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Corbel"/>
      <p:regular r:id="rId36"/>
      <p:bold r:id="rId37"/>
      <p:italic r:id="rId38"/>
      <p:boldItalic r:id="rId39"/>
    </p:embeddedFont>
    <p:embeddedFont>
      <p:font typeface="Candar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4" roundtripDataSignature="AMtx7mgGPG5E8x0RMVOI3yzMTZdlhX+0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A8D1C7-44F6-4F7E-A906-D2DACE211A9E}">
  <a:tblStyle styleId="{DBA8D1C7-44F6-4F7E-A906-D2DACE211A9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regular.fntdata"/><Relationship Id="rId20" Type="http://schemas.openxmlformats.org/officeDocument/2006/relationships/slide" Target="slides/slide14.xml"/><Relationship Id="rId42" Type="http://schemas.openxmlformats.org/officeDocument/2006/relationships/font" Target="fonts/Candara-italic.fntdata"/><Relationship Id="rId41" Type="http://schemas.openxmlformats.org/officeDocument/2006/relationships/font" Target="fonts/Candara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Candara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Corbel-bold.fntdata"/><Relationship Id="rId14" Type="http://schemas.openxmlformats.org/officeDocument/2006/relationships/slide" Target="slides/slide8.xml"/><Relationship Id="rId36" Type="http://schemas.openxmlformats.org/officeDocument/2006/relationships/font" Target="fonts/Corbel-regular.fntdata"/><Relationship Id="rId17" Type="http://schemas.openxmlformats.org/officeDocument/2006/relationships/slide" Target="slides/slide11.xml"/><Relationship Id="rId39" Type="http://schemas.openxmlformats.org/officeDocument/2006/relationships/font" Target="fonts/Corbel-boldItalic.fntdata"/><Relationship Id="rId16" Type="http://schemas.openxmlformats.org/officeDocument/2006/relationships/slide" Target="slides/slide10.xml"/><Relationship Id="rId38" Type="http://schemas.openxmlformats.org/officeDocument/2006/relationships/font" Target="fonts/Corbel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d430820f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ead430820f_0_20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313e6945fff50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9313e6945fff50c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d430820f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ead430820f_0_20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d430820f_0_2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ead430820f_0_2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d430820f_0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ad430820f_0_2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d80c49b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ed80c49b53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d80c49b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ed80c49b53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d80c49b5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d80c49b53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ad430820f_0_2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ead430820f_0_2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313e6945fff50c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39313e6945fff50c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a534d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ea534dbec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a534dbe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ea534dbecc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a534dbe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ea534dbecc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a534dbe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ea534dbecc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d430820f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ad430820f_0_20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ad430820f_0_2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ead430820f_0_2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d80c49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ed80c49b5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80c49b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d80c49b5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80c49b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ed80c49b5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80c49b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d80c49b53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ad430820f_0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ead430820f_0_20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Operations on Binary Tree using array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ad430820f_0_2060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ead430820f_0_2060"/>
          <p:cNvSpPr/>
          <p:nvPr/>
        </p:nvSpPr>
        <p:spPr>
          <a:xfrm>
            <a:off x="899575" y="2101150"/>
            <a:ext cx="17841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86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gead430820f_0_2060"/>
          <p:cNvGraphicFramePr/>
          <p:nvPr/>
        </p:nvGraphicFramePr>
        <p:xfrm>
          <a:off x="2150025" y="422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584475"/>
                <a:gridCol w="584475"/>
                <a:gridCol w="584475"/>
                <a:gridCol w="584475"/>
                <a:gridCol w="584475"/>
                <a:gridCol w="584475"/>
                <a:gridCol w="584475"/>
                <a:gridCol w="58447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gead430820f_0_2060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ead430820f_0_2060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ad430820f_0_2060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gead430820f_0_2060"/>
          <p:cNvCxnSpPr>
            <a:stCxn id="114" idx="4"/>
            <a:endCxn id="115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gead430820f_0_2060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gead430820f_0_2060"/>
          <p:cNvCxnSpPr>
            <a:stCxn id="114" idx="4"/>
            <a:endCxn id="117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gead430820f_0_2060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gead430820f_0_2060"/>
          <p:cNvCxnSpPr>
            <a:stCxn id="115" idx="4"/>
            <a:endCxn id="119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gead430820f_0_2060"/>
          <p:cNvSpPr/>
          <p:nvPr/>
        </p:nvSpPr>
        <p:spPr>
          <a:xfrm>
            <a:off x="80854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gead430820f_0_2060"/>
          <p:cNvCxnSpPr>
            <a:stCxn id="115" idx="4"/>
            <a:endCxn id="121" idx="0"/>
          </p:cNvCxnSpPr>
          <p:nvPr/>
        </p:nvCxnSpPr>
        <p:spPr>
          <a:xfrm>
            <a:off x="79153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313e6945fff50c_0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9313e6945fff50c_0"/>
          <p:cNvSpPr/>
          <p:nvPr/>
        </p:nvSpPr>
        <p:spPr>
          <a:xfrm>
            <a:off x="899575" y="2101150"/>
            <a:ext cx="17841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86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g39313e6945fff50c_0"/>
          <p:cNvGraphicFramePr/>
          <p:nvPr/>
        </p:nvGraphicFramePr>
        <p:xfrm>
          <a:off x="2150025" y="422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584475"/>
                <a:gridCol w="584475"/>
                <a:gridCol w="584475"/>
                <a:gridCol w="584475"/>
                <a:gridCol w="584475"/>
                <a:gridCol w="584475"/>
                <a:gridCol w="584475"/>
                <a:gridCol w="58447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g39313e6945fff50c_0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9313e6945fff50c_0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9313e6945fff50c_0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g39313e6945fff50c_0"/>
          <p:cNvCxnSpPr>
            <a:stCxn id="131" idx="4"/>
            <a:endCxn id="132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g39313e6945fff50c_0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39313e6945fff50c_0"/>
          <p:cNvCxnSpPr>
            <a:stCxn id="131" idx="4"/>
            <a:endCxn id="134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g39313e6945fff50c_0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g39313e6945fff50c_0"/>
          <p:cNvCxnSpPr>
            <a:stCxn id="132" idx="4"/>
            <a:endCxn id="136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g39313e6945fff50c_0"/>
          <p:cNvSpPr/>
          <p:nvPr/>
        </p:nvSpPr>
        <p:spPr>
          <a:xfrm>
            <a:off x="80854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39313e6945fff50c_0"/>
          <p:cNvCxnSpPr>
            <a:stCxn id="132" idx="4"/>
            <a:endCxn id="138" idx="0"/>
          </p:cNvCxnSpPr>
          <p:nvPr/>
        </p:nvCxnSpPr>
        <p:spPr>
          <a:xfrm>
            <a:off x="79153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g39313e6945fff50c_0"/>
          <p:cNvSpPr/>
          <p:nvPr/>
        </p:nvSpPr>
        <p:spPr>
          <a:xfrm>
            <a:off x="91522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g39313e6945fff50c_0"/>
          <p:cNvCxnSpPr>
            <a:stCxn id="134" idx="4"/>
            <a:endCxn id="140" idx="0"/>
          </p:cNvCxnSpPr>
          <p:nvPr/>
        </p:nvCxnSpPr>
        <p:spPr>
          <a:xfrm flipH="1">
            <a:off x="95155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ad430820f_0_2081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ead430820f_0_2081"/>
          <p:cNvSpPr/>
          <p:nvPr/>
        </p:nvSpPr>
        <p:spPr>
          <a:xfrm>
            <a:off x="899575" y="2101150"/>
            <a:ext cx="1362000" cy="4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62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ead430820f_0_208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ad430820f_0_208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ad430820f_0_2081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ead430820f_0_2081"/>
          <p:cNvCxnSpPr>
            <a:stCxn id="149" idx="4"/>
            <a:endCxn id="150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gead430820f_0_2081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ead430820f_0_2081"/>
          <p:cNvCxnSpPr>
            <a:stCxn id="149" idx="4"/>
            <a:endCxn id="152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gead430820f_0_2081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ead430820f_0_2081"/>
          <p:cNvCxnSpPr>
            <a:stCxn id="150" idx="4"/>
            <a:endCxn id="154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gead430820f_0_2081"/>
          <p:cNvSpPr/>
          <p:nvPr/>
        </p:nvSpPr>
        <p:spPr>
          <a:xfrm>
            <a:off x="80854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gead430820f_0_2081"/>
          <p:cNvCxnSpPr>
            <a:stCxn id="150" idx="4"/>
            <a:endCxn id="156" idx="0"/>
          </p:cNvCxnSpPr>
          <p:nvPr/>
        </p:nvCxnSpPr>
        <p:spPr>
          <a:xfrm>
            <a:off x="79153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gead430820f_0_2081"/>
          <p:cNvSpPr/>
          <p:nvPr/>
        </p:nvSpPr>
        <p:spPr>
          <a:xfrm>
            <a:off x="91522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gead430820f_0_2081"/>
          <p:cNvCxnSpPr>
            <a:stCxn id="152" idx="4"/>
            <a:endCxn id="158" idx="0"/>
          </p:cNvCxnSpPr>
          <p:nvPr/>
        </p:nvCxnSpPr>
        <p:spPr>
          <a:xfrm flipH="1">
            <a:off x="95155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gead430820f_0_2081"/>
          <p:cNvSpPr/>
          <p:nvPr/>
        </p:nvSpPr>
        <p:spPr>
          <a:xfrm>
            <a:off x="102952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gead430820f_0_2081"/>
          <p:cNvCxnSpPr>
            <a:endCxn id="160" idx="0"/>
          </p:cNvCxnSpPr>
          <p:nvPr/>
        </p:nvCxnSpPr>
        <p:spPr>
          <a:xfrm>
            <a:off x="101251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2" name="Google Shape;162;gead430820f_0_2081"/>
          <p:cNvGraphicFramePr/>
          <p:nvPr/>
        </p:nvGraphicFramePr>
        <p:xfrm>
          <a:off x="2150025" y="422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584475"/>
                <a:gridCol w="584475"/>
                <a:gridCol w="584475"/>
                <a:gridCol w="584475"/>
                <a:gridCol w="584475"/>
                <a:gridCol w="584475"/>
                <a:gridCol w="584475"/>
                <a:gridCol w="58447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d430820f_0_2104"/>
          <p:cNvSpPr txBox="1"/>
          <p:nvPr/>
        </p:nvSpPr>
        <p:spPr>
          <a:xfrm>
            <a:off x="631950" y="2859900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array Binary Tree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d430820f_0_2226"/>
          <p:cNvSpPr txBox="1"/>
          <p:nvPr/>
        </p:nvSpPr>
        <p:spPr>
          <a:xfrm>
            <a:off x="631950" y="23597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ad430820f_0_2226"/>
          <p:cNvSpPr txBox="1"/>
          <p:nvPr/>
        </p:nvSpPr>
        <p:spPr>
          <a:xfrm>
            <a:off x="631950" y="1731600"/>
            <a:ext cx="1092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the deepest rightmost node, replace it with the deletion node and delete the deepest rightmost node.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d80c49b53_0_23"/>
          <p:cNvSpPr txBox="1"/>
          <p:nvPr/>
        </p:nvSpPr>
        <p:spPr>
          <a:xfrm>
            <a:off x="631950" y="23597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delete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d80c49b53_0_23"/>
          <p:cNvSpPr txBox="1"/>
          <p:nvPr/>
        </p:nvSpPr>
        <p:spPr>
          <a:xfrm>
            <a:off x="631950" y="2046250"/>
            <a:ext cx="10928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variables i, index, key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if(tree[1]!=0)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deleteValue()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tree is empty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d80c49b53_0_28"/>
          <p:cNvSpPr txBox="1"/>
          <p:nvPr/>
        </p:nvSpPr>
        <p:spPr>
          <a:xfrm>
            <a:off x="631950" y="23597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delete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d80c49b53_0_28"/>
          <p:cNvSpPr txBox="1"/>
          <p:nvPr/>
        </p:nvSpPr>
        <p:spPr>
          <a:xfrm>
            <a:off x="631950" y="1098275"/>
            <a:ext cx="10928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deleteValue():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Accept value to delete and store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key !=0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=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searchValue()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if(index !=-1)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key == tree[i]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i and decrement i by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Else,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key with the deepest rightmost 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deepest rightmost 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Decrement i by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printTree()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value not found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Else, print value 0 does not exist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80c49b53_0_51"/>
          <p:cNvSpPr txBox="1"/>
          <p:nvPr/>
        </p:nvSpPr>
        <p:spPr>
          <a:xfrm>
            <a:off x="735275" y="1717375"/>
            <a:ext cx="10928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searchValue():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j in range of 1 to 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if(tree[j]==key)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eturn 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printTree():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j in range of 1 to 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all values in order till 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d80c49b53_0_51"/>
          <p:cNvSpPr txBox="1"/>
          <p:nvPr/>
        </p:nvSpPr>
        <p:spPr>
          <a:xfrm>
            <a:off x="631950" y="23597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delete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d430820f_0_2108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delete value from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ad430820f_0_2108"/>
          <p:cNvSpPr/>
          <p:nvPr/>
        </p:nvSpPr>
        <p:spPr>
          <a:xfrm>
            <a:off x="899575" y="2101152"/>
            <a:ext cx="1992600" cy="132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72, 69, 49 and 52 from the tree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ad430820f_0_2108"/>
          <p:cNvSpPr/>
          <p:nvPr/>
        </p:nvSpPr>
        <p:spPr>
          <a:xfrm>
            <a:off x="5713891" y="15389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ad430820f_0_2108"/>
          <p:cNvSpPr/>
          <p:nvPr/>
        </p:nvSpPr>
        <p:spPr>
          <a:xfrm>
            <a:off x="4174797" y="2250093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ad430820f_0_2108"/>
          <p:cNvSpPr/>
          <p:nvPr/>
        </p:nvSpPr>
        <p:spPr>
          <a:xfrm>
            <a:off x="7075929" y="2274736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ad430820f_0_2108"/>
          <p:cNvSpPr/>
          <p:nvPr/>
        </p:nvSpPr>
        <p:spPr>
          <a:xfrm>
            <a:off x="6249823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ead430820f_0_2108"/>
          <p:cNvSpPr/>
          <p:nvPr/>
        </p:nvSpPr>
        <p:spPr>
          <a:xfrm>
            <a:off x="78001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gead430820f_0_2108"/>
          <p:cNvCxnSpPr>
            <a:stCxn id="200" idx="4"/>
            <a:endCxn id="201" idx="0"/>
          </p:cNvCxnSpPr>
          <p:nvPr/>
        </p:nvCxnSpPr>
        <p:spPr>
          <a:xfrm flipH="1">
            <a:off x="6613029" y="2697136"/>
            <a:ext cx="826200" cy="497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gead430820f_0_2108"/>
          <p:cNvCxnSpPr>
            <a:stCxn id="200" idx="4"/>
            <a:endCxn id="202" idx="0"/>
          </p:cNvCxnSpPr>
          <p:nvPr/>
        </p:nvCxnSpPr>
        <p:spPr>
          <a:xfrm>
            <a:off x="7439229" y="2697136"/>
            <a:ext cx="724200" cy="497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gead430820f_0_2108"/>
          <p:cNvCxnSpPr>
            <a:stCxn id="198" idx="4"/>
            <a:endCxn id="199" idx="0"/>
          </p:cNvCxnSpPr>
          <p:nvPr/>
        </p:nvCxnSpPr>
        <p:spPr>
          <a:xfrm flipH="1">
            <a:off x="4538191" y="1961300"/>
            <a:ext cx="1539000" cy="2889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gead430820f_0_2108"/>
          <p:cNvCxnSpPr>
            <a:stCxn id="198" idx="4"/>
            <a:endCxn id="200" idx="0"/>
          </p:cNvCxnSpPr>
          <p:nvPr/>
        </p:nvCxnSpPr>
        <p:spPr>
          <a:xfrm>
            <a:off x="6077191" y="1961300"/>
            <a:ext cx="1362000" cy="313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gead430820f_0_2108"/>
          <p:cNvCxnSpPr>
            <a:stCxn id="199" idx="4"/>
            <a:endCxn id="208" idx="0"/>
          </p:cNvCxnSpPr>
          <p:nvPr/>
        </p:nvCxnSpPr>
        <p:spPr>
          <a:xfrm flipH="1">
            <a:off x="3609297" y="2672493"/>
            <a:ext cx="9288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gead430820f_0_2108"/>
          <p:cNvSpPr/>
          <p:nvPr/>
        </p:nvSpPr>
        <p:spPr>
          <a:xfrm>
            <a:off x="3245990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ad430820f_0_2108"/>
          <p:cNvSpPr/>
          <p:nvPr/>
        </p:nvSpPr>
        <p:spPr>
          <a:xfrm>
            <a:off x="2683550" y="3922261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ead430820f_0_2108"/>
          <p:cNvCxnSpPr>
            <a:stCxn id="208" idx="4"/>
            <a:endCxn id="209" idx="0"/>
          </p:cNvCxnSpPr>
          <p:nvPr/>
        </p:nvCxnSpPr>
        <p:spPr>
          <a:xfrm flipH="1">
            <a:off x="3046790" y="3616674"/>
            <a:ext cx="562500" cy="305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ead430820f_0_2108"/>
          <p:cNvSpPr/>
          <p:nvPr/>
        </p:nvSpPr>
        <p:spPr>
          <a:xfrm>
            <a:off x="3770967" y="3930871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gead430820f_0_2108"/>
          <p:cNvCxnSpPr>
            <a:stCxn id="208" idx="4"/>
            <a:endCxn id="211" idx="0"/>
          </p:cNvCxnSpPr>
          <p:nvPr/>
        </p:nvCxnSpPr>
        <p:spPr>
          <a:xfrm>
            <a:off x="3609290" y="3616674"/>
            <a:ext cx="525000" cy="314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gead430820f_0_2108"/>
          <p:cNvSpPr/>
          <p:nvPr/>
        </p:nvSpPr>
        <p:spPr>
          <a:xfrm>
            <a:off x="49045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gead430820f_0_2108"/>
          <p:cNvCxnSpPr>
            <a:stCxn id="199" idx="4"/>
            <a:endCxn id="213" idx="0"/>
          </p:cNvCxnSpPr>
          <p:nvPr/>
        </p:nvCxnSpPr>
        <p:spPr>
          <a:xfrm>
            <a:off x="4538097" y="2672493"/>
            <a:ext cx="7296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5" name="Google Shape;215;gead430820f_0_2108"/>
          <p:cNvGraphicFramePr/>
          <p:nvPr/>
        </p:nvGraphicFramePr>
        <p:xfrm>
          <a:off x="1115025" y="472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313e6945fff50c_18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delete value from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9313e6945fff50c_18"/>
          <p:cNvSpPr/>
          <p:nvPr/>
        </p:nvSpPr>
        <p:spPr>
          <a:xfrm>
            <a:off x="5713891" y="15389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9313e6945fff50c_18"/>
          <p:cNvSpPr/>
          <p:nvPr/>
        </p:nvSpPr>
        <p:spPr>
          <a:xfrm>
            <a:off x="4174797" y="2250093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9313e6945fff50c_18"/>
          <p:cNvSpPr/>
          <p:nvPr/>
        </p:nvSpPr>
        <p:spPr>
          <a:xfrm>
            <a:off x="7075929" y="2274736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9313e6945fff50c_18"/>
          <p:cNvSpPr/>
          <p:nvPr/>
        </p:nvSpPr>
        <p:spPr>
          <a:xfrm>
            <a:off x="6249823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9313e6945fff50c_18"/>
          <p:cNvSpPr/>
          <p:nvPr/>
        </p:nvSpPr>
        <p:spPr>
          <a:xfrm>
            <a:off x="78001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g39313e6945fff50c_18"/>
          <p:cNvCxnSpPr>
            <a:stCxn id="223" idx="4"/>
            <a:endCxn id="224" idx="0"/>
          </p:cNvCxnSpPr>
          <p:nvPr/>
        </p:nvCxnSpPr>
        <p:spPr>
          <a:xfrm flipH="1">
            <a:off x="6613029" y="2697136"/>
            <a:ext cx="826200" cy="497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g39313e6945fff50c_18"/>
          <p:cNvCxnSpPr>
            <a:stCxn id="223" idx="4"/>
            <a:endCxn id="225" idx="0"/>
          </p:cNvCxnSpPr>
          <p:nvPr/>
        </p:nvCxnSpPr>
        <p:spPr>
          <a:xfrm>
            <a:off x="7439229" y="2697136"/>
            <a:ext cx="724200" cy="497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g39313e6945fff50c_18"/>
          <p:cNvCxnSpPr>
            <a:stCxn id="221" idx="4"/>
            <a:endCxn id="222" idx="0"/>
          </p:cNvCxnSpPr>
          <p:nvPr/>
        </p:nvCxnSpPr>
        <p:spPr>
          <a:xfrm flipH="1">
            <a:off x="4538191" y="1961300"/>
            <a:ext cx="1539000" cy="2889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g39313e6945fff50c_18"/>
          <p:cNvCxnSpPr>
            <a:stCxn id="221" idx="4"/>
            <a:endCxn id="223" idx="0"/>
          </p:cNvCxnSpPr>
          <p:nvPr/>
        </p:nvCxnSpPr>
        <p:spPr>
          <a:xfrm>
            <a:off x="6077191" y="1961300"/>
            <a:ext cx="1362000" cy="313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g39313e6945fff50c_18"/>
          <p:cNvCxnSpPr>
            <a:stCxn id="222" idx="4"/>
            <a:endCxn id="231" idx="0"/>
          </p:cNvCxnSpPr>
          <p:nvPr/>
        </p:nvCxnSpPr>
        <p:spPr>
          <a:xfrm flipH="1">
            <a:off x="3609297" y="2672493"/>
            <a:ext cx="9288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g39313e6945fff50c_18"/>
          <p:cNvSpPr/>
          <p:nvPr/>
        </p:nvSpPr>
        <p:spPr>
          <a:xfrm>
            <a:off x="3245990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9313e6945fff50c_18"/>
          <p:cNvSpPr/>
          <p:nvPr/>
        </p:nvSpPr>
        <p:spPr>
          <a:xfrm>
            <a:off x="2683550" y="3922261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g39313e6945fff50c_18"/>
          <p:cNvCxnSpPr>
            <a:stCxn id="231" idx="4"/>
            <a:endCxn id="232" idx="0"/>
          </p:cNvCxnSpPr>
          <p:nvPr/>
        </p:nvCxnSpPr>
        <p:spPr>
          <a:xfrm flipH="1">
            <a:off x="3046790" y="3616674"/>
            <a:ext cx="562500" cy="305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g39313e6945fff50c_18"/>
          <p:cNvSpPr/>
          <p:nvPr/>
        </p:nvSpPr>
        <p:spPr>
          <a:xfrm>
            <a:off x="3770967" y="3930871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g39313e6945fff50c_18"/>
          <p:cNvCxnSpPr>
            <a:stCxn id="231" idx="4"/>
            <a:endCxn id="234" idx="0"/>
          </p:cNvCxnSpPr>
          <p:nvPr/>
        </p:nvCxnSpPr>
        <p:spPr>
          <a:xfrm>
            <a:off x="3609290" y="3616674"/>
            <a:ext cx="525000" cy="314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g39313e6945fff50c_18"/>
          <p:cNvSpPr/>
          <p:nvPr/>
        </p:nvSpPr>
        <p:spPr>
          <a:xfrm>
            <a:off x="49045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g39313e6945fff50c_18"/>
          <p:cNvCxnSpPr>
            <a:stCxn id="222" idx="4"/>
            <a:endCxn id="236" idx="0"/>
          </p:cNvCxnSpPr>
          <p:nvPr/>
        </p:nvCxnSpPr>
        <p:spPr>
          <a:xfrm>
            <a:off x="4538097" y="2672493"/>
            <a:ext cx="7296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38" name="Google Shape;238;g39313e6945fff50c_18"/>
          <p:cNvGraphicFramePr/>
          <p:nvPr/>
        </p:nvGraphicFramePr>
        <p:xfrm>
          <a:off x="1115025" y="472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g39313e6945fff50c_18"/>
          <p:cNvSpPr/>
          <p:nvPr/>
        </p:nvSpPr>
        <p:spPr>
          <a:xfrm>
            <a:off x="899575" y="2101138"/>
            <a:ext cx="1848600" cy="10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72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45" y="1452608"/>
            <a:ext cx="996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 in array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insert value in array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in array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value in array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delete value in array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delete value from array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a534dbecc_0_0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delete value from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ea534dbecc_0_0"/>
          <p:cNvSpPr/>
          <p:nvPr/>
        </p:nvSpPr>
        <p:spPr>
          <a:xfrm>
            <a:off x="5713891" y="15389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ea534dbecc_0_0"/>
          <p:cNvSpPr/>
          <p:nvPr/>
        </p:nvSpPr>
        <p:spPr>
          <a:xfrm>
            <a:off x="4174797" y="2250093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ea534dbecc_0_0"/>
          <p:cNvSpPr/>
          <p:nvPr/>
        </p:nvSpPr>
        <p:spPr>
          <a:xfrm>
            <a:off x="7075929" y="2274736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ea534dbecc_0_0"/>
          <p:cNvSpPr/>
          <p:nvPr/>
        </p:nvSpPr>
        <p:spPr>
          <a:xfrm>
            <a:off x="6249823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ea534dbecc_0_0"/>
          <p:cNvSpPr/>
          <p:nvPr/>
        </p:nvSpPr>
        <p:spPr>
          <a:xfrm>
            <a:off x="78001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gea534dbecc_0_0"/>
          <p:cNvCxnSpPr>
            <a:stCxn id="247" idx="4"/>
            <a:endCxn id="248" idx="0"/>
          </p:cNvCxnSpPr>
          <p:nvPr/>
        </p:nvCxnSpPr>
        <p:spPr>
          <a:xfrm flipH="1">
            <a:off x="6613029" y="2697136"/>
            <a:ext cx="826200" cy="497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gea534dbecc_0_0"/>
          <p:cNvCxnSpPr>
            <a:stCxn id="247" idx="4"/>
            <a:endCxn id="249" idx="0"/>
          </p:cNvCxnSpPr>
          <p:nvPr/>
        </p:nvCxnSpPr>
        <p:spPr>
          <a:xfrm>
            <a:off x="7439229" y="2697136"/>
            <a:ext cx="724200" cy="497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gea534dbecc_0_0"/>
          <p:cNvCxnSpPr>
            <a:stCxn id="245" idx="4"/>
            <a:endCxn id="246" idx="0"/>
          </p:cNvCxnSpPr>
          <p:nvPr/>
        </p:nvCxnSpPr>
        <p:spPr>
          <a:xfrm flipH="1">
            <a:off x="4538191" y="1961300"/>
            <a:ext cx="1539000" cy="2889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gea534dbecc_0_0"/>
          <p:cNvCxnSpPr>
            <a:stCxn id="245" idx="4"/>
            <a:endCxn id="247" idx="0"/>
          </p:cNvCxnSpPr>
          <p:nvPr/>
        </p:nvCxnSpPr>
        <p:spPr>
          <a:xfrm>
            <a:off x="6077191" y="1961300"/>
            <a:ext cx="1362000" cy="313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gea534dbecc_0_0"/>
          <p:cNvCxnSpPr>
            <a:stCxn id="246" idx="4"/>
            <a:endCxn id="255" idx="0"/>
          </p:cNvCxnSpPr>
          <p:nvPr/>
        </p:nvCxnSpPr>
        <p:spPr>
          <a:xfrm flipH="1">
            <a:off x="3609297" y="2672493"/>
            <a:ext cx="9288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gea534dbecc_0_0"/>
          <p:cNvSpPr/>
          <p:nvPr/>
        </p:nvSpPr>
        <p:spPr>
          <a:xfrm>
            <a:off x="3245990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ea534dbecc_0_0"/>
          <p:cNvSpPr/>
          <p:nvPr/>
        </p:nvSpPr>
        <p:spPr>
          <a:xfrm>
            <a:off x="2683550" y="3922261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gea534dbecc_0_0"/>
          <p:cNvCxnSpPr>
            <a:stCxn id="255" idx="4"/>
            <a:endCxn id="256" idx="0"/>
          </p:cNvCxnSpPr>
          <p:nvPr/>
        </p:nvCxnSpPr>
        <p:spPr>
          <a:xfrm flipH="1">
            <a:off x="3046790" y="3616674"/>
            <a:ext cx="562500" cy="305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gea534dbecc_0_0"/>
          <p:cNvSpPr/>
          <p:nvPr/>
        </p:nvSpPr>
        <p:spPr>
          <a:xfrm>
            <a:off x="49045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ea534dbecc_0_0"/>
          <p:cNvCxnSpPr>
            <a:stCxn id="246" idx="4"/>
            <a:endCxn id="258" idx="0"/>
          </p:cNvCxnSpPr>
          <p:nvPr/>
        </p:nvCxnSpPr>
        <p:spPr>
          <a:xfrm>
            <a:off x="4538097" y="2672493"/>
            <a:ext cx="7296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0" name="Google Shape;260;gea534dbecc_0_0"/>
          <p:cNvGraphicFramePr/>
          <p:nvPr/>
        </p:nvGraphicFramePr>
        <p:xfrm>
          <a:off x="1115025" y="472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gea534dbecc_0_0"/>
          <p:cNvSpPr/>
          <p:nvPr/>
        </p:nvSpPr>
        <p:spPr>
          <a:xfrm>
            <a:off x="899575" y="2101138"/>
            <a:ext cx="1848600" cy="10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69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a534dbecc_0_23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delete value from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ea534dbecc_0_23"/>
          <p:cNvSpPr/>
          <p:nvPr/>
        </p:nvSpPr>
        <p:spPr>
          <a:xfrm>
            <a:off x="5713891" y="15389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ea534dbecc_0_23"/>
          <p:cNvSpPr/>
          <p:nvPr/>
        </p:nvSpPr>
        <p:spPr>
          <a:xfrm>
            <a:off x="4174797" y="2250093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ea534dbecc_0_23"/>
          <p:cNvSpPr/>
          <p:nvPr/>
        </p:nvSpPr>
        <p:spPr>
          <a:xfrm>
            <a:off x="7075929" y="2274736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ea534dbecc_0_23"/>
          <p:cNvSpPr/>
          <p:nvPr/>
        </p:nvSpPr>
        <p:spPr>
          <a:xfrm>
            <a:off x="6249823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52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ea534dbecc_0_23"/>
          <p:cNvSpPr/>
          <p:nvPr/>
        </p:nvSpPr>
        <p:spPr>
          <a:xfrm>
            <a:off x="78001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gea534dbecc_0_23"/>
          <p:cNvCxnSpPr>
            <a:stCxn id="269" idx="4"/>
            <a:endCxn id="270" idx="0"/>
          </p:cNvCxnSpPr>
          <p:nvPr/>
        </p:nvCxnSpPr>
        <p:spPr>
          <a:xfrm flipH="1">
            <a:off x="6613029" y="2697136"/>
            <a:ext cx="826200" cy="497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gea534dbecc_0_23"/>
          <p:cNvCxnSpPr>
            <a:stCxn id="269" idx="4"/>
            <a:endCxn id="271" idx="0"/>
          </p:cNvCxnSpPr>
          <p:nvPr/>
        </p:nvCxnSpPr>
        <p:spPr>
          <a:xfrm>
            <a:off x="7439229" y="2697136"/>
            <a:ext cx="724200" cy="497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gea534dbecc_0_23"/>
          <p:cNvCxnSpPr>
            <a:stCxn id="267" idx="4"/>
            <a:endCxn id="268" idx="0"/>
          </p:cNvCxnSpPr>
          <p:nvPr/>
        </p:nvCxnSpPr>
        <p:spPr>
          <a:xfrm flipH="1">
            <a:off x="4538191" y="1961300"/>
            <a:ext cx="1539000" cy="2889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gea534dbecc_0_23"/>
          <p:cNvCxnSpPr>
            <a:stCxn id="267" idx="4"/>
            <a:endCxn id="269" idx="0"/>
          </p:cNvCxnSpPr>
          <p:nvPr/>
        </p:nvCxnSpPr>
        <p:spPr>
          <a:xfrm>
            <a:off x="6077191" y="1961300"/>
            <a:ext cx="1362000" cy="313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gea534dbecc_0_23"/>
          <p:cNvCxnSpPr>
            <a:stCxn id="268" idx="4"/>
            <a:endCxn id="277" idx="0"/>
          </p:cNvCxnSpPr>
          <p:nvPr/>
        </p:nvCxnSpPr>
        <p:spPr>
          <a:xfrm flipH="1">
            <a:off x="3609297" y="2672493"/>
            <a:ext cx="9288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gea534dbecc_0_23"/>
          <p:cNvSpPr/>
          <p:nvPr/>
        </p:nvSpPr>
        <p:spPr>
          <a:xfrm>
            <a:off x="3245990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ea534dbecc_0_23"/>
          <p:cNvSpPr/>
          <p:nvPr/>
        </p:nvSpPr>
        <p:spPr>
          <a:xfrm>
            <a:off x="49045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gea534dbecc_0_23"/>
          <p:cNvCxnSpPr>
            <a:stCxn id="268" idx="4"/>
            <a:endCxn id="278" idx="0"/>
          </p:cNvCxnSpPr>
          <p:nvPr/>
        </p:nvCxnSpPr>
        <p:spPr>
          <a:xfrm>
            <a:off x="4538097" y="2672493"/>
            <a:ext cx="7296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0" name="Google Shape;280;gea534dbecc_0_23"/>
          <p:cNvGraphicFramePr/>
          <p:nvPr/>
        </p:nvGraphicFramePr>
        <p:xfrm>
          <a:off x="1115025" y="472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gea534dbecc_0_23"/>
          <p:cNvSpPr/>
          <p:nvPr/>
        </p:nvSpPr>
        <p:spPr>
          <a:xfrm>
            <a:off x="899575" y="2101138"/>
            <a:ext cx="1848600" cy="10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49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a534dbecc_0_44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delete value from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ea534dbecc_0_44"/>
          <p:cNvSpPr/>
          <p:nvPr/>
        </p:nvSpPr>
        <p:spPr>
          <a:xfrm>
            <a:off x="5713891" y="15389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ea534dbecc_0_44"/>
          <p:cNvSpPr/>
          <p:nvPr/>
        </p:nvSpPr>
        <p:spPr>
          <a:xfrm>
            <a:off x="4174797" y="2250093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ea534dbecc_0_44"/>
          <p:cNvSpPr/>
          <p:nvPr/>
        </p:nvSpPr>
        <p:spPr>
          <a:xfrm>
            <a:off x="7075929" y="2274736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ea534dbecc_0_44"/>
          <p:cNvSpPr/>
          <p:nvPr/>
        </p:nvSpPr>
        <p:spPr>
          <a:xfrm>
            <a:off x="6249823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52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gea534dbecc_0_44"/>
          <p:cNvCxnSpPr>
            <a:stCxn id="289" idx="4"/>
            <a:endCxn id="290" idx="0"/>
          </p:cNvCxnSpPr>
          <p:nvPr/>
        </p:nvCxnSpPr>
        <p:spPr>
          <a:xfrm flipH="1">
            <a:off x="6613029" y="2697136"/>
            <a:ext cx="826200" cy="4971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gea534dbecc_0_44"/>
          <p:cNvCxnSpPr>
            <a:stCxn id="287" idx="4"/>
            <a:endCxn id="288" idx="0"/>
          </p:cNvCxnSpPr>
          <p:nvPr/>
        </p:nvCxnSpPr>
        <p:spPr>
          <a:xfrm flipH="1">
            <a:off x="4538191" y="1961300"/>
            <a:ext cx="1539000" cy="2889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gea534dbecc_0_44"/>
          <p:cNvCxnSpPr>
            <a:stCxn id="287" idx="4"/>
            <a:endCxn id="289" idx="0"/>
          </p:cNvCxnSpPr>
          <p:nvPr/>
        </p:nvCxnSpPr>
        <p:spPr>
          <a:xfrm>
            <a:off x="6077191" y="1961300"/>
            <a:ext cx="1362000" cy="313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gea534dbecc_0_44"/>
          <p:cNvCxnSpPr>
            <a:stCxn id="288" idx="4"/>
            <a:endCxn id="295" idx="0"/>
          </p:cNvCxnSpPr>
          <p:nvPr/>
        </p:nvCxnSpPr>
        <p:spPr>
          <a:xfrm flipH="1">
            <a:off x="3609297" y="2672493"/>
            <a:ext cx="9288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gea534dbecc_0_44"/>
          <p:cNvSpPr/>
          <p:nvPr/>
        </p:nvSpPr>
        <p:spPr>
          <a:xfrm>
            <a:off x="3245990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ea534dbecc_0_44"/>
          <p:cNvSpPr/>
          <p:nvPr/>
        </p:nvSpPr>
        <p:spPr>
          <a:xfrm>
            <a:off x="49045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gea534dbecc_0_44"/>
          <p:cNvCxnSpPr>
            <a:stCxn id="288" idx="4"/>
            <a:endCxn id="296" idx="0"/>
          </p:cNvCxnSpPr>
          <p:nvPr/>
        </p:nvCxnSpPr>
        <p:spPr>
          <a:xfrm>
            <a:off x="4538097" y="2672493"/>
            <a:ext cx="7296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98" name="Google Shape;298;gea534dbecc_0_44"/>
          <p:cNvGraphicFramePr/>
          <p:nvPr/>
        </p:nvGraphicFramePr>
        <p:xfrm>
          <a:off x="1115025" y="472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gea534dbecc_0_44"/>
          <p:cNvSpPr/>
          <p:nvPr/>
        </p:nvSpPr>
        <p:spPr>
          <a:xfrm>
            <a:off x="899575" y="2101138"/>
            <a:ext cx="1848600" cy="10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52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a534dbecc_0_63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delete value from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ea534dbecc_0_63"/>
          <p:cNvSpPr/>
          <p:nvPr/>
        </p:nvSpPr>
        <p:spPr>
          <a:xfrm>
            <a:off x="5713891" y="15389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ea534dbecc_0_63"/>
          <p:cNvSpPr/>
          <p:nvPr/>
        </p:nvSpPr>
        <p:spPr>
          <a:xfrm>
            <a:off x="4174797" y="2250093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ea534dbecc_0_63"/>
          <p:cNvSpPr/>
          <p:nvPr/>
        </p:nvSpPr>
        <p:spPr>
          <a:xfrm>
            <a:off x="7075929" y="2274736"/>
            <a:ext cx="726600" cy="422400"/>
          </a:xfrm>
          <a:prstGeom prst="ellipse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gea534dbecc_0_63"/>
          <p:cNvCxnSpPr>
            <a:stCxn id="305" idx="4"/>
            <a:endCxn id="306" idx="0"/>
          </p:cNvCxnSpPr>
          <p:nvPr/>
        </p:nvCxnSpPr>
        <p:spPr>
          <a:xfrm flipH="1">
            <a:off x="4538191" y="1961300"/>
            <a:ext cx="1539000" cy="2889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gea534dbecc_0_63"/>
          <p:cNvCxnSpPr>
            <a:stCxn id="305" idx="4"/>
            <a:endCxn id="307" idx="0"/>
          </p:cNvCxnSpPr>
          <p:nvPr/>
        </p:nvCxnSpPr>
        <p:spPr>
          <a:xfrm>
            <a:off x="6077191" y="1961300"/>
            <a:ext cx="1362000" cy="313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gea534dbecc_0_63"/>
          <p:cNvCxnSpPr>
            <a:stCxn id="306" idx="4"/>
            <a:endCxn id="311" idx="0"/>
          </p:cNvCxnSpPr>
          <p:nvPr/>
        </p:nvCxnSpPr>
        <p:spPr>
          <a:xfrm flipH="1">
            <a:off x="3609297" y="2672493"/>
            <a:ext cx="9288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gea534dbecc_0_63"/>
          <p:cNvSpPr/>
          <p:nvPr/>
        </p:nvSpPr>
        <p:spPr>
          <a:xfrm>
            <a:off x="3245990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86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ea534dbecc_0_63"/>
          <p:cNvSpPr/>
          <p:nvPr/>
        </p:nvSpPr>
        <p:spPr>
          <a:xfrm>
            <a:off x="4904515" y="3194274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gea534dbecc_0_63"/>
          <p:cNvCxnSpPr>
            <a:stCxn id="306" idx="4"/>
            <a:endCxn id="312" idx="0"/>
          </p:cNvCxnSpPr>
          <p:nvPr/>
        </p:nvCxnSpPr>
        <p:spPr>
          <a:xfrm>
            <a:off x="4538097" y="2672493"/>
            <a:ext cx="729600" cy="521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14" name="Google Shape;314;gea534dbecc_0_63"/>
          <p:cNvGraphicFramePr/>
          <p:nvPr/>
        </p:nvGraphicFramePr>
        <p:xfrm>
          <a:off x="1115025" y="472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  <a:gridCol w="668750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fd20670fb_0_24"/>
          <p:cNvSpPr txBox="1"/>
          <p:nvPr>
            <p:ph type="ctrTitle"/>
          </p:nvPr>
        </p:nvSpPr>
        <p:spPr>
          <a:xfrm>
            <a:off x="781675" y="1030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dfd20670fb_0_24"/>
          <p:cNvSpPr txBox="1"/>
          <p:nvPr>
            <p:ph idx="1" type="subTitle"/>
          </p:nvPr>
        </p:nvSpPr>
        <p:spPr>
          <a:xfrm>
            <a:off x="921775" y="1443225"/>
            <a:ext cx="104628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understood how to insert and delete value in array binary tree.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seen algorithm for the same.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d430820f_0_2037"/>
          <p:cNvSpPr txBox="1"/>
          <p:nvPr/>
        </p:nvSpPr>
        <p:spPr>
          <a:xfrm>
            <a:off x="631950" y="2859900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 in array Binary Tree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ad430820f_0_2380"/>
          <p:cNvSpPr txBox="1"/>
          <p:nvPr/>
        </p:nvSpPr>
        <p:spPr>
          <a:xfrm>
            <a:off x="631950" y="353300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 in array Binary Tree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ead430820f_0_2380"/>
          <p:cNvSpPr txBox="1"/>
          <p:nvPr/>
        </p:nvSpPr>
        <p:spPr>
          <a:xfrm>
            <a:off x="720450" y="1761800"/>
            <a:ext cx="10928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number of elements to insert in the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array which can accumulate the all the old values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old array size and insert all the old values from new array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new values in old array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80c49b53_0_0"/>
          <p:cNvSpPr txBox="1"/>
          <p:nvPr/>
        </p:nvSpPr>
        <p:spPr>
          <a:xfrm>
            <a:off x="631950" y="427350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insert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ed80c49b53_0_0"/>
          <p:cNvSpPr txBox="1"/>
          <p:nvPr/>
        </p:nvSpPr>
        <p:spPr>
          <a:xfrm>
            <a:off x="735275" y="1137550"/>
            <a:ext cx="109281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static variables i, integer arrays tree &amp; tmptree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non static variables int size,count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If(array is empty)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insertValues()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insertNewValues()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Stop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insertValues():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 of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array size to accommodate all 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values except 0 and insert from i=1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i--;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80c49b53_0_5"/>
          <p:cNvSpPr txBox="1"/>
          <p:nvPr/>
        </p:nvSpPr>
        <p:spPr>
          <a:xfrm>
            <a:off x="735275" y="1717375"/>
            <a:ext cx="10928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insertNewValues():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//call this function when inserting values not for the first time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Accept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(i+size+1)&gt; length of 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Declare size of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tmptree[]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i+size+2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Copy all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tree[]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to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tmptree[]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Update size of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tree[]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length of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tmptree[]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Copy all the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tmptree[]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to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tree[]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insert(size)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d80c49b53_0_5"/>
          <p:cNvSpPr txBox="1"/>
          <p:nvPr/>
        </p:nvSpPr>
        <p:spPr>
          <a:xfrm>
            <a:off x="631950" y="427350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insert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80c49b53_0_10"/>
          <p:cNvSpPr txBox="1"/>
          <p:nvPr/>
        </p:nvSpPr>
        <p:spPr>
          <a:xfrm>
            <a:off x="735275" y="1717375"/>
            <a:ext cx="109281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insert():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(size&gt;0)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i++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Accept value and store it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newvalue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newvalue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!=0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tree[i] = 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newvalue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Decrement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cannot use 0 as it is reserved for other purpose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i--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printTree()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ed80c49b53_0_10"/>
          <p:cNvSpPr txBox="1"/>
          <p:nvPr/>
        </p:nvSpPr>
        <p:spPr>
          <a:xfrm>
            <a:off x="631950" y="427350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insert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d80c49b53_0_15"/>
          <p:cNvSpPr txBox="1"/>
          <p:nvPr/>
        </p:nvSpPr>
        <p:spPr>
          <a:xfrm>
            <a:off x="735275" y="1717375"/>
            <a:ext cx="1092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printTree():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j in range of 1 to 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all values in order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ed80c49b53_0_15"/>
          <p:cNvSpPr txBox="1"/>
          <p:nvPr/>
        </p:nvSpPr>
        <p:spPr>
          <a:xfrm>
            <a:off x="631950" y="427350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insert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d430820f_0_2041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insert value in array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ead430820f_0_2041"/>
          <p:cNvSpPr/>
          <p:nvPr/>
        </p:nvSpPr>
        <p:spPr>
          <a:xfrm>
            <a:off x="899575" y="2101138"/>
            <a:ext cx="1848600" cy="10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86 and 62 to the tree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gead430820f_0_2041"/>
          <p:cNvGraphicFramePr/>
          <p:nvPr/>
        </p:nvGraphicFramePr>
        <p:xfrm>
          <a:off x="2342825" y="426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{DBA8D1C7-44F6-4F7E-A906-D2DACE211A9E}</a:tableStyleId>
              </a:tblPr>
              <a:tblGrid>
                <a:gridCol w="584475"/>
                <a:gridCol w="584475"/>
                <a:gridCol w="584475"/>
                <a:gridCol w="584475"/>
                <a:gridCol w="584475"/>
                <a:gridCol w="584475"/>
                <a:gridCol w="584475"/>
              </a:tblGrid>
              <a:tr h="1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gead430820f_0_204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ad430820f_0_2041"/>
          <p:cNvSpPr/>
          <p:nvPr/>
        </p:nvSpPr>
        <p:spPr>
          <a:xfrm>
            <a:off x="8609491" y="13103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ead430820f_0_2041"/>
          <p:cNvSpPr/>
          <p:nvPr/>
        </p:nvSpPr>
        <p:spPr>
          <a:xfrm>
            <a:off x="75520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ead430820f_0_2041"/>
          <p:cNvCxnSpPr>
            <a:stCxn id="97" idx="4"/>
            <a:endCxn id="98" idx="0"/>
          </p:cNvCxnSpPr>
          <p:nvPr/>
        </p:nvCxnSpPr>
        <p:spPr>
          <a:xfrm flipH="1">
            <a:off x="7915291" y="1732700"/>
            <a:ext cx="10575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gead430820f_0_2041"/>
          <p:cNvSpPr/>
          <p:nvPr/>
        </p:nvSpPr>
        <p:spPr>
          <a:xfrm>
            <a:off x="9685616" y="2031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gead430820f_0_2041"/>
          <p:cNvCxnSpPr>
            <a:stCxn id="97" idx="4"/>
            <a:endCxn id="100" idx="0"/>
          </p:cNvCxnSpPr>
          <p:nvPr/>
        </p:nvCxnSpPr>
        <p:spPr>
          <a:xfrm>
            <a:off x="8972791" y="1732700"/>
            <a:ext cx="1076100" cy="2985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gead430820f_0_2041"/>
          <p:cNvSpPr/>
          <p:nvPr/>
        </p:nvSpPr>
        <p:spPr>
          <a:xfrm>
            <a:off x="70186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ead430820f_0_2041"/>
          <p:cNvCxnSpPr>
            <a:stCxn id="98" idx="4"/>
            <a:endCxn id="102" idx="0"/>
          </p:cNvCxnSpPr>
          <p:nvPr/>
        </p:nvCxnSpPr>
        <p:spPr>
          <a:xfrm flipH="1">
            <a:off x="73819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gead430820f_0_2041"/>
          <p:cNvSpPr/>
          <p:nvPr/>
        </p:nvSpPr>
        <p:spPr>
          <a:xfrm>
            <a:off x="8085416" y="27932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ead430820f_0_2041"/>
          <p:cNvCxnSpPr>
            <a:stCxn id="98" idx="4"/>
            <a:endCxn id="104" idx="0"/>
          </p:cNvCxnSpPr>
          <p:nvPr/>
        </p:nvCxnSpPr>
        <p:spPr>
          <a:xfrm>
            <a:off x="7915316" y="2453600"/>
            <a:ext cx="533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