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Corbel"/>
      <p:regular r:id="rId33"/>
      <p:bold r:id="rId34"/>
      <p:italic r:id="rId35"/>
      <p:boldItalic r:id="rId36"/>
    </p:embeddedFont>
    <p:embeddedFont>
      <p:font typeface="Candar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hsOmEtoK7HwP0t1UWCEoC516G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A00FB8-B3E7-47B8-A51B-AEDB98529CB9}">
  <a:tblStyle styleId="{B7A00FB8-B3E7-47B8-A51B-AEDB98529C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boldItalic.fntdata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Corbel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Corbel-italic.fntdata"/><Relationship Id="rId12" Type="http://schemas.openxmlformats.org/officeDocument/2006/relationships/slide" Target="slides/slide5.xml"/><Relationship Id="rId34" Type="http://schemas.openxmlformats.org/officeDocument/2006/relationships/font" Target="fonts/Corbel-bold.fntdata"/><Relationship Id="rId15" Type="http://schemas.openxmlformats.org/officeDocument/2006/relationships/slide" Target="slides/slide8.xml"/><Relationship Id="rId37" Type="http://schemas.openxmlformats.org/officeDocument/2006/relationships/font" Target="fonts/Candara-regular.fntdata"/><Relationship Id="rId14" Type="http://schemas.openxmlformats.org/officeDocument/2006/relationships/slide" Target="slides/slide7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0.xml"/><Relationship Id="rId39" Type="http://schemas.openxmlformats.org/officeDocument/2006/relationships/font" Target="fonts/Candara-italic.fntdata"/><Relationship Id="rId16" Type="http://schemas.openxmlformats.org/officeDocument/2006/relationships/slide" Target="slides/slide9.xml"/><Relationship Id="rId38" Type="http://schemas.openxmlformats.org/officeDocument/2006/relationships/font" Target="fonts/Candar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d7cba26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ed7cba26c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618bc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ed618bc2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c22c319b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eac22c319b_0_1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7cba26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d7cba26cd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d7cba26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d7cba26cd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d7cba26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ed7cba26cd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d7cba26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ed7cba26cd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d7cba26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ed7cba26c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d618bc2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d618bc27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ac22c319b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eac22c319b_0_1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c22c31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eac22c319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c22c319b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ac22c319b_0_6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c22c319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ac22c319b_0_6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7cba26c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d7cba26cd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ac22c319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ac22c319b_0_6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c22c319b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eac22c319b_0_10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c22c319b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eac22c319b_0_10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7cba26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ed7cba26c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ac22c319b_0_632"/>
          <p:cNvSpPr txBox="1"/>
          <p:nvPr>
            <p:ph idx="1" type="body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53" name="Google Shape;53;geac22c319b_0_632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eac22c319b_0_632"/>
          <p:cNvSpPr txBox="1"/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ac22c319b_0_626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geac22c319b_0_6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eac22c319b_0_62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eac22c319b_0_62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eac22c319b_0_62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c22c319b_0_636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geac22c319b_0_636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eac22c319b_0_636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eac22c319b_0_63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eac22c319b_0_63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eac22c319b_0_636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c22c319b_0_64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geac22c319b_0_643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eac22c319b_0_643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eac22c319b_0_643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eac22c319b_0_643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geac22c319b_0_64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eac22c319b_0_64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geac22c319b_0_64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ac22c319b_0_6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geac22c319b_0_61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geac22c319b_0_61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eac22c319b_0_61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eac22c319b_0_61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ac22c319b_0_618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eac22c319b_0_618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Binary Tree using Linked List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7cba26cd_0_1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d7cba26cd_0_1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ged7cba26cd_0_1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2" name="Google Shape;152;ged7cba26cd_0_1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3" name="Google Shape;153;ged7cba26cd_0_1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70700"/>
                <a:gridCol w="670700"/>
                <a:gridCol w="6707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ged7cba26cd_0_1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5" name="Google Shape;155;ged7cba26cd_0_1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6" name="Google Shape;156;ged7cba26cd_0_1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ged7cba26cd_0_1"/>
          <p:cNvSpPr/>
          <p:nvPr/>
        </p:nvSpPr>
        <p:spPr>
          <a:xfrm>
            <a:off x="814675" y="4856400"/>
            <a:ext cx="24387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75 from rear of queue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d618bc27f_0_0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d618bc27f_0_0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ged618bc27f_0_0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5" name="Google Shape;165;ged618bc27f_0_0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6" name="Google Shape;166;ged618bc27f_0_0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70700"/>
                <a:gridCol w="670700"/>
                <a:gridCol w="6707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ged618bc27f_0_0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ged618bc27f_0_0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9" name="Google Shape;169;ged618bc27f_0_0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ged618bc27f_0_0"/>
          <p:cNvSpPr/>
          <p:nvPr/>
        </p:nvSpPr>
        <p:spPr>
          <a:xfrm>
            <a:off x="814675" y="4856400"/>
            <a:ext cx="24387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Deque 54 and add left node(32)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c22c319b_0_1106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ac22c319b_0_1106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geac22c319b_0_1106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8" name="Google Shape;178;geac22c319b_0_1106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9" name="Google Shape;179;geac22c319b_0_1106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4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0" name="Google Shape;180;geac22c319b_0_1106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1" name="Google Shape;181;geac22c319b_0_1106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2" name="Google Shape;182;geac22c319b_0_1106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3" name="Google Shape;183;geac22c319b_0_1106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geac22c319b_0_1106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eac22c319b_0_1106"/>
          <p:cNvSpPr/>
          <p:nvPr/>
        </p:nvSpPr>
        <p:spPr>
          <a:xfrm>
            <a:off x="814675" y="4780200"/>
            <a:ext cx="3129900" cy="86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54 from front and 32 front rear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7cba26cd_0_25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d7cba26cd_0_25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ged7cba26cd_0_25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3" name="Google Shape;193;ged7cba26cd_0_25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ged7cba26cd_0_25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5" name="Google Shape;195;ged7cba26cd_0_25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6" name="Google Shape;196;ged7cba26cd_0_25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7" name="Google Shape;197;ged7cba26cd_0_25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ged7cba26cd_0_25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ged7cba26cd_0_25"/>
          <p:cNvSpPr/>
          <p:nvPr/>
        </p:nvSpPr>
        <p:spPr>
          <a:xfrm>
            <a:off x="814675" y="4856400"/>
            <a:ext cx="25530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Deque 54 and add right node (69)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ged7cba26cd_0_25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4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7cba26cd_0_41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d7cba26cd_0_41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ged7cba26cd_0_41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ged7cba26cd_0_41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9" name="Google Shape;209;ged7cba26cd_0_41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0" name="Google Shape;210;ged7cba26cd_0_41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1" name="Google Shape;211;ged7cba26cd_0_41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2" name="Google Shape;212;ged7cba26cd_0_41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3" name="Google Shape;213;ged7cba26cd_0_41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4" name="Google Shape;214;ged7cba26cd_0_41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5" name="Google Shape;215;ged7cba26cd_0_41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ged7cba26cd_0_41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ged7cba26cd_0_41"/>
          <p:cNvSpPr/>
          <p:nvPr/>
        </p:nvSpPr>
        <p:spPr>
          <a:xfrm>
            <a:off x="814675" y="4856400"/>
            <a:ext cx="25530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69 from rear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7cba26cd_0_117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d7cba26cd_0_117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ged7cba26cd_0_117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ged7cba26cd_0_117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6" name="Google Shape;226;ged7cba26cd_0_117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" name="Google Shape;227;ged7cba26cd_0_117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8" name="Google Shape;228;ged7cba26cd_0_117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ged7cba26cd_0_117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0" name="Google Shape;230;ged7cba26cd_0_117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1" name="Google Shape;231;ged7cba26cd_0_117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2" name="Google Shape;232;ged7cba26cd_0_117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ged7cba26cd_0_117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ged7cba26cd_0_117"/>
          <p:cNvSpPr/>
          <p:nvPr/>
        </p:nvSpPr>
        <p:spPr>
          <a:xfrm>
            <a:off x="814675" y="4856400"/>
            <a:ext cx="25530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Deque 75 and add left node (86)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7cba26cd_0_58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d7cba26cd_0_58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ged7cba26cd_0_58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ged7cba26cd_0_58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3" name="Google Shape;243;ged7cba26cd_0_58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Google Shape;244;ged7cba26cd_0_58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5" name="Google Shape;245;ged7cba26cd_0_58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6" name="Google Shape;246;ged7cba26cd_0_58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7" name="Google Shape;247;ged7cba26cd_0_58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8" name="Google Shape;248;ged7cba26cd_0_58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9" name="Google Shape;249;ged7cba26cd_0_58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ged7cba26cd_0_58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ged7cba26cd_0_58"/>
          <p:cNvSpPr/>
          <p:nvPr/>
        </p:nvSpPr>
        <p:spPr>
          <a:xfrm>
            <a:off x="814675" y="4856400"/>
            <a:ext cx="31371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75 from front and 86 from rear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ged7cba26cd_0_58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3" name="Google Shape;253;ged7cba26cd_0_58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d7cba26cd_0_76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d7cba26cd_0_76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" name="Google Shape;260;ged7cba26cd_0_76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1" name="Google Shape;261;ged7cba26cd_0_76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2" name="Google Shape;262;ged7cba26cd_0_76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3" name="Google Shape;263;ged7cba26cd_0_76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4" name="Google Shape;264;ged7cba26cd_0_76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5" name="Google Shape;265;ged7cba26cd_0_76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6" name="Google Shape;266;ged7cba26cd_0_76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7" name="Google Shape;267;ged7cba26cd_0_76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8" name="Google Shape;268;ged7cba26cd_0_76"/>
          <p:cNvGraphicFramePr/>
          <p:nvPr/>
        </p:nvGraphicFramePr>
        <p:xfrm>
          <a:off x="68729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92025"/>
                <a:gridCol w="692025"/>
                <a:gridCol w="6920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ged7cba26cd_0_76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ged7cba26cd_0_76"/>
          <p:cNvSpPr/>
          <p:nvPr/>
        </p:nvSpPr>
        <p:spPr>
          <a:xfrm>
            <a:off x="814675" y="4856400"/>
            <a:ext cx="24717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Deque 75 and add right node (41)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Google Shape;271;ged7cba26cd_0_76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2" name="Google Shape;272;ged7cba26cd_0_76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d618bc27f_0_12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d618bc27f_0_12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ged618bc27f_0_12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ged618bc27f_0_12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1" name="Google Shape;281;ged618bc27f_0_12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2" name="Google Shape;282;ged618bc27f_0_12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3" name="Google Shape;283;ged618bc27f_0_12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ged618bc27f_0_12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5" name="Google Shape;285;ged618bc27f_0_12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6" name="Google Shape;286;ged618bc27f_0_12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87" name="Google Shape;287;ged618bc27f_0_12"/>
          <p:cNvGraphicFramePr/>
          <p:nvPr/>
        </p:nvGraphicFramePr>
        <p:xfrm>
          <a:off x="69491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8" name="Google Shape;288;ged618bc27f_0_12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ged618bc27f_0_12"/>
          <p:cNvSpPr/>
          <p:nvPr/>
        </p:nvSpPr>
        <p:spPr>
          <a:xfrm>
            <a:off x="814675" y="4856400"/>
            <a:ext cx="2471700" cy="7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41 from rear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ged618bc27f_0_12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1" name="Google Shape;291;ged618bc27f_0_12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2" name="Google Shape;292;ged618bc27f_0_12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3" name="Google Shape;293;ged618bc27f_0_12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ac22c319b_0_1142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eac22c319b_0_1142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Google Shape;300;geac22c319b_0_1142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1" name="Google Shape;301;geac22c319b_0_1142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2" name="Google Shape;302;geac22c319b_0_1142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geac22c319b_0_1142"/>
          <p:cNvCxnSpPr/>
          <p:nvPr/>
        </p:nvCxnSpPr>
        <p:spPr>
          <a:xfrm>
            <a:off x="6500200" y="26322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4" name="Google Shape;304;geac22c319b_0_1142"/>
          <p:cNvGraphicFramePr/>
          <p:nvPr/>
        </p:nvGraphicFramePr>
        <p:xfrm>
          <a:off x="13708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geac22c319b_0_1142"/>
          <p:cNvCxnSpPr/>
          <p:nvPr/>
        </p:nvCxnSpPr>
        <p:spPr>
          <a:xfrm flipH="1">
            <a:off x="2395100" y="36460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6" name="Google Shape;306;geac22c319b_0_1142"/>
          <p:cNvGraphicFramePr/>
          <p:nvPr/>
        </p:nvGraphicFramePr>
        <p:xfrm>
          <a:off x="3733025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7" name="Google Shape;307;geac22c319b_0_1142"/>
          <p:cNvCxnSpPr/>
          <p:nvPr/>
        </p:nvCxnSpPr>
        <p:spPr>
          <a:xfrm>
            <a:off x="4219150" y="36460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8" name="Google Shape;308;geac22c319b_0_1142"/>
          <p:cNvGraphicFramePr/>
          <p:nvPr/>
        </p:nvGraphicFramePr>
        <p:xfrm>
          <a:off x="58823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9" name="Google Shape;309;geac22c319b_0_1142"/>
          <p:cNvCxnSpPr/>
          <p:nvPr/>
        </p:nvCxnSpPr>
        <p:spPr>
          <a:xfrm flipH="1">
            <a:off x="6738550" y="36460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0" name="Google Shape;310;geac22c319b_0_1142"/>
          <p:cNvGraphicFramePr/>
          <p:nvPr/>
        </p:nvGraphicFramePr>
        <p:xfrm>
          <a:off x="8244500" y="39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1" name="Google Shape;311;geac22c319b_0_1142"/>
          <p:cNvCxnSpPr/>
          <p:nvPr/>
        </p:nvCxnSpPr>
        <p:spPr>
          <a:xfrm>
            <a:off x="8572500" y="36460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2" name="Google Shape;312;geac22c319b_0_1142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geac22c319b_0_1142"/>
          <p:cNvSpPr/>
          <p:nvPr/>
        </p:nvSpPr>
        <p:spPr>
          <a:xfrm>
            <a:off x="9123875" y="1756000"/>
            <a:ext cx="2386800" cy="113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All nodes inserted successfully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4" name="Google Shape;314;geac22c319b_0_1142"/>
          <p:cNvGraphicFramePr/>
          <p:nvPr/>
        </p:nvGraphicFramePr>
        <p:xfrm>
          <a:off x="69491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c22c319b_0_39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ac22c319b_0_39"/>
          <p:cNvSpPr txBox="1"/>
          <p:nvPr/>
        </p:nvSpPr>
        <p:spPr>
          <a:xfrm>
            <a:off x="678045" y="17717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Linked List Binary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d20670fb_0_24"/>
          <p:cNvSpPr txBox="1"/>
          <p:nvPr>
            <p:ph type="ctrTitle"/>
          </p:nvPr>
        </p:nvSpPr>
        <p:spPr>
          <a:xfrm>
            <a:off x="737425" y="1251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dfd20670fb_0_24"/>
          <p:cNvSpPr txBox="1"/>
          <p:nvPr>
            <p:ph idx="1" type="subTitle"/>
          </p:nvPr>
        </p:nvSpPr>
        <p:spPr>
          <a:xfrm>
            <a:off x="737425" y="159517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understood how to create Binary tree using linked list.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algorithm and example for the same.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c22c319b_0_657"/>
          <p:cNvSpPr txBox="1"/>
          <p:nvPr/>
        </p:nvSpPr>
        <p:spPr>
          <a:xfrm>
            <a:off x="631950" y="221050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ac22c319b_0_657"/>
          <p:cNvSpPr txBox="1"/>
          <p:nvPr/>
        </p:nvSpPr>
        <p:spPr>
          <a:xfrm>
            <a:off x="631950" y="1587775"/>
            <a:ext cx="972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Linked List Binary Tree is nothing but complete Binary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elements are inserted into the linked list level by level.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it's not necessary to have the values in an order for binary tree. It is used when searching is included.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c22c319b_0_662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ac22c319b_0_662"/>
          <p:cNvSpPr txBox="1"/>
          <p:nvPr>
            <p:ph type="ctrTitle"/>
          </p:nvPr>
        </p:nvSpPr>
        <p:spPr>
          <a:xfrm>
            <a:off x="864700" y="1509876"/>
            <a:ext cx="10363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a Double ended queue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 Create Node root, node, left and right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variables boolean status, int key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static class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 the main class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variables int key, Node left, Node right in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class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Create static method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newNode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(int data) with Node as return type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 newNode method create object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for Node class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		M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ake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.key = data,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= null,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temp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.right == null and return temp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while (status!= “s”)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		Accept value from the user and store in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key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 		insertNode(root, key)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Ask to continue insertion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7cba26cd_0_136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d7cba26cd_0_136"/>
          <p:cNvSpPr txBox="1"/>
          <p:nvPr>
            <p:ph type="ctrTitle"/>
          </p:nvPr>
        </p:nvSpPr>
        <p:spPr>
          <a:xfrm>
            <a:off x="864700" y="1249726"/>
            <a:ext cx="103632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insertNode(root, key):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	If (root ==null)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Insert value to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Enqueue root to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Deque first value from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 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and call it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.left ==null)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Insert value to left child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add node to first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add the new left node to last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.right==null)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 		Insert value to right child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node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		add the new right node to last of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root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ac22c319b_0_667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ac22c319b_0_667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geac22c319b_0_667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geac22c319b_0_667"/>
          <p:cNvGraphicFramePr/>
          <p:nvPr/>
        </p:nvGraphicFramePr>
        <p:xfrm>
          <a:off x="50441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89350"/>
                <a:gridCol w="689350"/>
                <a:gridCol w="68935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geac22c319b_0_667"/>
          <p:cNvSpPr/>
          <p:nvPr/>
        </p:nvSpPr>
        <p:spPr>
          <a:xfrm>
            <a:off x="814675" y="4704000"/>
            <a:ext cx="2068200" cy="7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ac22c319b_0_1052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ac22c319b_0_1052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geac22c319b_0_1052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geac22c319b_0_1052"/>
          <p:cNvSpPr/>
          <p:nvPr/>
        </p:nvSpPr>
        <p:spPr>
          <a:xfrm>
            <a:off x="814675" y="4704000"/>
            <a:ext cx="2389500" cy="7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Deq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ue 67 and add left node(54)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c22c319b_0_1070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ac22c319b_0_1070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geac22c319b_0_1070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711875"/>
                <a:gridCol w="711875"/>
                <a:gridCol w="71187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0" name="Google Shape;130;geac22c319b_0_1070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1" name="Google Shape;131;geac22c319b_0_1070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70700"/>
                <a:gridCol w="670700"/>
                <a:gridCol w="6707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geac22c319b_0_1070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geac22c319b_0_1070"/>
          <p:cNvSpPr/>
          <p:nvPr/>
        </p:nvSpPr>
        <p:spPr>
          <a:xfrm>
            <a:off x="814675" y="4856400"/>
            <a:ext cx="2690400" cy="7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Enqueue 67 from front &amp; 54 from last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7cba26cd_0_15"/>
          <p:cNvSpPr txBox="1"/>
          <p:nvPr/>
        </p:nvSpPr>
        <p:spPr>
          <a:xfrm>
            <a:off x="864700" y="215225"/>
            <a:ext cx="109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Linked List Binary Tree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d7cba26cd_0_15"/>
          <p:cNvSpPr txBox="1"/>
          <p:nvPr>
            <p:ph type="ctrTitle"/>
          </p:nvPr>
        </p:nvSpPr>
        <p:spPr>
          <a:xfrm>
            <a:off x="914400" y="1353425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Insert 67, 54, 75, 32, 69, 86, 41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ged7cba26cd_0_15"/>
          <p:cNvGraphicFramePr/>
          <p:nvPr/>
        </p:nvGraphicFramePr>
        <p:xfrm>
          <a:off x="5120300" y="20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711875"/>
                <a:gridCol w="711875"/>
                <a:gridCol w="71187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" name="Google Shape;141;ged7cba26cd_0_15"/>
          <p:cNvCxnSpPr/>
          <p:nvPr/>
        </p:nvCxnSpPr>
        <p:spPr>
          <a:xfrm flipH="1">
            <a:off x="3712125" y="26471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2" name="Google Shape;142;ged7cba26cd_0_15"/>
          <p:cNvGraphicFramePr/>
          <p:nvPr/>
        </p:nvGraphicFramePr>
        <p:xfrm>
          <a:off x="2834300" y="299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670700"/>
                <a:gridCol w="670700"/>
                <a:gridCol w="6707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ged7cba26cd_0_15"/>
          <p:cNvGraphicFramePr/>
          <p:nvPr/>
        </p:nvGraphicFramePr>
        <p:xfrm>
          <a:off x="536863" y="57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{B7A00FB8-B3E7-47B8-A51B-AEDB98529CB9}</a:tableStyleId>
              </a:tblPr>
              <a:tblGrid>
                <a:gridCol w="851900"/>
                <a:gridCol w="851900"/>
                <a:gridCol w="851900"/>
                <a:gridCol w="851900"/>
                <a:gridCol w="851900"/>
                <a:gridCol w="851900"/>
                <a:gridCol w="8519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ged7cba26cd_0_15"/>
          <p:cNvSpPr/>
          <p:nvPr/>
        </p:nvSpPr>
        <p:spPr>
          <a:xfrm>
            <a:off x="814675" y="4856400"/>
            <a:ext cx="2504400" cy="7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Deque 67 and add right node(75)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