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j4AsEbUZ2k8DVbf9ENcmgQXqHn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Implementation of Binary Tree using</a:t>
            </a:r>
            <a:endParaRPr b="1" i="1" sz="28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 Linked List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640250"/>
            <a:ext cx="1128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implementation of Binary Tree using Linked List.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688198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Binary Tree using Linked List.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