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ht2bh6rZqxPWArrOfa5vUloDT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Deleting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bjects in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19220" y="136078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 with Hibernate.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Deleting 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 with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503175" y="1110775"/>
            <a:ext cx="12351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deleting record  using session.delete() method.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teacherId = 1;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Teacher tempTeacher = session.get(Teacher.class, teacherId);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session.delete(tempTeacher);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//deleting record using createQuery &amp; executeUpdate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session.createQuery("delete from Teacher where id = 2 ").executeUpdate();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a3ffdddc_0_4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ea3ffdddc_0_4"/>
          <p:cNvSpPr txBox="1"/>
          <p:nvPr/>
        </p:nvSpPr>
        <p:spPr>
          <a:xfrm>
            <a:off x="503175" y="13228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code snippet of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deleting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with Hibernate along with practical demonstration.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ea3ffdddc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