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iF2xGDcIwUi2c2aabjn2gnqLpn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21" Type="http://schemas.openxmlformats.org/officeDocument/2006/relationships/font" Target="fonts/Canda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regular.fntdata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 to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evelop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018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463558"/>
            <a:ext cx="9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to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velop Hibernate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579381" y="433039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to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evelop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640825" y="1399050"/>
            <a:ext cx="927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Hibernate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onfiguration file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(XML)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Annotate Java Class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Java code for database operations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640825" y="1156775"/>
            <a:ext cx="1098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89eab42f_0_6"/>
          <p:cNvSpPr txBox="1"/>
          <p:nvPr/>
        </p:nvSpPr>
        <p:spPr>
          <a:xfrm>
            <a:off x="516956" y="406414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089eab42f_0_6"/>
          <p:cNvSpPr txBox="1"/>
          <p:nvPr/>
        </p:nvSpPr>
        <p:spPr>
          <a:xfrm>
            <a:off x="604100" y="1382525"/>
            <a:ext cx="927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what are the steps need to develop Hibernate.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look at them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detail in next lectures.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e089eab42f_0_6"/>
          <p:cNvCxnSpPr/>
          <p:nvPr/>
        </p:nvCxnSpPr>
        <p:spPr>
          <a:xfrm>
            <a:off x="604100" y="1107200"/>
            <a:ext cx="110058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