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iF3QeqCLU2dBGRY7e/Q8MqAiyO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a3ff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ea3ffdd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f49e5b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Show them using Eclipse</a:t>
            </a:r>
            <a:endParaRPr/>
          </a:p>
        </p:txBody>
      </p:sp>
      <p:sp>
        <p:nvSpPr>
          <p:cNvPr id="63" name="Google Shape;63;gedf49e5b05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a3ffdd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ea3ffddd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Reading objects in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19220" y="1403933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etrieving a Java object with Hibernate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a3ffdddc_0_7"/>
          <p:cNvSpPr txBox="1"/>
          <p:nvPr/>
        </p:nvSpPr>
        <p:spPr>
          <a:xfrm>
            <a:off x="5031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Retrieving Java object with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ea3ffdddc_0_7"/>
          <p:cNvSpPr txBox="1"/>
          <p:nvPr/>
        </p:nvSpPr>
        <p:spPr>
          <a:xfrm>
            <a:off x="617875" y="1146800"/>
            <a:ext cx="927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 Create Java object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Teacher teacher = new Teacher(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f_name, l_name, email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  save it to database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session.save(theTeacher);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  retrieving/reading from database using id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Teacher tempTeacher = session.get(Teacher.class, teacher.getId());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eea3ffdddc_0_7"/>
          <p:cNvCxnSpPr/>
          <p:nvPr/>
        </p:nvCxnSpPr>
        <p:spPr>
          <a:xfrm flipH="1" rot="10800000">
            <a:off x="617875" y="1074175"/>
            <a:ext cx="109728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f49e5b05_2_0"/>
          <p:cNvSpPr txBox="1"/>
          <p:nvPr/>
        </p:nvSpPr>
        <p:spPr>
          <a:xfrm>
            <a:off x="579375" y="539550"/>
            <a:ext cx="1154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objects in Hibernate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(practical demonstration)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df49e5b05_2_0"/>
          <p:cNvSpPr txBox="1"/>
          <p:nvPr/>
        </p:nvSpPr>
        <p:spPr>
          <a:xfrm>
            <a:off x="731775" y="1399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edf49e5b05_2_0"/>
          <p:cNvCxnSpPr/>
          <p:nvPr/>
        </p:nvCxnSpPr>
        <p:spPr>
          <a:xfrm>
            <a:off x="604100" y="1183400"/>
            <a:ext cx="110058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a3ffdddc_0_4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ea3ffdddc_0_4"/>
          <p:cNvSpPr txBox="1"/>
          <p:nvPr/>
        </p:nvSpPr>
        <p:spPr>
          <a:xfrm>
            <a:off x="467375" y="1368750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code snippet of reading objects with Hibernate along with practical demonstration.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eea3ffdddc_0_4"/>
          <p:cNvCxnSpPr/>
          <p:nvPr/>
        </p:nvCxnSpPr>
        <p:spPr>
          <a:xfrm flipH="1" rot="10800000">
            <a:off x="617875" y="1074175"/>
            <a:ext cx="109728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