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Corbel"/>
      <p:regular r:id="rId15"/>
      <p:bold r:id="rId16"/>
      <p:italic r:id="rId17"/>
      <p:boldItalic r:id="rId18"/>
    </p:embeddedFont>
    <p:embeddedFont>
      <p:font typeface="Candar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3" roundtripDataSignature="AMtx7miJouES0A1GOkTh9nzdvhViMH/c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bold.fntdata"/><Relationship Id="rId11" Type="http://schemas.openxmlformats.org/officeDocument/2006/relationships/font" Target="fonts/Roboto-regular.fntdata"/><Relationship Id="rId22" Type="http://schemas.openxmlformats.org/officeDocument/2006/relationships/font" Target="fonts/Candara-boldItalic.fntdata"/><Relationship Id="rId10" Type="http://schemas.openxmlformats.org/officeDocument/2006/relationships/slide" Target="slides/slide5.xml"/><Relationship Id="rId21" Type="http://schemas.openxmlformats.org/officeDocument/2006/relationships/font" Target="fonts/Candara-italic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Corbel-italic.fntdata"/><Relationship Id="rId16" Type="http://schemas.openxmlformats.org/officeDocument/2006/relationships/font" Target="fonts/Corbel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ndara-regular.fntdata"/><Relationship Id="rId6" Type="http://schemas.openxmlformats.org/officeDocument/2006/relationships/slide" Target="slides/slide1.xml"/><Relationship Id="rId18" Type="http://schemas.openxmlformats.org/officeDocument/2006/relationships/font" Target="fonts/Corbel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eea3ffddd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eea3ffdddc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ea3ffddd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eea3ffdddc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Updating o</a:t>
            </a: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bjects in Hibernate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971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486170" y="1408508"/>
            <a:ext cx="996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Updating 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Java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bject with Hibernate.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ea3ffdddc_0_7"/>
          <p:cNvSpPr txBox="1"/>
          <p:nvPr/>
        </p:nvSpPr>
        <p:spPr>
          <a:xfrm>
            <a:off x="579373" y="433050"/>
            <a:ext cx="1025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Updating </a:t>
            </a: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Java </a:t>
            </a: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bject with Hibernate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eea3ffdddc_0_7"/>
          <p:cNvSpPr txBox="1"/>
          <p:nvPr/>
        </p:nvSpPr>
        <p:spPr>
          <a:xfrm>
            <a:off x="584800" y="1415575"/>
            <a:ext cx="113835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IN" sz="1800">
                <a:latin typeface="Calibri"/>
                <a:ea typeface="Calibri"/>
                <a:cs typeface="Calibri"/>
                <a:sym typeface="Calibri"/>
              </a:rPr>
              <a:t>// updating values using setters.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 int teacherId = 1;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Teacher tempTeacher = session.get(Teacher.class, teacherId);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 tempTeacher.setF_Name("Amit");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IN" sz="1800">
                <a:latin typeface="Calibri"/>
                <a:ea typeface="Calibri"/>
                <a:cs typeface="Calibri"/>
                <a:sym typeface="Calibri"/>
              </a:rPr>
              <a:t>//updating values using createQuery &amp; executeUpdate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session.createQuery("update Teacher set email = 'random@gl.com' where f_Name='Amit'").executeUpdate();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geea3ffdddc_0_7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ea3ffdddc_0_4"/>
          <p:cNvSpPr txBox="1"/>
          <p:nvPr/>
        </p:nvSpPr>
        <p:spPr>
          <a:xfrm>
            <a:off x="579373" y="433050"/>
            <a:ext cx="1025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eea3ffdddc_0_4"/>
          <p:cNvSpPr txBox="1"/>
          <p:nvPr/>
        </p:nvSpPr>
        <p:spPr>
          <a:xfrm>
            <a:off x="503175" y="1378850"/>
            <a:ext cx="1025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have seen the code snippet of 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updating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objects with Hibernate 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along with practical demonstration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67;geea3ffdddc_0_4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