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hHzp9QSoK+QvVskks6sSs35E6H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Implementation of 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Singly Linked List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678050" y="1640238"/>
            <a:ext cx="847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practical demonstration of of S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ingly Linked List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00352" y="1577548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implementation of of 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ingly Linked List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