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rbel"/>
      <p:regular r:id="rId25"/>
      <p:bold r:id="rId26"/>
      <p:italic r:id="rId27"/>
      <p:boldItalic r:id="rId28"/>
    </p:embeddedFont>
    <p:embeddedFont>
      <p:font typeface="Canda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3" roundtripDataSignature="AMtx7mh+6A85C1lE5Ob26bJ4jA2qt4CR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italic.fntdata"/><Relationship Id="rId30" Type="http://schemas.openxmlformats.org/officeDocument/2006/relationships/font" Target="fonts/Candara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andar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2bf574cb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e2bf574cba_0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2bf574cb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e2bf574cba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2bf574cb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e2bf574cba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bf574cb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e2bf574cba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2bf574c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e2bf574cb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bf574cb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2bf574cba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2bf574c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e2bf574cb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bf574c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e2bf574cba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eb0e804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eeb0e8043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bf574c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e2bf574cba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c19aa8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c19aa8bd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Circular Single Linked List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2bf574cba_0_272"/>
          <p:cNvSpPr txBox="1"/>
          <p:nvPr/>
        </p:nvSpPr>
        <p:spPr>
          <a:xfrm>
            <a:off x="667350" y="3017250"/>
            <a:ext cx="10857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2bf574cba_0_272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2bf574cba_0_120"/>
          <p:cNvSpPr txBox="1"/>
          <p:nvPr/>
        </p:nvSpPr>
        <p:spPr>
          <a:xfrm>
            <a:off x="719525" y="623625"/>
            <a:ext cx="854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2bf574cba_0_120"/>
          <p:cNvSpPr txBox="1"/>
          <p:nvPr/>
        </p:nvSpPr>
        <p:spPr>
          <a:xfrm>
            <a:off x="1456650" y="14925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first/tracking node in circular linked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2bf574cba_0_120"/>
          <p:cNvSpPr/>
          <p:nvPr/>
        </p:nvSpPr>
        <p:spPr>
          <a:xfrm>
            <a:off x="646100" y="4627725"/>
            <a:ext cx="2539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node/tracking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e2bf574cba_0_120"/>
          <p:cNvSpPr/>
          <p:nvPr/>
        </p:nvSpPr>
        <p:spPr>
          <a:xfrm>
            <a:off x="3703313" y="33238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2bf574cba_0_120"/>
          <p:cNvSpPr/>
          <p:nvPr/>
        </p:nvSpPr>
        <p:spPr>
          <a:xfrm>
            <a:off x="5811988" y="334550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e2bf574cba_0_120"/>
          <p:cNvCxnSpPr/>
          <p:nvPr/>
        </p:nvCxnSpPr>
        <p:spPr>
          <a:xfrm>
            <a:off x="4878513" y="33124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ge2bf574cba_0_120"/>
          <p:cNvCxnSpPr/>
          <p:nvPr/>
        </p:nvCxnSpPr>
        <p:spPr>
          <a:xfrm>
            <a:off x="7021638" y="335120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e2bf574cba_0_120"/>
          <p:cNvSpPr/>
          <p:nvPr/>
        </p:nvSpPr>
        <p:spPr>
          <a:xfrm>
            <a:off x="5029888" y="37064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2bf574cba_0_120"/>
          <p:cNvSpPr/>
          <p:nvPr/>
        </p:nvSpPr>
        <p:spPr>
          <a:xfrm>
            <a:off x="4886188" y="423410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e2bf574cba_0_120"/>
          <p:cNvSpPr/>
          <p:nvPr/>
        </p:nvSpPr>
        <p:spPr>
          <a:xfrm>
            <a:off x="3838013" y="422137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ge2bf574cba_0_120"/>
          <p:cNvGrpSpPr/>
          <p:nvPr/>
        </p:nvGrpSpPr>
        <p:grpSpPr>
          <a:xfrm>
            <a:off x="1594638" y="3302100"/>
            <a:ext cx="2108600" cy="1257800"/>
            <a:chOff x="1732363" y="3753875"/>
            <a:chExt cx="2108600" cy="1257800"/>
          </a:xfrm>
        </p:grpSpPr>
        <p:grpSp>
          <p:nvGrpSpPr>
            <p:cNvPr id="232" name="Google Shape;232;ge2bf574cba_0_120"/>
            <p:cNvGrpSpPr/>
            <p:nvPr/>
          </p:nvGrpSpPr>
          <p:grpSpPr>
            <a:xfrm>
              <a:off x="1732363" y="3753875"/>
              <a:ext cx="1540500" cy="888600"/>
              <a:chOff x="2878800" y="4385425"/>
              <a:chExt cx="1540500" cy="888600"/>
            </a:xfrm>
          </p:grpSpPr>
          <p:sp>
            <p:nvSpPr>
              <p:cNvPr id="233" name="Google Shape;233;ge2bf574cba_0_120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" name="Google Shape;234;ge2bf574cba_0_120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35" name="Google Shape;235;ge2bf574cba_0_120"/>
            <p:cNvSpPr/>
            <p:nvPr/>
          </p:nvSpPr>
          <p:spPr>
            <a:xfrm>
              <a:off x="3058863" y="415477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e2bf574cba_0_120"/>
            <p:cNvSpPr/>
            <p:nvPr/>
          </p:nvSpPr>
          <p:spPr>
            <a:xfrm>
              <a:off x="2890313" y="46858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e2bf574cba_0_120"/>
            <p:cNvSpPr/>
            <p:nvPr/>
          </p:nvSpPr>
          <p:spPr>
            <a:xfrm>
              <a:off x="1842138" y="46731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ge2bf574cba_0_120"/>
          <p:cNvSpPr/>
          <p:nvPr/>
        </p:nvSpPr>
        <p:spPr>
          <a:xfrm>
            <a:off x="7019788" y="423410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e2bf574cba_0_120"/>
          <p:cNvSpPr/>
          <p:nvPr/>
        </p:nvSpPr>
        <p:spPr>
          <a:xfrm>
            <a:off x="5971613" y="422137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e2bf574cba_0_120"/>
          <p:cNvSpPr/>
          <p:nvPr/>
        </p:nvSpPr>
        <p:spPr>
          <a:xfrm rot="10800000">
            <a:off x="4146650" y="2137950"/>
            <a:ext cx="5216400" cy="1164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ge2bf574cba_0_120"/>
          <p:cNvGrpSpPr/>
          <p:nvPr/>
        </p:nvGrpSpPr>
        <p:grpSpPr>
          <a:xfrm>
            <a:off x="7939000" y="3313300"/>
            <a:ext cx="1725850" cy="1257800"/>
            <a:chOff x="10409275" y="5289075"/>
            <a:chExt cx="1725850" cy="1257800"/>
          </a:xfrm>
        </p:grpSpPr>
        <p:grpSp>
          <p:nvGrpSpPr>
            <p:cNvPr id="242" name="Google Shape;242;ge2bf574cba_0_120"/>
            <p:cNvGrpSpPr/>
            <p:nvPr/>
          </p:nvGrpSpPr>
          <p:grpSpPr>
            <a:xfrm>
              <a:off x="10409275" y="5289075"/>
              <a:ext cx="1540500" cy="888600"/>
              <a:chOff x="2878800" y="4385425"/>
              <a:chExt cx="1540500" cy="888600"/>
            </a:xfrm>
          </p:grpSpPr>
          <p:sp>
            <p:nvSpPr>
              <p:cNvPr id="243" name="Google Shape;243;ge2bf574cba_0_120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4" name="Google Shape;244;ge2bf574cba_0_120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5" name="Google Shape;245;ge2bf574cba_0_120"/>
            <p:cNvSpPr/>
            <p:nvPr/>
          </p:nvSpPr>
          <p:spPr>
            <a:xfrm>
              <a:off x="11567225" y="62210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e2bf574cba_0_120"/>
            <p:cNvSpPr/>
            <p:nvPr/>
          </p:nvSpPr>
          <p:spPr>
            <a:xfrm>
              <a:off x="10519050" y="62083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ge2bf574cba_0_120"/>
          <p:cNvSpPr/>
          <p:nvPr/>
        </p:nvSpPr>
        <p:spPr>
          <a:xfrm rot="10800000">
            <a:off x="2089275" y="2137950"/>
            <a:ext cx="7286700" cy="1164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2bf574cba_0_120"/>
          <p:cNvSpPr/>
          <p:nvPr/>
        </p:nvSpPr>
        <p:spPr>
          <a:xfrm>
            <a:off x="7163488" y="370640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2bf574cba_0_120"/>
          <p:cNvSpPr/>
          <p:nvPr/>
        </p:nvSpPr>
        <p:spPr>
          <a:xfrm>
            <a:off x="3779825" y="529637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eletion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2bf574cba_0_120"/>
          <p:cNvSpPr/>
          <p:nvPr/>
        </p:nvSpPr>
        <p:spPr>
          <a:xfrm>
            <a:off x="3465500" y="4627725"/>
            <a:ext cx="2539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node/tracking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2bf574cba_0_158"/>
          <p:cNvSpPr txBox="1"/>
          <p:nvPr/>
        </p:nvSpPr>
        <p:spPr>
          <a:xfrm>
            <a:off x="745900" y="478925"/>
            <a:ext cx="854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e2bf574cba_0_158"/>
          <p:cNvSpPr txBox="1"/>
          <p:nvPr/>
        </p:nvSpPr>
        <p:spPr>
          <a:xfrm>
            <a:off x="1456650" y="14228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last node in circular linked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e2bf574cba_0_158"/>
          <p:cNvSpPr/>
          <p:nvPr/>
        </p:nvSpPr>
        <p:spPr>
          <a:xfrm>
            <a:off x="1088625" y="4698500"/>
            <a:ext cx="2539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node/tracking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e2bf574cba_0_158"/>
          <p:cNvSpPr/>
          <p:nvPr/>
        </p:nvSpPr>
        <p:spPr>
          <a:xfrm>
            <a:off x="3841038" y="33945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2bf574cba_0_158"/>
          <p:cNvSpPr/>
          <p:nvPr/>
        </p:nvSpPr>
        <p:spPr>
          <a:xfrm>
            <a:off x="5949713" y="34162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ge2bf574cba_0_158"/>
          <p:cNvCxnSpPr/>
          <p:nvPr/>
        </p:nvCxnSpPr>
        <p:spPr>
          <a:xfrm>
            <a:off x="5016238" y="33832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ge2bf574cba_0_158"/>
          <p:cNvCxnSpPr/>
          <p:nvPr/>
        </p:nvCxnSpPr>
        <p:spPr>
          <a:xfrm>
            <a:off x="7159363" y="34219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ge2bf574cba_0_158"/>
          <p:cNvSpPr/>
          <p:nvPr/>
        </p:nvSpPr>
        <p:spPr>
          <a:xfrm>
            <a:off x="5167613" y="37771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e2bf574cba_0_158"/>
          <p:cNvSpPr/>
          <p:nvPr/>
        </p:nvSpPr>
        <p:spPr>
          <a:xfrm>
            <a:off x="5023913" y="43048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2bf574cba_0_158"/>
          <p:cNvSpPr/>
          <p:nvPr/>
        </p:nvSpPr>
        <p:spPr>
          <a:xfrm>
            <a:off x="3975738" y="429215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ge2bf574cba_0_158"/>
          <p:cNvGrpSpPr/>
          <p:nvPr/>
        </p:nvGrpSpPr>
        <p:grpSpPr>
          <a:xfrm>
            <a:off x="1732363" y="3372875"/>
            <a:ext cx="2108600" cy="1257800"/>
            <a:chOff x="1732363" y="3753875"/>
            <a:chExt cx="2108600" cy="1257800"/>
          </a:xfrm>
        </p:grpSpPr>
        <p:grpSp>
          <p:nvGrpSpPr>
            <p:cNvPr id="266" name="Google Shape;266;ge2bf574cba_0_158"/>
            <p:cNvGrpSpPr/>
            <p:nvPr/>
          </p:nvGrpSpPr>
          <p:grpSpPr>
            <a:xfrm>
              <a:off x="1732363" y="3753875"/>
              <a:ext cx="1540500" cy="888600"/>
              <a:chOff x="2878800" y="4385425"/>
              <a:chExt cx="1540500" cy="888600"/>
            </a:xfrm>
          </p:grpSpPr>
          <p:sp>
            <p:nvSpPr>
              <p:cNvPr id="267" name="Google Shape;267;ge2bf574cba_0_158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8" name="Google Shape;268;ge2bf574cba_0_158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69" name="Google Shape;269;ge2bf574cba_0_158"/>
            <p:cNvSpPr/>
            <p:nvPr/>
          </p:nvSpPr>
          <p:spPr>
            <a:xfrm>
              <a:off x="3058863" y="415477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e2bf574cba_0_158"/>
            <p:cNvSpPr/>
            <p:nvPr/>
          </p:nvSpPr>
          <p:spPr>
            <a:xfrm>
              <a:off x="2890313" y="46858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e2bf574cba_0_158"/>
            <p:cNvSpPr/>
            <p:nvPr/>
          </p:nvSpPr>
          <p:spPr>
            <a:xfrm>
              <a:off x="1842138" y="46731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ge2bf574cba_0_158"/>
          <p:cNvSpPr/>
          <p:nvPr/>
        </p:nvSpPr>
        <p:spPr>
          <a:xfrm>
            <a:off x="7157513" y="43048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e2bf574cba_0_158"/>
          <p:cNvSpPr/>
          <p:nvPr/>
        </p:nvSpPr>
        <p:spPr>
          <a:xfrm>
            <a:off x="6109338" y="429215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e2bf574cba_0_158"/>
          <p:cNvSpPr/>
          <p:nvPr/>
        </p:nvSpPr>
        <p:spPr>
          <a:xfrm rot="10800000">
            <a:off x="2221700" y="2208825"/>
            <a:ext cx="5258400" cy="124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e2bf574cba_0_158"/>
          <p:cNvSpPr/>
          <p:nvPr/>
        </p:nvSpPr>
        <p:spPr>
          <a:xfrm rot="10800000">
            <a:off x="2227000" y="2208725"/>
            <a:ext cx="7286700" cy="1164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ge2bf574cba_0_158"/>
          <p:cNvGrpSpPr/>
          <p:nvPr/>
        </p:nvGrpSpPr>
        <p:grpSpPr>
          <a:xfrm>
            <a:off x="8076725" y="3384075"/>
            <a:ext cx="1725850" cy="1257800"/>
            <a:chOff x="10409275" y="5289075"/>
            <a:chExt cx="1725850" cy="1257800"/>
          </a:xfrm>
        </p:grpSpPr>
        <p:grpSp>
          <p:nvGrpSpPr>
            <p:cNvPr id="277" name="Google Shape;277;ge2bf574cba_0_158"/>
            <p:cNvGrpSpPr/>
            <p:nvPr/>
          </p:nvGrpSpPr>
          <p:grpSpPr>
            <a:xfrm>
              <a:off x="10409275" y="5289075"/>
              <a:ext cx="1540500" cy="888600"/>
              <a:chOff x="2878800" y="4385425"/>
              <a:chExt cx="1540500" cy="888600"/>
            </a:xfrm>
          </p:grpSpPr>
          <p:sp>
            <p:nvSpPr>
              <p:cNvPr id="278" name="Google Shape;278;ge2bf574cba_0_158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9" name="Google Shape;279;ge2bf574cba_0_158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80" name="Google Shape;280;ge2bf574cba_0_158"/>
            <p:cNvSpPr/>
            <p:nvPr/>
          </p:nvSpPr>
          <p:spPr>
            <a:xfrm>
              <a:off x="11567225" y="62210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e2bf574cba_0_158"/>
            <p:cNvSpPr/>
            <p:nvPr/>
          </p:nvSpPr>
          <p:spPr>
            <a:xfrm>
              <a:off x="10519050" y="62083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ge2bf574cba_0_158"/>
          <p:cNvSpPr/>
          <p:nvPr/>
        </p:nvSpPr>
        <p:spPr>
          <a:xfrm>
            <a:off x="7301213" y="37771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e2bf574cba_0_158"/>
          <p:cNvSpPr/>
          <p:nvPr/>
        </p:nvSpPr>
        <p:spPr>
          <a:xfrm>
            <a:off x="3779825" y="537257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eletion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e2bf574cba_0_158"/>
          <p:cNvSpPr/>
          <p:nvPr/>
        </p:nvSpPr>
        <p:spPr>
          <a:xfrm>
            <a:off x="5584425" y="4698500"/>
            <a:ext cx="22956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Traverse to this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2bf574cba_0_196"/>
          <p:cNvSpPr txBox="1"/>
          <p:nvPr/>
        </p:nvSpPr>
        <p:spPr>
          <a:xfrm>
            <a:off x="745900" y="552850"/>
            <a:ext cx="854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e2bf574cba_0_196"/>
          <p:cNvSpPr txBox="1"/>
          <p:nvPr/>
        </p:nvSpPr>
        <p:spPr>
          <a:xfrm>
            <a:off x="1456650" y="1445138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node in between the circular linked list.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delete third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e2bf574cba_0_196"/>
          <p:cNvSpPr/>
          <p:nvPr/>
        </p:nvSpPr>
        <p:spPr>
          <a:xfrm>
            <a:off x="1088625" y="4850900"/>
            <a:ext cx="2539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node/tracking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e2bf574cba_0_196"/>
          <p:cNvSpPr/>
          <p:nvPr/>
        </p:nvSpPr>
        <p:spPr>
          <a:xfrm>
            <a:off x="3841038" y="35469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e2bf574cba_0_196"/>
          <p:cNvSpPr/>
          <p:nvPr/>
        </p:nvSpPr>
        <p:spPr>
          <a:xfrm>
            <a:off x="5949713" y="35686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ge2bf574cba_0_196"/>
          <p:cNvCxnSpPr/>
          <p:nvPr/>
        </p:nvCxnSpPr>
        <p:spPr>
          <a:xfrm>
            <a:off x="5016238" y="35356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ge2bf574cba_0_196"/>
          <p:cNvCxnSpPr/>
          <p:nvPr/>
        </p:nvCxnSpPr>
        <p:spPr>
          <a:xfrm>
            <a:off x="7159363" y="357437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ge2bf574cba_0_196"/>
          <p:cNvSpPr/>
          <p:nvPr/>
        </p:nvSpPr>
        <p:spPr>
          <a:xfrm>
            <a:off x="5167613" y="39295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e2bf574cba_0_196"/>
          <p:cNvSpPr/>
          <p:nvPr/>
        </p:nvSpPr>
        <p:spPr>
          <a:xfrm>
            <a:off x="5023913" y="44572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e2bf574cba_0_196"/>
          <p:cNvSpPr/>
          <p:nvPr/>
        </p:nvSpPr>
        <p:spPr>
          <a:xfrm>
            <a:off x="3975738" y="444455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ge2bf574cba_0_196"/>
          <p:cNvGrpSpPr/>
          <p:nvPr/>
        </p:nvGrpSpPr>
        <p:grpSpPr>
          <a:xfrm>
            <a:off x="1732363" y="3525275"/>
            <a:ext cx="2108600" cy="1257800"/>
            <a:chOff x="1732363" y="3753875"/>
            <a:chExt cx="2108600" cy="1257800"/>
          </a:xfrm>
        </p:grpSpPr>
        <p:grpSp>
          <p:nvGrpSpPr>
            <p:cNvPr id="300" name="Google Shape;300;ge2bf574cba_0_196"/>
            <p:cNvGrpSpPr/>
            <p:nvPr/>
          </p:nvGrpSpPr>
          <p:grpSpPr>
            <a:xfrm>
              <a:off x="1732363" y="3753875"/>
              <a:ext cx="1540500" cy="888600"/>
              <a:chOff x="2878800" y="4385425"/>
              <a:chExt cx="1540500" cy="888600"/>
            </a:xfrm>
          </p:grpSpPr>
          <p:sp>
            <p:nvSpPr>
              <p:cNvPr id="301" name="Google Shape;301;ge2bf574cba_0_196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2" name="Google Shape;302;ge2bf574cba_0_196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03" name="Google Shape;303;ge2bf574cba_0_196"/>
            <p:cNvSpPr/>
            <p:nvPr/>
          </p:nvSpPr>
          <p:spPr>
            <a:xfrm>
              <a:off x="3058863" y="4154775"/>
              <a:ext cx="782100" cy="16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e2bf574cba_0_196"/>
            <p:cNvSpPr/>
            <p:nvPr/>
          </p:nvSpPr>
          <p:spPr>
            <a:xfrm>
              <a:off x="2890313" y="46858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e2bf574cba_0_196"/>
            <p:cNvSpPr/>
            <p:nvPr/>
          </p:nvSpPr>
          <p:spPr>
            <a:xfrm>
              <a:off x="1842138" y="46731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ge2bf574cba_0_196"/>
          <p:cNvSpPr/>
          <p:nvPr/>
        </p:nvSpPr>
        <p:spPr>
          <a:xfrm>
            <a:off x="7157513" y="44572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e2bf574cba_0_196"/>
          <p:cNvSpPr/>
          <p:nvPr/>
        </p:nvSpPr>
        <p:spPr>
          <a:xfrm>
            <a:off x="6109338" y="444455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e2bf574cba_0_196"/>
          <p:cNvSpPr/>
          <p:nvPr/>
        </p:nvSpPr>
        <p:spPr>
          <a:xfrm rot="10800000">
            <a:off x="2227000" y="2361125"/>
            <a:ext cx="7286700" cy="1164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ge2bf574cba_0_196"/>
          <p:cNvGrpSpPr/>
          <p:nvPr/>
        </p:nvGrpSpPr>
        <p:grpSpPr>
          <a:xfrm>
            <a:off x="8076725" y="3536475"/>
            <a:ext cx="1725850" cy="1257800"/>
            <a:chOff x="10409275" y="5289075"/>
            <a:chExt cx="1725850" cy="1257800"/>
          </a:xfrm>
        </p:grpSpPr>
        <p:grpSp>
          <p:nvGrpSpPr>
            <p:cNvPr id="310" name="Google Shape;310;ge2bf574cba_0_196"/>
            <p:cNvGrpSpPr/>
            <p:nvPr/>
          </p:nvGrpSpPr>
          <p:grpSpPr>
            <a:xfrm>
              <a:off x="10409275" y="5289075"/>
              <a:ext cx="1540500" cy="888600"/>
              <a:chOff x="2878800" y="4385425"/>
              <a:chExt cx="1540500" cy="888600"/>
            </a:xfrm>
          </p:grpSpPr>
          <p:sp>
            <p:nvSpPr>
              <p:cNvPr id="311" name="Google Shape;311;ge2bf574cba_0_196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2" name="Google Shape;312;ge2bf574cba_0_196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13" name="Google Shape;313;ge2bf574cba_0_196"/>
            <p:cNvSpPr/>
            <p:nvPr/>
          </p:nvSpPr>
          <p:spPr>
            <a:xfrm>
              <a:off x="11567225" y="62210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e2bf574cba_0_196"/>
            <p:cNvSpPr/>
            <p:nvPr/>
          </p:nvSpPr>
          <p:spPr>
            <a:xfrm>
              <a:off x="10519050" y="62083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ge2bf574cba_0_196"/>
          <p:cNvSpPr/>
          <p:nvPr/>
        </p:nvSpPr>
        <p:spPr>
          <a:xfrm>
            <a:off x="7301213" y="39295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e2bf574cba_0_196"/>
          <p:cNvSpPr/>
          <p:nvPr/>
        </p:nvSpPr>
        <p:spPr>
          <a:xfrm>
            <a:off x="3779825" y="560117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eletion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e2bf574cba_0_196"/>
          <p:cNvSpPr/>
          <p:nvPr/>
        </p:nvSpPr>
        <p:spPr>
          <a:xfrm>
            <a:off x="3755625" y="4850900"/>
            <a:ext cx="2295600" cy="68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Traverse to this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call it previous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e2bf574cba_0_196"/>
          <p:cNvSpPr/>
          <p:nvPr/>
        </p:nvSpPr>
        <p:spPr>
          <a:xfrm>
            <a:off x="6117825" y="4850900"/>
            <a:ext cx="2295600" cy="68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Traverse to this node and call it current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e2bf574cba_0_196"/>
          <p:cNvSpPr/>
          <p:nvPr/>
        </p:nvSpPr>
        <p:spPr>
          <a:xfrm flipH="1" rot="10800000">
            <a:off x="5041100" y="2437575"/>
            <a:ext cx="3913800" cy="1123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e2bf574cba_0_196"/>
          <p:cNvSpPr/>
          <p:nvPr/>
        </p:nvSpPr>
        <p:spPr>
          <a:xfrm rot="10800000">
            <a:off x="2221700" y="2361225"/>
            <a:ext cx="5258400" cy="124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fd20670fb_0_24"/>
          <p:cNvSpPr txBox="1"/>
          <p:nvPr>
            <p:ph type="ctrTitle"/>
          </p:nvPr>
        </p:nvSpPr>
        <p:spPr>
          <a:xfrm>
            <a:off x="781675" y="10305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dfd20670fb_0_24"/>
          <p:cNvSpPr txBox="1"/>
          <p:nvPr>
            <p:ph idx="1" type="subTitle"/>
          </p:nvPr>
        </p:nvSpPr>
        <p:spPr>
          <a:xfrm>
            <a:off x="781675" y="1885675"/>
            <a:ext cx="107997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understood what circular linked list is along with its Operations.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their examples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0" y="1858950"/>
            <a:ext cx="4120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Circular Single Linked List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dfd20670fb_0_4"/>
          <p:cNvSpPr txBox="1"/>
          <p:nvPr/>
        </p:nvSpPr>
        <p:spPr>
          <a:xfrm>
            <a:off x="5173850" y="1858950"/>
            <a:ext cx="4120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2.  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2bf574cba_0_1"/>
          <p:cNvSpPr txBox="1"/>
          <p:nvPr/>
        </p:nvSpPr>
        <p:spPr>
          <a:xfrm>
            <a:off x="724356" y="6082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Single Linked List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e2bf574cba_0_1"/>
          <p:cNvSpPr txBox="1"/>
          <p:nvPr/>
        </p:nvSpPr>
        <p:spPr>
          <a:xfrm>
            <a:off x="724350" y="1798050"/>
            <a:ext cx="10766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circular linked list is unidirectional.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at least one node to create circular single linked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bf574cba_0_267"/>
          <p:cNvSpPr txBox="1"/>
          <p:nvPr/>
        </p:nvSpPr>
        <p:spPr>
          <a:xfrm>
            <a:off x="667350" y="3017250"/>
            <a:ext cx="10857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2bf574cba_0_267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bf574cba_0_11"/>
          <p:cNvSpPr txBox="1"/>
          <p:nvPr/>
        </p:nvSpPr>
        <p:spPr>
          <a:xfrm>
            <a:off x="719525" y="608300"/>
            <a:ext cx="854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2bf574cba_0_11"/>
          <p:cNvSpPr txBox="1"/>
          <p:nvPr/>
        </p:nvSpPr>
        <p:spPr>
          <a:xfrm>
            <a:off x="1456650" y="15080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first element in circular linked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ge2bf574cba_0_11"/>
          <p:cNvGrpSpPr/>
          <p:nvPr/>
        </p:nvGrpSpPr>
        <p:grpSpPr>
          <a:xfrm>
            <a:off x="5155575" y="3048000"/>
            <a:ext cx="1725850" cy="1257800"/>
            <a:chOff x="5155575" y="3429000"/>
            <a:chExt cx="1725850" cy="1257800"/>
          </a:xfrm>
        </p:grpSpPr>
        <p:grpSp>
          <p:nvGrpSpPr>
            <p:cNvPr id="74" name="Google Shape;74;ge2bf574cba_0_11"/>
            <p:cNvGrpSpPr/>
            <p:nvPr/>
          </p:nvGrpSpPr>
          <p:grpSpPr>
            <a:xfrm>
              <a:off x="5155575" y="3429000"/>
              <a:ext cx="1540500" cy="888600"/>
              <a:chOff x="2878800" y="4385425"/>
              <a:chExt cx="1540500" cy="888600"/>
            </a:xfrm>
          </p:grpSpPr>
          <p:sp>
            <p:nvSpPr>
              <p:cNvPr id="75" name="Google Shape;75;ge2bf574cba_0_11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6" name="Google Shape;76;ge2bf574cba_0_11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7" name="Google Shape;77;ge2bf574cba_0_11"/>
            <p:cNvSpPr/>
            <p:nvPr/>
          </p:nvSpPr>
          <p:spPr>
            <a:xfrm>
              <a:off x="6313525" y="4361000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ge2bf574cba_0_11"/>
            <p:cNvSpPr/>
            <p:nvPr/>
          </p:nvSpPr>
          <p:spPr>
            <a:xfrm>
              <a:off x="5265350" y="4348275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ge2bf574cba_0_11"/>
          <p:cNvSpPr/>
          <p:nvPr/>
        </p:nvSpPr>
        <p:spPr>
          <a:xfrm flipH="1">
            <a:off x="5895225" y="2486500"/>
            <a:ext cx="711000" cy="554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2bf574cba_0_11"/>
          <p:cNvSpPr/>
          <p:nvPr/>
        </p:nvSpPr>
        <p:spPr>
          <a:xfrm>
            <a:off x="4567950" y="4852800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Insertion Successful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bf574cba_0_29"/>
          <p:cNvSpPr txBox="1"/>
          <p:nvPr/>
        </p:nvSpPr>
        <p:spPr>
          <a:xfrm>
            <a:off x="563700" y="506825"/>
            <a:ext cx="11064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2bf574cba_0_29"/>
          <p:cNvSpPr txBox="1"/>
          <p:nvPr/>
        </p:nvSpPr>
        <p:spPr>
          <a:xfrm>
            <a:off x="1447600" y="14210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node at last in circular linked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2bf574cba_0_29"/>
          <p:cNvSpPr/>
          <p:nvPr/>
        </p:nvSpPr>
        <p:spPr>
          <a:xfrm>
            <a:off x="563700" y="4693475"/>
            <a:ext cx="2539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node/tracking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e2bf574cba_0_29"/>
          <p:cNvSpPr/>
          <p:nvPr/>
        </p:nvSpPr>
        <p:spPr>
          <a:xfrm>
            <a:off x="3316113" y="338955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2bf574cba_0_29"/>
          <p:cNvSpPr/>
          <p:nvPr/>
        </p:nvSpPr>
        <p:spPr>
          <a:xfrm>
            <a:off x="5424788" y="341125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ge2bf574cba_0_29"/>
          <p:cNvGrpSpPr/>
          <p:nvPr/>
        </p:nvGrpSpPr>
        <p:grpSpPr>
          <a:xfrm>
            <a:off x="1207438" y="3367850"/>
            <a:ext cx="1540500" cy="888600"/>
            <a:chOff x="2878800" y="4385425"/>
            <a:chExt cx="1540500" cy="888600"/>
          </a:xfrm>
        </p:grpSpPr>
        <p:sp>
          <p:nvSpPr>
            <p:cNvPr id="91" name="Google Shape;91;ge2bf574cba_0_29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" name="Google Shape;92;ge2bf574cba_0_29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3" name="Google Shape;93;ge2bf574cba_0_29"/>
          <p:cNvCxnSpPr/>
          <p:nvPr/>
        </p:nvCxnSpPr>
        <p:spPr>
          <a:xfrm>
            <a:off x="4491313" y="33782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ge2bf574cba_0_29"/>
          <p:cNvCxnSpPr/>
          <p:nvPr/>
        </p:nvCxnSpPr>
        <p:spPr>
          <a:xfrm>
            <a:off x="6634438" y="34169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ge2bf574cba_0_29"/>
          <p:cNvSpPr/>
          <p:nvPr/>
        </p:nvSpPr>
        <p:spPr>
          <a:xfrm>
            <a:off x="2533938" y="37687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e2bf574cba_0_29"/>
          <p:cNvSpPr/>
          <p:nvPr/>
        </p:nvSpPr>
        <p:spPr>
          <a:xfrm>
            <a:off x="4642688" y="37721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e2bf574cba_0_29"/>
          <p:cNvSpPr/>
          <p:nvPr/>
        </p:nvSpPr>
        <p:spPr>
          <a:xfrm>
            <a:off x="6140950" y="4693475"/>
            <a:ext cx="1234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e2bf574cba_0_29"/>
          <p:cNvSpPr/>
          <p:nvPr/>
        </p:nvSpPr>
        <p:spPr>
          <a:xfrm>
            <a:off x="4498988" y="4299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2bf574cba_0_29"/>
          <p:cNvSpPr/>
          <p:nvPr/>
        </p:nvSpPr>
        <p:spPr>
          <a:xfrm>
            <a:off x="3450813" y="4287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2bf574cba_0_29"/>
          <p:cNvSpPr/>
          <p:nvPr/>
        </p:nvSpPr>
        <p:spPr>
          <a:xfrm>
            <a:off x="2365388" y="4299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e2bf574cba_0_29"/>
          <p:cNvSpPr/>
          <p:nvPr/>
        </p:nvSpPr>
        <p:spPr>
          <a:xfrm>
            <a:off x="1317213" y="4287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2bf574cba_0_29"/>
          <p:cNvSpPr/>
          <p:nvPr/>
        </p:nvSpPr>
        <p:spPr>
          <a:xfrm>
            <a:off x="6632588" y="4299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2bf574cba_0_29"/>
          <p:cNvSpPr/>
          <p:nvPr/>
        </p:nvSpPr>
        <p:spPr>
          <a:xfrm>
            <a:off x="5584413" y="4287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2bf574cba_0_29"/>
          <p:cNvSpPr/>
          <p:nvPr/>
        </p:nvSpPr>
        <p:spPr>
          <a:xfrm rot="10800000">
            <a:off x="1702050" y="2203700"/>
            <a:ext cx="5216400" cy="1164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ge2bf574cba_0_29"/>
          <p:cNvGrpSpPr/>
          <p:nvPr/>
        </p:nvGrpSpPr>
        <p:grpSpPr>
          <a:xfrm>
            <a:off x="9277650" y="3355125"/>
            <a:ext cx="2629142" cy="1257800"/>
            <a:chOff x="8665803" y="3392600"/>
            <a:chExt cx="3605021" cy="1257800"/>
          </a:xfrm>
        </p:grpSpPr>
        <p:grpSp>
          <p:nvGrpSpPr>
            <p:cNvPr id="106" name="Google Shape;106;ge2bf574cba_0_29"/>
            <p:cNvGrpSpPr/>
            <p:nvPr/>
          </p:nvGrpSpPr>
          <p:grpSpPr>
            <a:xfrm>
              <a:off x="10137875" y="3392600"/>
              <a:ext cx="1540500" cy="888600"/>
              <a:chOff x="2878800" y="4385425"/>
              <a:chExt cx="1540500" cy="888600"/>
            </a:xfrm>
          </p:grpSpPr>
          <p:sp>
            <p:nvSpPr>
              <p:cNvPr id="107" name="Google Shape;107;ge2bf574cba_0_29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" name="Google Shape;108;ge2bf574cba_0_29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9" name="Google Shape;109;ge2bf574cba_0_29"/>
            <p:cNvSpPr/>
            <p:nvPr/>
          </p:nvSpPr>
          <p:spPr>
            <a:xfrm>
              <a:off x="11295824" y="4324600"/>
              <a:ext cx="975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e2bf574cba_0_29"/>
            <p:cNvSpPr/>
            <p:nvPr/>
          </p:nvSpPr>
          <p:spPr>
            <a:xfrm>
              <a:off x="9983745" y="4311875"/>
              <a:ext cx="975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e2bf574cba_0_29"/>
            <p:cNvSpPr/>
            <p:nvPr/>
          </p:nvSpPr>
          <p:spPr>
            <a:xfrm>
              <a:off x="8665803" y="3613975"/>
              <a:ext cx="1693200" cy="554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Creating new node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b0e8043c_1_0"/>
          <p:cNvSpPr txBox="1"/>
          <p:nvPr/>
        </p:nvSpPr>
        <p:spPr>
          <a:xfrm>
            <a:off x="563700" y="506825"/>
            <a:ext cx="11064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eb0e8043c_1_0"/>
          <p:cNvSpPr txBox="1"/>
          <p:nvPr/>
        </p:nvSpPr>
        <p:spPr>
          <a:xfrm>
            <a:off x="1447600" y="14210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node at last in circular linked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eb0e8043c_1_0"/>
          <p:cNvSpPr/>
          <p:nvPr/>
        </p:nvSpPr>
        <p:spPr>
          <a:xfrm>
            <a:off x="563700" y="4693475"/>
            <a:ext cx="2539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node/tracking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eb0e8043c_1_0"/>
          <p:cNvSpPr/>
          <p:nvPr/>
        </p:nvSpPr>
        <p:spPr>
          <a:xfrm>
            <a:off x="3316113" y="338955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eb0e8043c_1_0"/>
          <p:cNvSpPr/>
          <p:nvPr/>
        </p:nvSpPr>
        <p:spPr>
          <a:xfrm>
            <a:off x="5424788" y="3411250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eeb0e8043c_1_0"/>
          <p:cNvGrpSpPr/>
          <p:nvPr/>
        </p:nvGrpSpPr>
        <p:grpSpPr>
          <a:xfrm>
            <a:off x="1207438" y="3367850"/>
            <a:ext cx="1540500" cy="888600"/>
            <a:chOff x="2878800" y="4385425"/>
            <a:chExt cx="1540500" cy="888600"/>
          </a:xfrm>
        </p:grpSpPr>
        <p:sp>
          <p:nvSpPr>
            <p:cNvPr id="122" name="Google Shape;122;geeb0e8043c_1_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geeb0e8043c_1_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4" name="Google Shape;124;geeb0e8043c_1_0"/>
          <p:cNvCxnSpPr/>
          <p:nvPr/>
        </p:nvCxnSpPr>
        <p:spPr>
          <a:xfrm>
            <a:off x="4491313" y="3378225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eeb0e8043c_1_0"/>
          <p:cNvCxnSpPr/>
          <p:nvPr/>
        </p:nvCxnSpPr>
        <p:spPr>
          <a:xfrm>
            <a:off x="6634438" y="34169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eeb0e8043c_1_0"/>
          <p:cNvSpPr/>
          <p:nvPr/>
        </p:nvSpPr>
        <p:spPr>
          <a:xfrm>
            <a:off x="2533938" y="37687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eeb0e8043c_1_0"/>
          <p:cNvSpPr/>
          <p:nvPr/>
        </p:nvSpPr>
        <p:spPr>
          <a:xfrm>
            <a:off x="4642688" y="37721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eb0e8043c_1_0"/>
          <p:cNvSpPr/>
          <p:nvPr/>
        </p:nvSpPr>
        <p:spPr>
          <a:xfrm>
            <a:off x="6140950" y="4693475"/>
            <a:ext cx="1234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eeb0e8043c_1_0"/>
          <p:cNvSpPr/>
          <p:nvPr/>
        </p:nvSpPr>
        <p:spPr>
          <a:xfrm>
            <a:off x="4498988" y="4299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eb0e8043c_1_0"/>
          <p:cNvSpPr/>
          <p:nvPr/>
        </p:nvSpPr>
        <p:spPr>
          <a:xfrm>
            <a:off x="3450813" y="4287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eb0e8043c_1_0"/>
          <p:cNvSpPr/>
          <p:nvPr/>
        </p:nvSpPr>
        <p:spPr>
          <a:xfrm>
            <a:off x="2365388" y="4299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eb0e8043c_1_0"/>
          <p:cNvSpPr/>
          <p:nvPr/>
        </p:nvSpPr>
        <p:spPr>
          <a:xfrm>
            <a:off x="1317213" y="4287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eeb0e8043c_1_0"/>
          <p:cNvSpPr/>
          <p:nvPr/>
        </p:nvSpPr>
        <p:spPr>
          <a:xfrm>
            <a:off x="6632588" y="4299850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eeb0e8043c_1_0"/>
          <p:cNvSpPr/>
          <p:nvPr/>
        </p:nvSpPr>
        <p:spPr>
          <a:xfrm>
            <a:off x="5584413" y="4287125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geeb0e8043c_1_0"/>
          <p:cNvGrpSpPr/>
          <p:nvPr/>
        </p:nvGrpSpPr>
        <p:grpSpPr>
          <a:xfrm>
            <a:off x="7551800" y="3379050"/>
            <a:ext cx="1725850" cy="1257800"/>
            <a:chOff x="10409275" y="5289075"/>
            <a:chExt cx="1725850" cy="1257800"/>
          </a:xfrm>
        </p:grpSpPr>
        <p:grpSp>
          <p:nvGrpSpPr>
            <p:cNvPr id="136" name="Google Shape;136;geeb0e8043c_1_0"/>
            <p:cNvGrpSpPr/>
            <p:nvPr/>
          </p:nvGrpSpPr>
          <p:grpSpPr>
            <a:xfrm>
              <a:off x="10409275" y="5289075"/>
              <a:ext cx="1540500" cy="888600"/>
              <a:chOff x="2878800" y="4385425"/>
              <a:chExt cx="1540500" cy="888600"/>
            </a:xfrm>
          </p:grpSpPr>
          <p:sp>
            <p:nvSpPr>
              <p:cNvPr id="137" name="Google Shape;137;geeb0e8043c_1_0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" name="Google Shape;138;geeb0e8043c_1_0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geeb0e8043c_1_0"/>
            <p:cNvSpPr/>
            <p:nvPr/>
          </p:nvSpPr>
          <p:spPr>
            <a:xfrm>
              <a:off x="11567225" y="62210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eeb0e8043c_1_0"/>
            <p:cNvSpPr/>
            <p:nvPr/>
          </p:nvSpPr>
          <p:spPr>
            <a:xfrm>
              <a:off x="10519050" y="62083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geeb0e8043c_1_0"/>
          <p:cNvSpPr/>
          <p:nvPr/>
        </p:nvSpPr>
        <p:spPr>
          <a:xfrm rot="10800000">
            <a:off x="1702075" y="2203700"/>
            <a:ext cx="7286700" cy="1164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eb0e8043c_1_0"/>
          <p:cNvSpPr/>
          <p:nvPr/>
        </p:nvSpPr>
        <p:spPr>
          <a:xfrm>
            <a:off x="6776288" y="3772150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eb0e8043c_1_0"/>
          <p:cNvSpPr/>
          <p:nvPr/>
        </p:nvSpPr>
        <p:spPr>
          <a:xfrm>
            <a:off x="3817375" y="5210000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sertion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bf574cba_0_73"/>
          <p:cNvSpPr txBox="1"/>
          <p:nvPr/>
        </p:nvSpPr>
        <p:spPr>
          <a:xfrm>
            <a:off x="745900" y="465725"/>
            <a:ext cx="854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2bf574cba_0_73"/>
          <p:cNvSpPr txBox="1"/>
          <p:nvPr/>
        </p:nvSpPr>
        <p:spPr>
          <a:xfrm>
            <a:off x="1541425" y="1553975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node in between circular linked list.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Insert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second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2bf574cba_0_73"/>
          <p:cNvSpPr/>
          <p:nvPr/>
        </p:nvSpPr>
        <p:spPr>
          <a:xfrm>
            <a:off x="1088625" y="5155700"/>
            <a:ext cx="2539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node/tracking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ge2bf574cba_0_73"/>
          <p:cNvGrpSpPr/>
          <p:nvPr/>
        </p:nvGrpSpPr>
        <p:grpSpPr>
          <a:xfrm>
            <a:off x="1732363" y="3830075"/>
            <a:ext cx="1540500" cy="888600"/>
            <a:chOff x="2878800" y="4385425"/>
            <a:chExt cx="1540500" cy="888600"/>
          </a:xfrm>
        </p:grpSpPr>
        <p:sp>
          <p:nvSpPr>
            <p:cNvPr id="152" name="Google Shape;152;ge2bf574cba_0_73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ge2bf574cba_0_73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4" name="Google Shape;154;ge2bf574cba_0_73"/>
          <p:cNvSpPr/>
          <p:nvPr/>
        </p:nvSpPr>
        <p:spPr>
          <a:xfrm>
            <a:off x="3058863" y="42309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2bf574cba_0_73"/>
          <p:cNvSpPr/>
          <p:nvPr/>
        </p:nvSpPr>
        <p:spPr>
          <a:xfrm>
            <a:off x="2890313" y="47620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2bf574cba_0_73"/>
          <p:cNvSpPr/>
          <p:nvPr/>
        </p:nvSpPr>
        <p:spPr>
          <a:xfrm>
            <a:off x="1842138" y="474935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2bf574cba_0_73"/>
          <p:cNvSpPr/>
          <p:nvPr/>
        </p:nvSpPr>
        <p:spPr>
          <a:xfrm>
            <a:off x="3841038" y="38517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e2bf574cba_0_73"/>
          <p:cNvCxnSpPr/>
          <p:nvPr/>
        </p:nvCxnSpPr>
        <p:spPr>
          <a:xfrm>
            <a:off x="5016238" y="38404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ge2bf574cba_0_73"/>
          <p:cNvSpPr/>
          <p:nvPr/>
        </p:nvSpPr>
        <p:spPr>
          <a:xfrm>
            <a:off x="5167613" y="42343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2bf574cba_0_73"/>
          <p:cNvSpPr/>
          <p:nvPr/>
        </p:nvSpPr>
        <p:spPr>
          <a:xfrm>
            <a:off x="6665875" y="5155700"/>
            <a:ext cx="1234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e2bf574cba_0_73"/>
          <p:cNvSpPr/>
          <p:nvPr/>
        </p:nvSpPr>
        <p:spPr>
          <a:xfrm>
            <a:off x="5023913" y="47620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2bf574cba_0_73"/>
          <p:cNvSpPr/>
          <p:nvPr/>
        </p:nvSpPr>
        <p:spPr>
          <a:xfrm>
            <a:off x="3975738" y="474935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ge2bf574cba_0_73"/>
          <p:cNvGrpSpPr/>
          <p:nvPr/>
        </p:nvGrpSpPr>
        <p:grpSpPr>
          <a:xfrm>
            <a:off x="5949713" y="3873475"/>
            <a:ext cx="1775700" cy="1214400"/>
            <a:chOff x="5949713" y="4025875"/>
            <a:chExt cx="1775700" cy="1214400"/>
          </a:xfrm>
        </p:grpSpPr>
        <p:sp>
          <p:nvSpPr>
            <p:cNvPr id="164" name="Google Shape;164;ge2bf574cba_0_73"/>
            <p:cNvSpPr/>
            <p:nvPr/>
          </p:nvSpPr>
          <p:spPr>
            <a:xfrm>
              <a:off x="5949713" y="402587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ge2bf574cba_0_73"/>
            <p:cNvCxnSpPr/>
            <p:nvPr/>
          </p:nvCxnSpPr>
          <p:spPr>
            <a:xfrm>
              <a:off x="7159363" y="403157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ge2bf574cba_0_73"/>
            <p:cNvSpPr/>
            <p:nvPr/>
          </p:nvSpPr>
          <p:spPr>
            <a:xfrm>
              <a:off x="7157513" y="49144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e2bf574cba_0_73"/>
            <p:cNvSpPr/>
            <p:nvPr/>
          </p:nvSpPr>
          <p:spPr>
            <a:xfrm>
              <a:off x="6109338" y="49017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ge2bf574cba_0_73"/>
          <p:cNvSpPr/>
          <p:nvPr/>
        </p:nvSpPr>
        <p:spPr>
          <a:xfrm rot="10800000">
            <a:off x="2226975" y="2742125"/>
            <a:ext cx="5216400" cy="1164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ge2bf574cba_0_73"/>
          <p:cNvGrpSpPr/>
          <p:nvPr/>
        </p:nvGrpSpPr>
        <p:grpSpPr>
          <a:xfrm>
            <a:off x="4459725" y="5448775"/>
            <a:ext cx="1725850" cy="1257800"/>
            <a:chOff x="5221725" y="5601175"/>
            <a:chExt cx="1725850" cy="1257800"/>
          </a:xfrm>
        </p:grpSpPr>
        <p:grpSp>
          <p:nvGrpSpPr>
            <p:cNvPr id="170" name="Google Shape;170;ge2bf574cba_0_73"/>
            <p:cNvGrpSpPr/>
            <p:nvPr/>
          </p:nvGrpSpPr>
          <p:grpSpPr>
            <a:xfrm>
              <a:off x="5221725" y="5601175"/>
              <a:ext cx="1540500" cy="888600"/>
              <a:chOff x="2878800" y="4385425"/>
              <a:chExt cx="1540500" cy="888600"/>
            </a:xfrm>
          </p:grpSpPr>
          <p:sp>
            <p:nvSpPr>
              <p:cNvPr id="171" name="Google Shape;171;ge2bf574cba_0_73"/>
              <p:cNvSpPr/>
              <p:nvPr/>
            </p:nvSpPr>
            <p:spPr>
              <a:xfrm>
                <a:off x="2878800" y="4385425"/>
                <a:ext cx="1540500" cy="8886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node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2" name="Google Shape;172;ge2bf574cba_0_73"/>
              <p:cNvCxnSpPr/>
              <p:nvPr/>
            </p:nvCxnSpPr>
            <p:spPr>
              <a:xfrm>
                <a:off x="4029075" y="4395800"/>
                <a:ext cx="0" cy="87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3" name="Google Shape;173;ge2bf574cba_0_73"/>
            <p:cNvSpPr/>
            <p:nvPr/>
          </p:nvSpPr>
          <p:spPr>
            <a:xfrm>
              <a:off x="6379675" y="65331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e2bf574cba_0_73"/>
            <p:cNvSpPr/>
            <p:nvPr/>
          </p:nvSpPr>
          <p:spPr>
            <a:xfrm>
              <a:off x="5331500" y="65204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ge2bf574cba_0_73"/>
          <p:cNvSpPr/>
          <p:nvPr/>
        </p:nvSpPr>
        <p:spPr>
          <a:xfrm>
            <a:off x="2987650" y="5670150"/>
            <a:ext cx="12822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new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e2bf574cba_0_73"/>
          <p:cNvSpPr/>
          <p:nvPr/>
        </p:nvSpPr>
        <p:spPr>
          <a:xfrm rot="-3853148">
            <a:off x="5656706" y="5117016"/>
            <a:ext cx="1803737" cy="644717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2bf574cba_0_73"/>
          <p:cNvSpPr/>
          <p:nvPr/>
        </p:nvSpPr>
        <p:spPr>
          <a:xfrm>
            <a:off x="3597250" y="3231750"/>
            <a:ext cx="19638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Traverse to the previous position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2bf574cba_0_73"/>
          <p:cNvSpPr/>
          <p:nvPr/>
        </p:nvSpPr>
        <p:spPr>
          <a:xfrm rot="5134106">
            <a:off x="4178081" y="4633710"/>
            <a:ext cx="1323958" cy="89127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c19aa8bde_0_0"/>
          <p:cNvSpPr txBox="1"/>
          <p:nvPr/>
        </p:nvSpPr>
        <p:spPr>
          <a:xfrm>
            <a:off x="745900" y="465725"/>
            <a:ext cx="8540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c19aa8bde_0_0"/>
          <p:cNvSpPr txBox="1"/>
          <p:nvPr/>
        </p:nvSpPr>
        <p:spPr>
          <a:xfrm>
            <a:off x="1541425" y="1553975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node in between circular linked list.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Insert after second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c19aa8bde_0_0"/>
          <p:cNvSpPr/>
          <p:nvPr/>
        </p:nvSpPr>
        <p:spPr>
          <a:xfrm>
            <a:off x="1088625" y="5155700"/>
            <a:ext cx="2539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node/tracking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gec19aa8bde_0_0"/>
          <p:cNvGrpSpPr/>
          <p:nvPr/>
        </p:nvGrpSpPr>
        <p:grpSpPr>
          <a:xfrm>
            <a:off x="1732363" y="3830075"/>
            <a:ext cx="1540500" cy="888600"/>
            <a:chOff x="2878800" y="4385425"/>
            <a:chExt cx="1540500" cy="888600"/>
          </a:xfrm>
        </p:grpSpPr>
        <p:sp>
          <p:nvSpPr>
            <p:cNvPr id="187" name="Google Shape;187;gec19aa8bde_0_0"/>
            <p:cNvSpPr/>
            <p:nvPr/>
          </p:nvSpPr>
          <p:spPr>
            <a:xfrm>
              <a:off x="2878800" y="438542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gec19aa8bde_0_0"/>
            <p:cNvCxnSpPr/>
            <p:nvPr/>
          </p:nvCxnSpPr>
          <p:spPr>
            <a:xfrm>
              <a:off x="4029075" y="4395800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9" name="Google Shape;189;gec19aa8bde_0_0"/>
          <p:cNvSpPr/>
          <p:nvPr/>
        </p:nvSpPr>
        <p:spPr>
          <a:xfrm>
            <a:off x="3058863" y="42309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c19aa8bde_0_0"/>
          <p:cNvSpPr/>
          <p:nvPr/>
        </p:nvSpPr>
        <p:spPr>
          <a:xfrm>
            <a:off x="2890313" y="47620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c19aa8bde_0_0"/>
          <p:cNvSpPr/>
          <p:nvPr/>
        </p:nvSpPr>
        <p:spPr>
          <a:xfrm>
            <a:off x="1842138" y="474935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c19aa8bde_0_0"/>
          <p:cNvSpPr/>
          <p:nvPr/>
        </p:nvSpPr>
        <p:spPr>
          <a:xfrm>
            <a:off x="3841038" y="3851775"/>
            <a:ext cx="1540500" cy="888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ec19aa8bde_0_0"/>
          <p:cNvCxnSpPr/>
          <p:nvPr/>
        </p:nvCxnSpPr>
        <p:spPr>
          <a:xfrm>
            <a:off x="5016238" y="3840450"/>
            <a:ext cx="0" cy="87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gec19aa8bde_0_0"/>
          <p:cNvSpPr/>
          <p:nvPr/>
        </p:nvSpPr>
        <p:spPr>
          <a:xfrm>
            <a:off x="5167613" y="42343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c19aa8bde_0_0"/>
          <p:cNvSpPr/>
          <p:nvPr/>
        </p:nvSpPr>
        <p:spPr>
          <a:xfrm>
            <a:off x="6665875" y="5155700"/>
            <a:ext cx="12348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c19aa8bde_0_0"/>
          <p:cNvSpPr/>
          <p:nvPr/>
        </p:nvSpPr>
        <p:spPr>
          <a:xfrm>
            <a:off x="5023913" y="4762075"/>
            <a:ext cx="5679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c19aa8bde_0_0"/>
          <p:cNvSpPr/>
          <p:nvPr/>
        </p:nvSpPr>
        <p:spPr>
          <a:xfrm>
            <a:off x="3975738" y="4749350"/>
            <a:ext cx="711000" cy="3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gec19aa8bde_0_0"/>
          <p:cNvGrpSpPr/>
          <p:nvPr/>
        </p:nvGrpSpPr>
        <p:grpSpPr>
          <a:xfrm>
            <a:off x="5949713" y="3873475"/>
            <a:ext cx="1775700" cy="1214400"/>
            <a:chOff x="5949713" y="4025875"/>
            <a:chExt cx="1775700" cy="1214400"/>
          </a:xfrm>
        </p:grpSpPr>
        <p:sp>
          <p:nvSpPr>
            <p:cNvPr id="199" name="Google Shape;199;gec19aa8bde_0_0"/>
            <p:cNvSpPr/>
            <p:nvPr/>
          </p:nvSpPr>
          <p:spPr>
            <a:xfrm>
              <a:off x="5949713" y="402587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gec19aa8bde_0_0"/>
            <p:cNvCxnSpPr/>
            <p:nvPr/>
          </p:nvCxnSpPr>
          <p:spPr>
            <a:xfrm>
              <a:off x="7159363" y="403157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gec19aa8bde_0_0"/>
            <p:cNvSpPr/>
            <p:nvPr/>
          </p:nvSpPr>
          <p:spPr>
            <a:xfrm>
              <a:off x="7157513" y="49144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ec19aa8bde_0_0"/>
            <p:cNvSpPr/>
            <p:nvPr/>
          </p:nvSpPr>
          <p:spPr>
            <a:xfrm>
              <a:off x="6109338" y="49017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gec19aa8bde_0_0"/>
          <p:cNvSpPr/>
          <p:nvPr/>
        </p:nvSpPr>
        <p:spPr>
          <a:xfrm rot="10800000">
            <a:off x="2227000" y="2742125"/>
            <a:ext cx="7286700" cy="1164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c19aa8bde_0_0"/>
          <p:cNvSpPr/>
          <p:nvPr/>
        </p:nvSpPr>
        <p:spPr>
          <a:xfrm>
            <a:off x="4030625" y="5549325"/>
            <a:ext cx="3056100" cy="1052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Insertion Successful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gec19aa8bde_0_0"/>
          <p:cNvGrpSpPr/>
          <p:nvPr/>
        </p:nvGrpSpPr>
        <p:grpSpPr>
          <a:xfrm>
            <a:off x="8007113" y="3873475"/>
            <a:ext cx="1775700" cy="1214400"/>
            <a:chOff x="5949713" y="4025875"/>
            <a:chExt cx="1775700" cy="1214400"/>
          </a:xfrm>
        </p:grpSpPr>
        <p:sp>
          <p:nvSpPr>
            <p:cNvPr id="206" name="Google Shape;206;gec19aa8bde_0_0"/>
            <p:cNvSpPr/>
            <p:nvPr/>
          </p:nvSpPr>
          <p:spPr>
            <a:xfrm>
              <a:off x="5949713" y="4025875"/>
              <a:ext cx="1540500" cy="888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gec19aa8bde_0_0"/>
            <p:cNvCxnSpPr/>
            <p:nvPr/>
          </p:nvCxnSpPr>
          <p:spPr>
            <a:xfrm>
              <a:off x="7159363" y="4031575"/>
              <a:ext cx="0" cy="8772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gec19aa8bde_0_0"/>
            <p:cNvSpPr/>
            <p:nvPr/>
          </p:nvSpPr>
          <p:spPr>
            <a:xfrm>
              <a:off x="7157513" y="4914475"/>
              <a:ext cx="5679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ec19aa8bde_0_0"/>
            <p:cNvSpPr/>
            <p:nvPr/>
          </p:nvSpPr>
          <p:spPr>
            <a:xfrm>
              <a:off x="6109338" y="4901750"/>
              <a:ext cx="711000" cy="32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ec19aa8bde_0_0"/>
          <p:cNvSpPr/>
          <p:nvPr/>
        </p:nvSpPr>
        <p:spPr>
          <a:xfrm>
            <a:off x="7225013" y="4234375"/>
            <a:ext cx="7821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