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hq7LjIAa4lsuRyo4C89G6kdm9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7DB554-EC36-4829-8D07-0E071E6979F2}">
  <a:tblStyle styleId="{C77DB554-EC36-4829-8D07-0E071E6979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400bc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6400bc6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1635b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b81635bf3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81635c0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b81635c07d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1635bf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b81635bf3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d29c5c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e2d29c5c0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d20670fb_0_24"/>
          <p:cNvSpPr txBox="1"/>
          <p:nvPr>
            <p:ph type="ctrTitle"/>
          </p:nvPr>
        </p:nvSpPr>
        <p:spPr>
          <a:xfrm>
            <a:off x="715275" y="169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/>
              <a:t>Summary</a:t>
            </a:r>
            <a:endParaRPr b="1" sz="3200"/>
          </a:p>
        </p:txBody>
      </p:sp>
      <p:sp>
        <p:nvSpPr>
          <p:cNvPr id="180" name="Google Shape;180;gdfd20670fb_0_24"/>
          <p:cNvSpPr txBox="1"/>
          <p:nvPr>
            <p:ph idx="1" type="subTitle"/>
          </p:nvPr>
        </p:nvSpPr>
        <p:spPr>
          <a:xfrm>
            <a:off x="715275" y="1639425"/>
            <a:ext cx="11062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understood what stacks are along with its operations and principles.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seen algorithm for push and pop operations with an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71245" y="17717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lang="en-IN" sz="2400">
                <a:solidFill>
                  <a:schemeClr val="dk1"/>
                </a:solidFill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 and </a:t>
            </a:r>
            <a:r>
              <a:rPr lang="en-IN" sz="2400">
                <a:solidFill>
                  <a:schemeClr val="dk1"/>
                </a:solidFill>
              </a:rPr>
              <a:t>p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Push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Pop </a:t>
            </a:r>
            <a:r>
              <a:rPr lang="en-IN" sz="2400">
                <a:solidFill>
                  <a:schemeClr val="dk1"/>
                </a:solidFill>
              </a:rPr>
              <a:t>al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901331" y="521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901326" y="1657150"/>
            <a:ext cx="103470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is where Insertion and deletion of elements happens from one side of the list. Stacks take </a:t>
            </a:r>
            <a:r>
              <a:rPr b="1" lang="en-IN" sz="2400">
                <a:solidFill>
                  <a:schemeClr val="dk1"/>
                </a:solidFill>
              </a:rPr>
              <a:t>L</a:t>
            </a:r>
            <a:r>
              <a:rPr lang="en-IN" sz="2400">
                <a:solidFill>
                  <a:schemeClr val="dk1"/>
                </a:solidFill>
              </a:rPr>
              <a:t>ast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irst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 Approach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IN" sz="2400">
                <a:solidFill>
                  <a:schemeClr val="dk1"/>
                </a:solidFill>
              </a:rPr>
              <a:t>L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IFO).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CD/DVD spindle box.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gdfd20670fb_0_9"/>
          <p:cNvGrpSpPr/>
          <p:nvPr/>
        </p:nvGrpSpPr>
        <p:grpSpPr>
          <a:xfrm>
            <a:off x="3817638" y="3539613"/>
            <a:ext cx="1273800" cy="1214700"/>
            <a:chOff x="3864300" y="4111125"/>
            <a:chExt cx="1273800" cy="1214700"/>
          </a:xfrm>
        </p:grpSpPr>
        <p:sp>
          <p:nvSpPr>
            <p:cNvPr id="61" name="Google Shape;61;gdfd20670fb_0_9"/>
            <p:cNvSpPr/>
            <p:nvPr/>
          </p:nvSpPr>
          <p:spPr>
            <a:xfrm>
              <a:off x="38643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dfd20670fb_0_9"/>
            <p:cNvSpPr/>
            <p:nvPr/>
          </p:nvSpPr>
          <p:spPr>
            <a:xfrm>
              <a:off x="38643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dfd20670fb_0_9"/>
            <p:cNvSpPr/>
            <p:nvPr/>
          </p:nvSpPr>
          <p:spPr>
            <a:xfrm>
              <a:off x="44419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gdfd20670fb_0_9"/>
          <p:cNvGrpSpPr/>
          <p:nvPr/>
        </p:nvGrpSpPr>
        <p:grpSpPr>
          <a:xfrm>
            <a:off x="5265438" y="3539613"/>
            <a:ext cx="1273800" cy="1214700"/>
            <a:chOff x="5312100" y="4111125"/>
            <a:chExt cx="1273800" cy="1214700"/>
          </a:xfrm>
        </p:grpSpPr>
        <p:sp>
          <p:nvSpPr>
            <p:cNvPr id="65" name="Google Shape;65;gdfd20670fb_0_9"/>
            <p:cNvSpPr/>
            <p:nvPr/>
          </p:nvSpPr>
          <p:spPr>
            <a:xfrm>
              <a:off x="53121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dfd20670fb_0_9"/>
            <p:cNvSpPr/>
            <p:nvPr/>
          </p:nvSpPr>
          <p:spPr>
            <a:xfrm>
              <a:off x="53121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dfd20670fb_0_9"/>
            <p:cNvSpPr/>
            <p:nvPr/>
          </p:nvSpPr>
          <p:spPr>
            <a:xfrm>
              <a:off x="5312100" y="4862325"/>
              <a:ext cx="1273800" cy="311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dfd20670fb_0_9"/>
            <p:cNvSpPr/>
            <p:nvPr/>
          </p:nvSpPr>
          <p:spPr>
            <a:xfrm>
              <a:off x="58897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gdfd20670fb_0_9"/>
          <p:cNvGrpSpPr/>
          <p:nvPr/>
        </p:nvGrpSpPr>
        <p:grpSpPr>
          <a:xfrm>
            <a:off x="2369838" y="3539613"/>
            <a:ext cx="1273800" cy="1214700"/>
            <a:chOff x="2416500" y="4111125"/>
            <a:chExt cx="1273800" cy="1214700"/>
          </a:xfrm>
        </p:grpSpPr>
        <p:sp>
          <p:nvSpPr>
            <p:cNvPr id="70" name="Google Shape;70;gdfd20670fb_0_9"/>
            <p:cNvSpPr/>
            <p:nvPr/>
          </p:nvSpPr>
          <p:spPr>
            <a:xfrm>
              <a:off x="24165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dfd20670fb_0_9"/>
            <p:cNvSpPr/>
            <p:nvPr/>
          </p:nvSpPr>
          <p:spPr>
            <a:xfrm>
              <a:off x="29941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gdfd20670fb_0_9"/>
          <p:cNvGrpSpPr/>
          <p:nvPr/>
        </p:nvGrpSpPr>
        <p:grpSpPr>
          <a:xfrm>
            <a:off x="6713238" y="3539613"/>
            <a:ext cx="1273800" cy="1214700"/>
            <a:chOff x="6759900" y="4111125"/>
            <a:chExt cx="1273800" cy="1214700"/>
          </a:xfrm>
        </p:grpSpPr>
        <p:sp>
          <p:nvSpPr>
            <p:cNvPr id="73" name="Google Shape;73;gdfd20670fb_0_9"/>
            <p:cNvSpPr/>
            <p:nvPr/>
          </p:nvSpPr>
          <p:spPr>
            <a:xfrm>
              <a:off x="67599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dfd20670fb_0_9"/>
            <p:cNvSpPr/>
            <p:nvPr/>
          </p:nvSpPr>
          <p:spPr>
            <a:xfrm>
              <a:off x="67599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dfd20670fb_0_9"/>
            <p:cNvSpPr/>
            <p:nvPr/>
          </p:nvSpPr>
          <p:spPr>
            <a:xfrm>
              <a:off x="6759900" y="4862325"/>
              <a:ext cx="1273800" cy="311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dfd20670fb_0_9"/>
            <p:cNvSpPr/>
            <p:nvPr/>
          </p:nvSpPr>
          <p:spPr>
            <a:xfrm>
              <a:off x="6759900" y="4786125"/>
              <a:ext cx="1273800" cy="311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dfd20670fb_0_9"/>
            <p:cNvSpPr/>
            <p:nvPr/>
          </p:nvSpPr>
          <p:spPr>
            <a:xfrm>
              <a:off x="7337550" y="4111125"/>
              <a:ext cx="118500" cy="8274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gdfd20670fb_0_9"/>
          <p:cNvGrpSpPr/>
          <p:nvPr/>
        </p:nvGrpSpPr>
        <p:grpSpPr>
          <a:xfrm>
            <a:off x="8161038" y="3539613"/>
            <a:ext cx="1273800" cy="1214700"/>
            <a:chOff x="8207700" y="4111125"/>
            <a:chExt cx="1273800" cy="1214700"/>
          </a:xfrm>
        </p:grpSpPr>
        <p:sp>
          <p:nvSpPr>
            <p:cNvPr id="79" name="Google Shape;79;gdfd20670fb_0_9"/>
            <p:cNvSpPr/>
            <p:nvPr/>
          </p:nvSpPr>
          <p:spPr>
            <a:xfrm>
              <a:off x="82077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dfd20670fb_0_9"/>
            <p:cNvSpPr/>
            <p:nvPr/>
          </p:nvSpPr>
          <p:spPr>
            <a:xfrm>
              <a:off x="82077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dfd20670fb_0_9"/>
            <p:cNvSpPr/>
            <p:nvPr/>
          </p:nvSpPr>
          <p:spPr>
            <a:xfrm>
              <a:off x="8207700" y="4862325"/>
              <a:ext cx="1273800" cy="311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dfd20670fb_0_9"/>
            <p:cNvSpPr/>
            <p:nvPr/>
          </p:nvSpPr>
          <p:spPr>
            <a:xfrm>
              <a:off x="8207700" y="4786125"/>
              <a:ext cx="1273800" cy="311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dfd20670fb_0_9"/>
            <p:cNvSpPr/>
            <p:nvPr/>
          </p:nvSpPr>
          <p:spPr>
            <a:xfrm>
              <a:off x="8207700" y="4709925"/>
              <a:ext cx="1273800" cy="3111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dfd20670fb_0_9"/>
            <p:cNvSpPr/>
            <p:nvPr/>
          </p:nvSpPr>
          <p:spPr>
            <a:xfrm>
              <a:off x="8785350" y="4111125"/>
              <a:ext cx="118500" cy="7512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gdfd20670fb_0_9"/>
          <p:cNvGrpSpPr/>
          <p:nvPr/>
        </p:nvGrpSpPr>
        <p:grpSpPr>
          <a:xfrm>
            <a:off x="2369838" y="4835013"/>
            <a:ext cx="1273800" cy="1214700"/>
            <a:chOff x="6759900" y="4111125"/>
            <a:chExt cx="1273800" cy="1214700"/>
          </a:xfrm>
        </p:grpSpPr>
        <p:sp>
          <p:nvSpPr>
            <p:cNvPr id="86" name="Google Shape;86;gdfd20670fb_0_9"/>
            <p:cNvSpPr/>
            <p:nvPr/>
          </p:nvSpPr>
          <p:spPr>
            <a:xfrm>
              <a:off x="67599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dfd20670fb_0_9"/>
            <p:cNvSpPr/>
            <p:nvPr/>
          </p:nvSpPr>
          <p:spPr>
            <a:xfrm>
              <a:off x="67599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dfd20670fb_0_9"/>
            <p:cNvSpPr/>
            <p:nvPr/>
          </p:nvSpPr>
          <p:spPr>
            <a:xfrm>
              <a:off x="6759900" y="4862325"/>
              <a:ext cx="1273800" cy="311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dfd20670fb_0_9"/>
            <p:cNvSpPr/>
            <p:nvPr/>
          </p:nvSpPr>
          <p:spPr>
            <a:xfrm>
              <a:off x="6759900" y="4786125"/>
              <a:ext cx="1273800" cy="311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dfd20670fb_0_9"/>
            <p:cNvSpPr/>
            <p:nvPr/>
          </p:nvSpPr>
          <p:spPr>
            <a:xfrm>
              <a:off x="7337550" y="4111125"/>
              <a:ext cx="118500" cy="8274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gdfd20670fb_0_9"/>
          <p:cNvGrpSpPr/>
          <p:nvPr/>
        </p:nvGrpSpPr>
        <p:grpSpPr>
          <a:xfrm>
            <a:off x="3817638" y="4835013"/>
            <a:ext cx="1273800" cy="1214700"/>
            <a:chOff x="5312100" y="4111125"/>
            <a:chExt cx="1273800" cy="1214700"/>
          </a:xfrm>
        </p:grpSpPr>
        <p:sp>
          <p:nvSpPr>
            <p:cNvPr id="92" name="Google Shape;92;gdfd20670fb_0_9"/>
            <p:cNvSpPr/>
            <p:nvPr/>
          </p:nvSpPr>
          <p:spPr>
            <a:xfrm>
              <a:off x="53121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dfd20670fb_0_9"/>
            <p:cNvSpPr/>
            <p:nvPr/>
          </p:nvSpPr>
          <p:spPr>
            <a:xfrm>
              <a:off x="53121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dfd20670fb_0_9"/>
            <p:cNvSpPr/>
            <p:nvPr/>
          </p:nvSpPr>
          <p:spPr>
            <a:xfrm>
              <a:off x="5312100" y="4862325"/>
              <a:ext cx="1273800" cy="311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dfd20670fb_0_9"/>
            <p:cNvSpPr/>
            <p:nvPr/>
          </p:nvSpPr>
          <p:spPr>
            <a:xfrm>
              <a:off x="58897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gdfd20670fb_0_9"/>
          <p:cNvGrpSpPr/>
          <p:nvPr/>
        </p:nvGrpSpPr>
        <p:grpSpPr>
          <a:xfrm>
            <a:off x="5265438" y="4835013"/>
            <a:ext cx="1273800" cy="1214700"/>
            <a:chOff x="3864300" y="4111125"/>
            <a:chExt cx="1273800" cy="1214700"/>
          </a:xfrm>
        </p:grpSpPr>
        <p:sp>
          <p:nvSpPr>
            <p:cNvPr id="97" name="Google Shape;97;gdfd20670fb_0_9"/>
            <p:cNvSpPr/>
            <p:nvPr/>
          </p:nvSpPr>
          <p:spPr>
            <a:xfrm>
              <a:off x="38643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dfd20670fb_0_9"/>
            <p:cNvSpPr/>
            <p:nvPr/>
          </p:nvSpPr>
          <p:spPr>
            <a:xfrm>
              <a:off x="3864300" y="4938525"/>
              <a:ext cx="1273800" cy="311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dfd20670fb_0_9"/>
            <p:cNvSpPr/>
            <p:nvPr/>
          </p:nvSpPr>
          <p:spPr>
            <a:xfrm>
              <a:off x="44419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gdfd20670fb_0_9"/>
          <p:cNvGrpSpPr/>
          <p:nvPr/>
        </p:nvGrpSpPr>
        <p:grpSpPr>
          <a:xfrm>
            <a:off x="6713238" y="4835013"/>
            <a:ext cx="1273800" cy="1214700"/>
            <a:chOff x="2416500" y="4111125"/>
            <a:chExt cx="1273800" cy="1214700"/>
          </a:xfrm>
        </p:grpSpPr>
        <p:sp>
          <p:nvSpPr>
            <p:cNvPr id="101" name="Google Shape;101;gdfd20670fb_0_9"/>
            <p:cNvSpPr/>
            <p:nvPr/>
          </p:nvSpPr>
          <p:spPr>
            <a:xfrm>
              <a:off x="2416500" y="5014725"/>
              <a:ext cx="1273800" cy="3111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dfd20670fb_0_9"/>
            <p:cNvSpPr/>
            <p:nvPr/>
          </p:nvSpPr>
          <p:spPr>
            <a:xfrm>
              <a:off x="2994150" y="4111125"/>
              <a:ext cx="118500" cy="903600"/>
            </a:xfrm>
            <a:prstGeom prst="can">
              <a:avLst>
                <a:gd fmla="val 25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dfd20670fb_0_9"/>
          <p:cNvSpPr/>
          <p:nvPr/>
        </p:nvSpPr>
        <p:spPr>
          <a:xfrm>
            <a:off x="901313" y="4227613"/>
            <a:ext cx="1353900" cy="5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fd20670fb_0_9"/>
          <p:cNvSpPr/>
          <p:nvPr/>
        </p:nvSpPr>
        <p:spPr>
          <a:xfrm>
            <a:off x="923238" y="5412388"/>
            <a:ext cx="1353900" cy="5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400bc694_0_0"/>
          <p:cNvSpPr txBox="1"/>
          <p:nvPr/>
        </p:nvSpPr>
        <p:spPr>
          <a:xfrm>
            <a:off x="901331" y="632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</a:t>
            </a:r>
            <a:r>
              <a:rPr b="1" lang="en-IN" sz="3200">
                <a:solidFill>
                  <a:schemeClr val="dk1"/>
                </a:solidFill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eal </a:t>
            </a:r>
            <a:r>
              <a:rPr b="1" lang="en-IN" sz="3200">
                <a:solidFill>
                  <a:schemeClr val="dk1"/>
                </a:solidFill>
              </a:rPr>
              <a:t>w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orld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6400bc694_0_0"/>
          <p:cNvSpPr txBox="1"/>
          <p:nvPr/>
        </p:nvSpPr>
        <p:spPr>
          <a:xfrm>
            <a:off x="1456638" y="1546513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e6400bc694_0_0"/>
          <p:cNvPicPr preferRelativeResize="0"/>
          <p:nvPr/>
        </p:nvPicPr>
        <p:blipFill rotWithShape="1">
          <a:blip r:embed="rId3">
            <a:alphaModFix/>
          </a:blip>
          <a:srcRect b="0" l="0" r="0" t="31351"/>
          <a:stretch/>
        </p:blipFill>
        <p:spPr>
          <a:xfrm>
            <a:off x="341825" y="1760438"/>
            <a:ext cx="2691524" cy="27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e6400bc694_0_0"/>
          <p:cNvPicPr preferRelativeResize="0"/>
          <p:nvPr/>
        </p:nvPicPr>
        <p:blipFill rotWithShape="1">
          <a:blip r:embed="rId4">
            <a:alphaModFix/>
          </a:blip>
          <a:srcRect b="19748" l="8659" r="5088" t="15988"/>
          <a:stretch/>
        </p:blipFill>
        <p:spPr>
          <a:xfrm>
            <a:off x="6431825" y="1760450"/>
            <a:ext cx="5421650" cy="26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e6400bc69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125" y="1941948"/>
            <a:ext cx="2815923" cy="25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1635bf3d_0_7"/>
          <p:cNvSpPr txBox="1"/>
          <p:nvPr/>
        </p:nvSpPr>
        <p:spPr>
          <a:xfrm>
            <a:off x="879206" y="551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b="1" lang="en-IN" sz="3200">
                <a:solidFill>
                  <a:schemeClr val="dk1"/>
                </a:solidFill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 and </a:t>
            </a:r>
            <a:r>
              <a:rPr b="1" lang="en-IN" sz="3200">
                <a:solidFill>
                  <a:schemeClr val="dk1"/>
                </a:solidFill>
              </a:rPr>
              <a:t>p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rinciples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81635bf3d_0_7"/>
          <p:cNvSpPr txBox="1"/>
          <p:nvPr/>
        </p:nvSpPr>
        <p:spPr>
          <a:xfrm>
            <a:off x="879200" y="1637600"/>
            <a:ext cx="2137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81635bf3d_0_7"/>
          <p:cNvSpPr txBox="1"/>
          <p:nvPr/>
        </p:nvSpPr>
        <p:spPr>
          <a:xfrm>
            <a:off x="4189400" y="1637600"/>
            <a:ext cx="22650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IsFull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89eab42f_0_6"/>
          <p:cNvSpPr txBox="1"/>
          <p:nvPr/>
        </p:nvSpPr>
        <p:spPr>
          <a:xfrm>
            <a:off x="879231" y="5252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Push </a:t>
            </a:r>
            <a:r>
              <a:rPr b="1" lang="en-IN" sz="3200">
                <a:solidFill>
                  <a:schemeClr val="dk1"/>
                </a:solidFill>
              </a:rPr>
              <a:t>a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089eab42f_0_6"/>
          <p:cNvSpPr txBox="1"/>
          <p:nvPr/>
        </p:nvSpPr>
        <p:spPr>
          <a:xfrm>
            <a:off x="879225" y="1606900"/>
            <a:ext cx="9899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 Size_of_stack, current_pointer = -1.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 if (current_pointer  &gt;= (Size_of_stack - 1)) {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 Print Stack Overflow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else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    a[++current_pointer ] = x;   //a[ ] = stack array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                                               // x is pushed element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1635c07d_0_29"/>
          <p:cNvSpPr txBox="1"/>
          <p:nvPr/>
        </p:nvSpPr>
        <p:spPr>
          <a:xfrm>
            <a:off x="901331" y="571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Pop </a:t>
            </a:r>
            <a:r>
              <a:rPr b="1" lang="en-IN" sz="3200">
                <a:solidFill>
                  <a:schemeClr val="dk1"/>
                </a:solidFill>
              </a:rPr>
              <a:t>a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81635c07d_0_29"/>
          <p:cNvSpPr txBox="1"/>
          <p:nvPr/>
        </p:nvSpPr>
        <p:spPr>
          <a:xfrm>
            <a:off x="901325" y="1532525"/>
            <a:ext cx="9899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Start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Declare variables  Size_of_stack, current_pointer = -1.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if (current_pointer  &lt; 0)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       Print Stack underflow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     else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    int x = a[current_pointer --];     // x is the popped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          return x;                                   // a[ ] = stack array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Stop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1635bf3d_0_2"/>
          <p:cNvSpPr txBox="1"/>
          <p:nvPr/>
        </p:nvSpPr>
        <p:spPr>
          <a:xfrm>
            <a:off x="857106" y="5991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81635bf3d_0_2"/>
          <p:cNvSpPr txBox="1"/>
          <p:nvPr/>
        </p:nvSpPr>
        <p:spPr>
          <a:xfrm>
            <a:off x="1752650" y="142267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2,45,65,21 to stack and perform delete operation on all elements.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gb81635bf3d_0_2"/>
          <p:cNvGraphicFramePr/>
          <p:nvPr/>
        </p:nvGraphicFramePr>
        <p:xfrm>
          <a:off x="4206925" y="301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b81635bf3d_0_2"/>
          <p:cNvSpPr/>
          <p:nvPr/>
        </p:nvSpPr>
        <p:spPr>
          <a:xfrm>
            <a:off x="2626650" y="4356538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b81635bf3d_0_2"/>
          <p:cNvCxnSpPr>
            <a:stCxn id="140" idx="3"/>
          </p:cNvCxnSpPr>
          <p:nvPr/>
        </p:nvCxnSpPr>
        <p:spPr>
          <a:xfrm flipH="1" rot="10800000">
            <a:off x="3633750" y="4626388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2" name="Google Shape;142;gb81635bf3d_0_2"/>
          <p:cNvGraphicFramePr/>
          <p:nvPr/>
        </p:nvGraphicFramePr>
        <p:xfrm>
          <a:off x="6340525" y="301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b81635bf3d_0_2"/>
          <p:cNvSpPr/>
          <p:nvPr/>
        </p:nvSpPr>
        <p:spPr>
          <a:xfrm>
            <a:off x="4760250" y="3899338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b81635bf3d_0_2"/>
          <p:cNvCxnSpPr>
            <a:stCxn id="143" idx="3"/>
          </p:cNvCxnSpPr>
          <p:nvPr/>
        </p:nvCxnSpPr>
        <p:spPr>
          <a:xfrm flipH="1" rot="10800000">
            <a:off x="5767350" y="4169188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5" name="Google Shape;145;gb81635bf3d_0_2"/>
          <p:cNvGraphicFramePr/>
          <p:nvPr/>
        </p:nvGraphicFramePr>
        <p:xfrm>
          <a:off x="8474125" y="301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b81635bf3d_0_2"/>
          <p:cNvSpPr/>
          <p:nvPr/>
        </p:nvSpPr>
        <p:spPr>
          <a:xfrm>
            <a:off x="6893850" y="3442138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b81635bf3d_0_2"/>
          <p:cNvCxnSpPr>
            <a:stCxn id="146" idx="3"/>
          </p:cNvCxnSpPr>
          <p:nvPr/>
        </p:nvCxnSpPr>
        <p:spPr>
          <a:xfrm flipH="1" rot="10800000">
            <a:off x="7900950" y="3711988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8" name="Google Shape;148;gb81635bf3d_0_2"/>
          <p:cNvGraphicFramePr/>
          <p:nvPr/>
        </p:nvGraphicFramePr>
        <p:xfrm>
          <a:off x="10607725" y="301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gb81635bf3d_0_2"/>
          <p:cNvSpPr/>
          <p:nvPr/>
        </p:nvSpPr>
        <p:spPr>
          <a:xfrm>
            <a:off x="9027450" y="3137338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b81635bf3d_0_2"/>
          <p:cNvCxnSpPr>
            <a:stCxn id="149" idx="3"/>
          </p:cNvCxnSpPr>
          <p:nvPr/>
        </p:nvCxnSpPr>
        <p:spPr>
          <a:xfrm flipH="1" rot="10800000">
            <a:off x="10034550" y="3407188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gb81635bf3d_0_2"/>
          <p:cNvSpPr/>
          <p:nvPr/>
        </p:nvSpPr>
        <p:spPr>
          <a:xfrm>
            <a:off x="5180100" y="2136275"/>
            <a:ext cx="1445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gb81635bf3d_0_2"/>
          <p:cNvGraphicFramePr/>
          <p:nvPr/>
        </p:nvGraphicFramePr>
        <p:xfrm>
          <a:off x="1997125" y="30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gb81635bf3d_0_2"/>
          <p:cNvSpPr/>
          <p:nvPr/>
        </p:nvSpPr>
        <p:spPr>
          <a:xfrm>
            <a:off x="416850" y="4813738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po</a:t>
            </a:r>
            <a:r>
              <a:rPr lang="en-IN" sz="1800"/>
              <a:t>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b81635bf3d_0_2"/>
          <p:cNvCxnSpPr>
            <a:stCxn id="153" idx="3"/>
          </p:cNvCxnSpPr>
          <p:nvPr/>
        </p:nvCxnSpPr>
        <p:spPr>
          <a:xfrm flipH="1" rot="10800000">
            <a:off x="1423950" y="5083588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d29c5c04_1_0"/>
          <p:cNvSpPr txBox="1"/>
          <p:nvPr/>
        </p:nvSpPr>
        <p:spPr>
          <a:xfrm>
            <a:off x="870906" y="5991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2d29c5c04_1_0"/>
          <p:cNvSpPr txBox="1"/>
          <p:nvPr/>
        </p:nvSpPr>
        <p:spPr>
          <a:xfrm>
            <a:off x="1752650" y="142267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2,45,65,21 to stack and perform delete operation on all elements.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ge2d29c5c04_1_0"/>
          <p:cNvGraphicFramePr/>
          <p:nvPr/>
        </p:nvGraphicFramePr>
        <p:xfrm>
          <a:off x="2657625" y="2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ge2d29c5c04_1_0"/>
          <p:cNvSpPr/>
          <p:nvPr/>
        </p:nvSpPr>
        <p:spPr>
          <a:xfrm>
            <a:off x="1077350" y="3282975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e2d29c5c04_1_0"/>
          <p:cNvCxnSpPr>
            <a:stCxn id="162" idx="3"/>
          </p:cNvCxnSpPr>
          <p:nvPr/>
        </p:nvCxnSpPr>
        <p:spPr>
          <a:xfrm flipH="1" rot="10800000">
            <a:off x="2084450" y="3552825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4" name="Google Shape;164;ge2d29c5c04_1_0"/>
          <p:cNvGraphicFramePr/>
          <p:nvPr/>
        </p:nvGraphicFramePr>
        <p:xfrm>
          <a:off x="4791225" y="2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ge2d29c5c04_1_0"/>
          <p:cNvSpPr/>
          <p:nvPr/>
        </p:nvSpPr>
        <p:spPr>
          <a:xfrm>
            <a:off x="3210950" y="3740175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e2d29c5c04_1_0"/>
          <p:cNvCxnSpPr>
            <a:stCxn id="165" idx="3"/>
          </p:cNvCxnSpPr>
          <p:nvPr/>
        </p:nvCxnSpPr>
        <p:spPr>
          <a:xfrm flipH="1" rot="10800000">
            <a:off x="4218050" y="4010025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7" name="Google Shape;167;ge2d29c5c04_1_0"/>
          <p:cNvGraphicFramePr/>
          <p:nvPr/>
        </p:nvGraphicFramePr>
        <p:xfrm>
          <a:off x="6924825" y="2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ge2d29c5c04_1_0"/>
          <p:cNvSpPr/>
          <p:nvPr/>
        </p:nvSpPr>
        <p:spPr>
          <a:xfrm>
            <a:off x="5344550" y="4197375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e2d29c5c04_1_0"/>
          <p:cNvCxnSpPr>
            <a:stCxn id="168" idx="3"/>
          </p:cNvCxnSpPr>
          <p:nvPr/>
        </p:nvCxnSpPr>
        <p:spPr>
          <a:xfrm flipH="1" rot="10800000">
            <a:off x="6351650" y="4467225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0" name="Google Shape;170;ge2d29c5c04_1_0"/>
          <p:cNvGraphicFramePr/>
          <p:nvPr/>
        </p:nvGraphicFramePr>
        <p:xfrm>
          <a:off x="9058425" y="2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{C77DB554-EC36-4829-8D07-0E071E6979F2}</a:tableStyleId>
              </a:tblPr>
              <a:tblGrid>
                <a:gridCol w="488800"/>
              </a:tblGrid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e2d29c5c04_1_0"/>
          <p:cNvSpPr/>
          <p:nvPr/>
        </p:nvSpPr>
        <p:spPr>
          <a:xfrm>
            <a:off x="7478150" y="4578375"/>
            <a:ext cx="1007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Current pointer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ge2d29c5c04_1_0"/>
          <p:cNvCxnSpPr>
            <a:stCxn id="171" idx="3"/>
          </p:cNvCxnSpPr>
          <p:nvPr/>
        </p:nvCxnSpPr>
        <p:spPr>
          <a:xfrm flipH="1" rot="10800000">
            <a:off x="8485250" y="4848225"/>
            <a:ext cx="582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ge2d29c5c04_1_0"/>
          <p:cNvSpPr/>
          <p:nvPr/>
        </p:nvSpPr>
        <p:spPr>
          <a:xfrm>
            <a:off x="5268350" y="2125825"/>
            <a:ext cx="14883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