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C36F437-33BC-4E33-8651-BAABEC6EC570}" type="datetimeFigureOut">
              <a:rPr lang="en-US" smtClean="0"/>
              <a:t>2/10/2018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6A0CF87-8E4E-46B3-9607-908FD442ED2E}"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36F437-33BC-4E33-8651-BAABEC6EC570}"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CF87-8E4E-46B3-9607-908FD442ED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36F437-33BC-4E33-8651-BAABEC6EC570}"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CF87-8E4E-46B3-9607-908FD442ED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C36F437-33BC-4E33-8651-BAABEC6EC570}"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CF87-8E4E-46B3-9607-908FD442ED2E}"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36F437-33BC-4E33-8651-BAABEC6EC570}" type="datetimeFigureOut">
              <a:rPr lang="en-US" smtClean="0"/>
              <a:t>2/10/2018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6A0CF87-8E4E-46B3-9607-908FD442ED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36F437-33BC-4E33-8651-BAABEC6EC570}"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CF87-8E4E-46B3-9607-908FD442ED2E}"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C36F437-33BC-4E33-8651-BAABEC6EC570}"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0CF87-8E4E-46B3-9607-908FD442ED2E}"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36F437-33BC-4E33-8651-BAABEC6EC570}"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0CF87-8E4E-46B3-9607-908FD442ED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6F437-33BC-4E33-8651-BAABEC6EC570}"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0CF87-8E4E-46B3-9607-908FD442ED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36F437-33BC-4E33-8651-BAABEC6EC570}"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CF87-8E4E-46B3-9607-908FD442ED2E}"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36F437-33BC-4E33-8651-BAABEC6EC570}" type="datetimeFigureOut">
              <a:rPr lang="en-US" smtClean="0"/>
              <a:t>2/10/2018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6A0CF87-8E4E-46B3-9607-908FD442ED2E}"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C36F437-33BC-4E33-8651-BAABEC6EC570}" type="datetimeFigureOut">
              <a:rPr lang="en-US" smtClean="0"/>
              <a:t>2/10/2018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6A0CF87-8E4E-46B3-9607-908FD442ED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pPr algn="r"/>
            <a:r>
              <a:rPr lang="en-US" sz="2400" u="sng" dirty="0" smtClean="0">
                <a:solidFill>
                  <a:schemeClr val="accent2">
                    <a:lumMod val="75000"/>
                  </a:schemeClr>
                </a:solidFill>
                <a:latin typeface="Arial Rounded MT Bold" pitchFamily="34" charset="0"/>
              </a:rPr>
              <a:t>Prepared By:</a:t>
            </a:r>
          </a:p>
          <a:p>
            <a:pPr algn="r"/>
            <a:r>
              <a:rPr lang="en-US" sz="2400" dirty="0" err="1" smtClean="0">
                <a:solidFill>
                  <a:schemeClr val="tx1">
                    <a:lumMod val="95000"/>
                    <a:lumOff val="5000"/>
                  </a:schemeClr>
                </a:solidFill>
                <a:latin typeface="Arial Rounded MT Bold" pitchFamily="34" charset="0"/>
              </a:rPr>
              <a:t>Sakina</a:t>
            </a:r>
            <a:r>
              <a:rPr lang="en-US" sz="2400" dirty="0" smtClean="0">
                <a:solidFill>
                  <a:schemeClr val="tx1">
                    <a:lumMod val="95000"/>
                    <a:lumOff val="5000"/>
                  </a:schemeClr>
                </a:solidFill>
                <a:latin typeface="Arial Rounded MT Bold" pitchFamily="34" charset="0"/>
              </a:rPr>
              <a:t> </a:t>
            </a:r>
            <a:r>
              <a:rPr lang="en-US" sz="2400" dirty="0" err="1" smtClean="0">
                <a:solidFill>
                  <a:schemeClr val="tx1">
                    <a:lumMod val="95000"/>
                    <a:lumOff val="5000"/>
                  </a:schemeClr>
                </a:solidFill>
                <a:latin typeface="Arial Rounded MT Bold" pitchFamily="34" charset="0"/>
              </a:rPr>
              <a:t>Sabunwala</a:t>
            </a:r>
            <a:endParaRPr lang="en-US" sz="2400" dirty="0" smtClean="0">
              <a:solidFill>
                <a:schemeClr val="tx1">
                  <a:lumMod val="95000"/>
                  <a:lumOff val="5000"/>
                </a:schemeClr>
              </a:solidFill>
              <a:latin typeface="Arial Rounded MT Bold" pitchFamily="34" charset="0"/>
            </a:endParaRPr>
          </a:p>
          <a:p>
            <a:pPr algn="r"/>
            <a:r>
              <a:rPr lang="en-US" sz="2400" dirty="0" err="1" smtClean="0">
                <a:solidFill>
                  <a:schemeClr val="tx1">
                    <a:lumMod val="95000"/>
                    <a:lumOff val="5000"/>
                  </a:schemeClr>
                </a:solidFill>
                <a:latin typeface="Arial Rounded MT Bold" pitchFamily="34" charset="0"/>
              </a:rPr>
              <a:t>Habiba</a:t>
            </a:r>
            <a:r>
              <a:rPr lang="en-US" sz="2400" dirty="0" smtClean="0">
                <a:solidFill>
                  <a:schemeClr val="tx1">
                    <a:lumMod val="95000"/>
                    <a:lumOff val="5000"/>
                  </a:schemeClr>
                </a:solidFill>
                <a:latin typeface="Arial Rounded MT Bold" pitchFamily="34" charset="0"/>
              </a:rPr>
              <a:t> </a:t>
            </a:r>
            <a:r>
              <a:rPr lang="en-US" sz="2400" dirty="0" err="1" smtClean="0">
                <a:solidFill>
                  <a:schemeClr val="tx1">
                    <a:lumMod val="95000"/>
                    <a:lumOff val="5000"/>
                  </a:schemeClr>
                </a:solidFill>
                <a:latin typeface="Arial Rounded MT Bold" pitchFamily="34" charset="0"/>
              </a:rPr>
              <a:t>Kurabar</a:t>
            </a:r>
            <a:endParaRPr lang="en-US" sz="2400" dirty="0" smtClean="0">
              <a:solidFill>
                <a:schemeClr val="tx1">
                  <a:lumMod val="95000"/>
                  <a:lumOff val="5000"/>
                </a:schemeClr>
              </a:solidFill>
              <a:latin typeface="Arial Rounded MT Bold" pitchFamily="34" charset="0"/>
            </a:endParaRPr>
          </a:p>
          <a:p>
            <a:pPr algn="r"/>
            <a:r>
              <a:rPr lang="en-US" sz="2400" dirty="0" err="1" smtClean="0">
                <a:solidFill>
                  <a:schemeClr val="tx1">
                    <a:lumMod val="95000"/>
                    <a:lumOff val="5000"/>
                  </a:schemeClr>
                </a:solidFill>
                <a:latin typeface="Arial Rounded MT Bold" pitchFamily="34" charset="0"/>
              </a:rPr>
              <a:t>Amisha</a:t>
            </a:r>
            <a:r>
              <a:rPr lang="en-US" sz="2400" dirty="0" smtClean="0">
                <a:solidFill>
                  <a:schemeClr val="tx1">
                    <a:lumMod val="95000"/>
                    <a:lumOff val="5000"/>
                  </a:schemeClr>
                </a:solidFill>
                <a:latin typeface="Arial Rounded MT Bold" pitchFamily="34" charset="0"/>
              </a:rPr>
              <a:t> </a:t>
            </a:r>
            <a:r>
              <a:rPr lang="en-US" sz="2400" dirty="0" err="1" smtClean="0">
                <a:solidFill>
                  <a:schemeClr val="tx1">
                    <a:lumMod val="95000"/>
                    <a:lumOff val="5000"/>
                  </a:schemeClr>
                </a:solidFill>
                <a:latin typeface="Arial Rounded MT Bold" pitchFamily="34" charset="0"/>
              </a:rPr>
              <a:t>Mathur</a:t>
            </a:r>
            <a:endParaRPr lang="en-US" sz="2400" dirty="0" smtClean="0">
              <a:solidFill>
                <a:schemeClr val="tx1">
                  <a:lumMod val="95000"/>
                  <a:lumOff val="5000"/>
                </a:schemeClr>
              </a:solidFill>
              <a:latin typeface="Arial Rounded MT Bold" pitchFamily="34" charset="0"/>
            </a:endParaRPr>
          </a:p>
          <a:p>
            <a:pPr algn="r"/>
            <a:r>
              <a:rPr lang="en-US" sz="2400" dirty="0" err="1" smtClean="0">
                <a:solidFill>
                  <a:schemeClr val="tx1">
                    <a:lumMod val="95000"/>
                    <a:lumOff val="5000"/>
                  </a:schemeClr>
                </a:solidFill>
                <a:latin typeface="Arial Rounded MT Bold" pitchFamily="34" charset="0"/>
              </a:rPr>
              <a:t>Lakshita</a:t>
            </a:r>
            <a:r>
              <a:rPr lang="en-US" sz="2400" dirty="0" smtClean="0">
                <a:solidFill>
                  <a:schemeClr val="tx1">
                    <a:lumMod val="95000"/>
                    <a:lumOff val="5000"/>
                  </a:schemeClr>
                </a:solidFill>
                <a:latin typeface="Arial Rounded MT Bold" pitchFamily="34" charset="0"/>
              </a:rPr>
              <a:t> </a:t>
            </a:r>
            <a:r>
              <a:rPr lang="en-US" sz="2400" dirty="0" err="1" smtClean="0">
                <a:solidFill>
                  <a:schemeClr val="tx1">
                    <a:lumMod val="95000"/>
                    <a:lumOff val="5000"/>
                  </a:schemeClr>
                </a:solidFill>
                <a:latin typeface="Arial Rounded MT Bold" pitchFamily="34" charset="0"/>
              </a:rPr>
              <a:t>Paliwal</a:t>
            </a:r>
            <a:endParaRPr lang="en-US" sz="2400" dirty="0" smtClean="0">
              <a:solidFill>
                <a:schemeClr val="tx1">
                  <a:lumMod val="95000"/>
                  <a:lumOff val="5000"/>
                </a:schemeClr>
              </a:solidFill>
              <a:latin typeface="Arial Rounded MT Bold" pitchFamily="34" charset="0"/>
            </a:endParaRPr>
          </a:p>
          <a:p>
            <a:pPr algn="r"/>
            <a:r>
              <a:rPr lang="en-US" sz="2400" dirty="0" err="1" smtClean="0">
                <a:solidFill>
                  <a:schemeClr val="tx1">
                    <a:lumMod val="95000"/>
                    <a:lumOff val="5000"/>
                  </a:schemeClr>
                </a:solidFill>
                <a:latin typeface="Arial Rounded MT Bold" pitchFamily="34" charset="0"/>
              </a:rPr>
              <a:t>Nahid</a:t>
            </a:r>
            <a:r>
              <a:rPr lang="en-US" sz="2400" dirty="0" smtClean="0">
                <a:solidFill>
                  <a:schemeClr val="tx1">
                    <a:lumMod val="95000"/>
                    <a:lumOff val="5000"/>
                  </a:schemeClr>
                </a:solidFill>
                <a:latin typeface="Arial Rounded MT Bold" pitchFamily="34" charset="0"/>
              </a:rPr>
              <a:t> </a:t>
            </a:r>
            <a:r>
              <a:rPr lang="en-US" sz="2400" dirty="0" err="1" smtClean="0">
                <a:solidFill>
                  <a:schemeClr val="tx1">
                    <a:lumMod val="95000"/>
                    <a:lumOff val="5000"/>
                  </a:schemeClr>
                </a:solidFill>
                <a:latin typeface="Arial Rounded MT Bold" pitchFamily="34" charset="0"/>
              </a:rPr>
              <a:t>Akhtar</a:t>
            </a:r>
            <a:endParaRPr lang="en-US" sz="2400" dirty="0" smtClean="0">
              <a:solidFill>
                <a:schemeClr val="tx1">
                  <a:lumMod val="95000"/>
                  <a:lumOff val="5000"/>
                </a:schemeClr>
              </a:solidFill>
              <a:latin typeface="Arial Rounded MT Bold" pitchFamily="34" charset="0"/>
            </a:endParaRPr>
          </a:p>
          <a:p>
            <a:pPr algn="r"/>
            <a:endParaRPr lang="en-US" sz="2400" dirty="0"/>
          </a:p>
        </p:txBody>
      </p:sp>
      <p:sp>
        <p:nvSpPr>
          <p:cNvPr id="2" name="Title 1"/>
          <p:cNvSpPr>
            <a:spLocks noGrp="1"/>
          </p:cNvSpPr>
          <p:nvPr>
            <p:ph type="ctrTitle"/>
          </p:nvPr>
        </p:nvSpPr>
        <p:spPr/>
        <p:txBody>
          <a:bodyPr>
            <a:normAutofit/>
          </a:bodyPr>
          <a:lstStyle/>
          <a:p>
            <a:r>
              <a:rPr lang="en-US" sz="7200" dirty="0" smtClean="0"/>
              <a:t>QUIZZERIA</a:t>
            </a:r>
            <a:endParaRPr lang="en-US" sz="7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631243"/>
            <a:ext cx="2338714" cy="23387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smtClean="0">
                <a:solidFill>
                  <a:schemeClr val="accent2"/>
                </a:solidFill>
              </a:rPr>
              <a:t>Quizzeria</a:t>
            </a:r>
            <a:endParaRPr lang="en-US" sz="3600" b="1" u="sng" dirty="0">
              <a:solidFill>
                <a:schemeClr val="accent2"/>
              </a:solidFill>
            </a:endParaRPr>
          </a:p>
        </p:txBody>
      </p:sp>
      <p:sp>
        <p:nvSpPr>
          <p:cNvPr id="3" name="Content Placeholder 2"/>
          <p:cNvSpPr>
            <a:spLocks noGrp="1"/>
          </p:cNvSpPr>
          <p:nvPr>
            <p:ph sz="quarter" idx="1"/>
          </p:nvPr>
        </p:nvSpPr>
        <p:spPr/>
        <p:txBody>
          <a:bodyPr>
            <a:normAutofit/>
          </a:bodyPr>
          <a:lstStyle/>
          <a:p>
            <a:r>
              <a:rPr lang="en-US" sz="1800" b="1" smtClean="0">
                <a:latin typeface="Calibri" pitchFamily="34" charset="0"/>
                <a:cs typeface="Calibri" pitchFamily="34" charset="0"/>
              </a:rPr>
              <a:t>The quiz consists of a total of 10 questions of the respective field selected .</a:t>
            </a:r>
          </a:p>
          <a:p>
            <a:r>
              <a:rPr lang="en-US" sz="1800" b="1" smtClean="0">
                <a:latin typeface="Calibri" pitchFamily="34" charset="0"/>
                <a:cs typeface="Calibri" pitchFamily="34" charset="0"/>
              </a:rPr>
              <a:t>The player should select one of the four answers namely a,b,c,d for the respective questions.</a:t>
            </a:r>
          </a:p>
          <a:p>
            <a:r>
              <a:rPr lang="en-US" sz="1800" b="1" smtClean="0">
                <a:latin typeface="Calibri" pitchFamily="34" charset="0"/>
                <a:cs typeface="Calibri" pitchFamily="34" charset="0"/>
              </a:rPr>
              <a:t>He can then move to the next question by clicking “Next”.</a:t>
            </a:r>
          </a:p>
          <a:p>
            <a:r>
              <a:rPr lang="en-US" sz="1800" b="1" smtClean="0">
                <a:latin typeface="Calibri" pitchFamily="34" charset="0"/>
                <a:cs typeface="Calibri" pitchFamily="34" charset="0"/>
              </a:rPr>
              <a:t>He can also quit the quiz by clicking “Quit” and then he would be moved to the start menu.</a:t>
            </a:r>
            <a:endParaRPr lang="en-US" sz="1800" b="1" dirty="0">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681086"/>
            <a:ext cx="2338714" cy="233871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solidFill>
                <a:latin typeface="Aharoni" pitchFamily="2" charset="-79"/>
                <a:cs typeface="Aharoni" pitchFamily="2" charset="-79"/>
              </a:rPr>
              <a:t>Start Menu</a:t>
            </a:r>
            <a:endParaRPr lang="en-US" b="1" u="sng" dirty="0">
              <a:solidFill>
                <a:schemeClr val="accent2"/>
              </a:solidFill>
              <a:latin typeface="Aharoni" pitchFamily="2" charset="-79"/>
              <a:cs typeface="Aharoni" pitchFamily="2" charset="-79"/>
            </a:endParaRPr>
          </a:p>
        </p:txBody>
      </p:sp>
      <p:sp>
        <p:nvSpPr>
          <p:cNvPr id="5" name="Content Placeholder 4"/>
          <p:cNvSpPr>
            <a:spLocks noGrp="1"/>
          </p:cNvSpPr>
          <p:nvPr>
            <p:ph sz="quarter" idx="1"/>
          </p:nvPr>
        </p:nvSpPr>
        <p:spPr/>
        <p:txBody>
          <a:bodyPr>
            <a:normAutofit/>
          </a:bodyPr>
          <a:lstStyle/>
          <a:p>
            <a:r>
              <a:rPr lang="en-US" sz="1800" b="1" dirty="0" smtClean="0">
                <a:latin typeface="Calibri" pitchFamily="34" charset="0"/>
                <a:cs typeface="Calibri" pitchFamily="34" charset="0"/>
              </a:rPr>
              <a:t>The player should enter his/her name here.</a:t>
            </a:r>
          </a:p>
          <a:p>
            <a:r>
              <a:rPr lang="en-US" sz="1800" b="1" dirty="0" smtClean="0">
                <a:latin typeface="Calibri" pitchFamily="34" charset="0"/>
                <a:cs typeface="Calibri" pitchFamily="34" charset="0"/>
              </a:rPr>
              <a:t>One of the four options (Android/Java/C/C++) should be selected to start the quiz.</a:t>
            </a:r>
            <a:endParaRPr lang="en-US" sz="1800" b="1" dirty="0">
              <a:latin typeface="Calibri" pitchFamily="34" charset="0"/>
              <a:cs typeface="Calibri"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0"/>
            <a:ext cx="2295525" cy="408093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chemeClr val="accent2"/>
                </a:solidFill>
              </a:rPr>
              <a:t>Score</a:t>
            </a:r>
            <a:endParaRPr lang="en-US" sz="3600" b="1" u="sng" dirty="0">
              <a:solidFill>
                <a:schemeClr val="accent2"/>
              </a:solidFill>
            </a:endParaRPr>
          </a:p>
        </p:txBody>
      </p:sp>
      <p:sp>
        <p:nvSpPr>
          <p:cNvPr id="3" name="Content Placeholder 2"/>
          <p:cNvSpPr>
            <a:spLocks noGrp="1"/>
          </p:cNvSpPr>
          <p:nvPr>
            <p:ph sz="quarter" idx="1"/>
          </p:nvPr>
        </p:nvSpPr>
        <p:spPr/>
        <p:txBody>
          <a:bodyPr>
            <a:normAutofit/>
          </a:bodyPr>
          <a:lstStyle/>
          <a:p>
            <a:r>
              <a:rPr lang="en-US" sz="1800" b="1" dirty="0" smtClean="0">
                <a:latin typeface="Calibri" pitchFamily="34" charset="0"/>
                <a:cs typeface="Calibri" pitchFamily="34" charset="0"/>
              </a:rPr>
              <a:t>Each correct answer would award </a:t>
            </a:r>
            <a:r>
              <a:rPr lang="en-US" sz="1800" b="1" dirty="0" smtClean="0">
                <a:latin typeface="Calibri" pitchFamily="34" charset="0"/>
                <a:cs typeface="Calibri" pitchFamily="34" charset="0"/>
              </a:rPr>
              <a:t>two</a:t>
            </a:r>
            <a:r>
              <a:rPr lang="en-US" sz="1800" b="1" dirty="0" smtClean="0">
                <a:latin typeface="Calibri" pitchFamily="34" charset="0"/>
                <a:cs typeface="Calibri" pitchFamily="34" charset="0"/>
              </a:rPr>
              <a:t> </a:t>
            </a:r>
            <a:r>
              <a:rPr lang="en-US" sz="1800" b="1" dirty="0" smtClean="0">
                <a:latin typeface="Calibri" pitchFamily="34" charset="0"/>
                <a:cs typeface="Calibri" pitchFamily="34" charset="0"/>
              </a:rPr>
              <a:t>mark to the total score of the player.</a:t>
            </a:r>
          </a:p>
          <a:p>
            <a:r>
              <a:rPr lang="en-US" sz="1800" b="1" dirty="0" smtClean="0">
                <a:latin typeface="Calibri" pitchFamily="34" charset="0"/>
                <a:cs typeface="Calibri" pitchFamily="34" charset="0"/>
              </a:rPr>
              <a:t>The total score would be displayed either when the player answers all the 10 questions or quits.</a:t>
            </a:r>
            <a:endParaRPr lang="en-US" sz="1800" b="1" dirty="0">
              <a:latin typeface="Calibri" pitchFamily="34" charset="0"/>
              <a:cs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2783" y="2286000"/>
            <a:ext cx="2357438" cy="4191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612" y="2514600"/>
            <a:ext cx="2314575" cy="4114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5472" y="2257631"/>
            <a:ext cx="2366358" cy="420685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u="sng" dirty="0" smtClean="0">
                <a:solidFill>
                  <a:srgbClr val="002060"/>
                </a:solidFill>
              </a:rPr>
              <a:t>Anagrams</a:t>
            </a:r>
            <a:endParaRPr lang="en-US" u="sng" dirty="0">
              <a:solidFill>
                <a:srgbClr val="002060"/>
              </a:solidFill>
            </a:endParaRPr>
          </a:p>
        </p:txBody>
      </p:sp>
      <p:sp>
        <p:nvSpPr>
          <p:cNvPr id="3" name="Content Placeholder 2"/>
          <p:cNvSpPr>
            <a:spLocks noGrp="1"/>
          </p:cNvSpPr>
          <p:nvPr>
            <p:ph sz="quarter" idx="1"/>
          </p:nvPr>
        </p:nvSpPr>
        <p:spPr>
          <a:xfrm>
            <a:off x="914400" y="914400"/>
            <a:ext cx="7772400" cy="5562600"/>
          </a:xfrm>
        </p:spPr>
        <p:txBody>
          <a:bodyPr>
            <a:normAutofit/>
          </a:bodyPr>
          <a:lstStyle/>
          <a:p>
            <a:r>
              <a:rPr lang="en-US" b="1" u="sng" dirty="0" smtClean="0">
                <a:latin typeface="Calibri" pitchFamily="34" charset="0"/>
                <a:cs typeface="Calibri" pitchFamily="34" charset="0"/>
              </a:rPr>
              <a:t>Introduction:</a:t>
            </a:r>
            <a:r>
              <a:rPr lang="en-US" b="1" dirty="0" smtClean="0">
                <a:latin typeface="Calibri" pitchFamily="34" charset="0"/>
                <a:cs typeface="Calibri" pitchFamily="34" charset="0"/>
              </a:rPr>
              <a:t/>
            </a:r>
            <a:br>
              <a:rPr lang="en-US" b="1" dirty="0" smtClean="0">
                <a:latin typeface="Calibri" pitchFamily="34" charset="0"/>
                <a:cs typeface="Calibri" pitchFamily="34" charset="0"/>
              </a:rPr>
            </a:br>
            <a:r>
              <a:rPr lang="en-US" sz="2000" b="1" dirty="0" smtClean="0">
                <a:latin typeface="Calibri" pitchFamily="34" charset="0"/>
                <a:cs typeface="Calibri" pitchFamily="34" charset="0"/>
              </a:rPr>
              <a:t>An anagram is a word or phrase formed by rearranging the letters of a different word or phrase, typically using all the original letters exactly once.[1] For example, the word anagram can be rearranged into   "</a:t>
            </a:r>
            <a:r>
              <a:rPr lang="en-US" sz="2000" b="1" dirty="0" err="1" smtClean="0">
                <a:latin typeface="Calibri" pitchFamily="34" charset="0"/>
                <a:cs typeface="Calibri" pitchFamily="34" charset="0"/>
              </a:rPr>
              <a:t>nagaram</a:t>
            </a:r>
            <a:r>
              <a:rPr lang="en-US" sz="2000" b="1" dirty="0" smtClean="0">
                <a:latin typeface="Calibri" pitchFamily="34" charset="0"/>
                <a:cs typeface="Calibri" pitchFamily="34" charset="0"/>
              </a:rPr>
              <a:t>".</a:t>
            </a:r>
          </a:p>
          <a:p>
            <a:pPr>
              <a:buNone/>
            </a:pPr>
            <a:r>
              <a:rPr lang="en-US" sz="2000" b="1" dirty="0" smtClean="0">
                <a:latin typeface="Calibri" pitchFamily="34" charset="0"/>
                <a:cs typeface="Calibri" pitchFamily="34" charset="0"/>
              </a:rPr>
              <a:t/>
            </a:r>
            <a:br>
              <a:rPr lang="en-US" sz="2000" b="1" dirty="0" smtClean="0">
                <a:latin typeface="Calibri" pitchFamily="34" charset="0"/>
                <a:cs typeface="Calibri" pitchFamily="34" charset="0"/>
              </a:rPr>
            </a:br>
            <a:r>
              <a:rPr lang="en-US" sz="2000" b="1" dirty="0" smtClean="0">
                <a:latin typeface="Calibri" pitchFamily="34" charset="0"/>
                <a:cs typeface="Calibri" pitchFamily="34" charset="0"/>
              </a:rPr>
              <a:t>The original word or phrase is known as the subject of the anagram. Any word or phrase that exactly reproduces the letters in another order is an anagram. </a:t>
            </a:r>
          </a:p>
          <a:p>
            <a:pPr>
              <a:buNone/>
            </a:pPr>
            <a:endParaRPr lang="en-US" sz="2000" b="1" dirty="0" smtClean="0">
              <a:latin typeface="Calibri" pitchFamily="34" charset="0"/>
              <a:cs typeface="Calibri" pitchFamily="34" charset="0"/>
            </a:endParaRPr>
          </a:p>
          <a:p>
            <a:r>
              <a:rPr lang="en-US" b="1" u="sng" dirty="0" smtClean="0">
                <a:latin typeface="Calibri" pitchFamily="34" charset="0"/>
                <a:cs typeface="Calibri" pitchFamily="34" charset="0"/>
              </a:rPr>
              <a:t>Applications:</a:t>
            </a:r>
          </a:p>
          <a:p>
            <a:pPr>
              <a:buNone/>
            </a:pPr>
            <a:r>
              <a:rPr lang="en-US" sz="2000" b="1" dirty="0" smtClean="0">
                <a:latin typeface="Calibri" pitchFamily="34" charset="0"/>
                <a:cs typeface="Calibri" pitchFamily="34" charset="0"/>
              </a:rPr>
              <a:t>	</a:t>
            </a:r>
            <a:r>
              <a:rPr lang="en-US" sz="2400" b="1" dirty="0" smtClean="0">
                <a:latin typeface="Calibri" pitchFamily="34" charset="0"/>
                <a:cs typeface="Calibri" pitchFamily="34" charset="0"/>
              </a:rPr>
              <a:t>1.Establishment of priority</a:t>
            </a:r>
          </a:p>
          <a:p>
            <a:pPr>
              <a:buNone/>
            </a:pPr>
            <a:r>
              <a:rPr lang="en-US" sz="2400" b="1" dirty="0" smtClean="0">
                <a:latin typeface="Calibri" pitchFamily="34" charset="0"/>
                <a:cs typeface="Calibri" pitchFamily="34" charset="0"/>
              </a:rPr>
              <a:t>	2. Games and puzzles</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Calibri" pitchFamily="34" charset="0"/>
                <a:cs typeface="Calibri" pitchFamily="34" charset="0"/>
              </a:rPr>
              <a:t>The UI for our game will look like this:</a:t>
            </a:r>
            <a:br>
              <a:rPr lang="en-US" sz="2800" b="1" dirty="0" smtClean="0">
                <a:solidFill>
                  <a:schemeClr val="tx1"/>
                </a:solidFill>
                <a:latin typeface="Calibri" pitchFamily="34" charset="0"/>
                <a:cs typeface="Calibri" pitchFamily="34" charset="0"/>
              </a:rPr>
            </a:br>
            <a:endParaRPr lang="en-US" sz="2800" b="1" dirty="0">
              <a:solidFill>
                <a:schemeClr val="tx1"/>
              </a:solidFill>
              <a:latin typeface="Calibri" pitchFamily="34" charset="0"/>
              <a:cs typeface="Calibri" pitchFamily="34" charset="0"/>
            </a:endParaRPr>
          </a:p>
        </p:txBody>
      </p:sp>
      <p:pic>
        <p:nvPicPr>
          <p:cNvPr id="4" name="Picture 2" descr="C:\Users\Mathur\Pictures\anagram.PNG"/>
          <p:cNvPicPr>
            <a:picLocks noGrp="1" noChangeAspect="1" noChangeArrowheads="1"/>
          </p:cNvPicPr>
          <p:nvPr>
            <p:ph sz="quarter" idx="1"/>
          </p:nvPr>
        </p:nvPicPr>
        <p:blipFill>
          <a:blip r:embed="rId2"/>
          <a:srcRect/>
          <a:stretch>
            <a:fillRect/>
          </a:stretch>
        </p:blipFill>
        <p:spPr bwMode="auto">
          <a:xfrm>
            <a:off x="2819400" y="1219200"/>
            <a:ext cx="3352799" cy="5181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pPr algn="ctr"/>
            <a:r>
              <a:rPr lang="en-US" u="sng" dirty="0" err="1" smtClean="0">
                <a:solidFill>
                  <a:srgbClr val="002060"/>
                </a:solidFill>
              </a:rPr>
              <a:t>Scarne’s</a:t>
            </a:r>
            <a:r>
              <a:rPr lang="en-US" u="sng" dirty="0" smtClean="0">
                <a:solidFill>
                  <a:srgbClr val="002060"/>
                </a:solidFill>
              </a:rPr>
              <a:t> Dice</a:t>
            </a:r>
            <a:endParaRPr lang="en-US" u="sng" dirty="0">
              <a:solidFill>
                <a:srgbClr val="002060"/>
              </a:solidFill>
            </a:endParaRPr>
          </a:p>
        </p:txBody>
      </p:sp>
      <p:sp>
        <p:nvSpPr>
          <p:cNvPr id="3" name="Content Placeholder 2"/>
          <p:cNvSpPr>
            <a:spLocks noGrp="1"/>
          </p:cNvSpPr>
          <p:nvPr>
            <p:ph sz="quarter" idx="1"/>
          </p:nvPr>
        </p:nvSpPr>
        <p:spPr>
          <a:xfrm>
            <a:off x="457200" y="1905000"/>
            <a:ext cx="7924800" cy="4114800"/>
          </a:xfrm>
        </p:spPr>
        <p:txBody>
          <a:bodyPr>
            <a:normAutofit/>
          </a:bodyPr>
          <a:lstStyle/>
          <a:p>
            <a:pPr>
              <a:buNone/>
            </a:pPr>
            <a:r>
              <a:rPr lang="en-US" sz="2800" b="1" dirty="0" smtClean="0">
                <a:latin typeface="Calibri" pitchFamily="34" charset="0"/>
                <a:cs typeface="Calibri" pitchFamily="34" charset="0"/>
              </a:rPr>
              <a:t>   </a:t>
            </a:r>
            <a:r>
              <a:rPr lang="en-US" sz="2800" b="1" dirty="0" err="1" smtClean="0">
                <a:latin typeface="Calibri" pitchFamily="34" charset="0"/>
                <a:cs typeface="Calibri" pitchFamily="34" charset="0"/>
              </a:rPr>
              <a:t>Scarne's</a:t>
            </a:r>
            <a:r>
              <a:rPr lang="en-US" sz="2800" b="1" dirty="0" smtClean="0">
                <a:latin typeface="Calibri" pitchFamily="34" charset="0"/>
                <a:cs typeface="Calibri" pitchFamily="34" charset="0"/>
              </a:rPr>
              <a:t> dice is a dice game in which you have to reach 100 before the computer does. Make maximum score in a turn without rolling a one. If you roll a one your turn score becomes zero. If you feel that you may get a one in the next roll. You can hold on with your score and let the computer play.</a:t>
            </a:r>
            <a:endParaRPr lang="en-US" sz="28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thur\Pictures\sd.PNG"/>
          <p:cNvPicPr>
            <a:picLocks noChangeAspect="1" noChangeArrowheads="1"/>
          </p:cNvPicPr>
          <p:nvPr/>
        </p:nvPicPr>
        <p:blipFill>
          <a:blip r:embed="rId2"/>
          <a:srcRect/>
          <a:stretch>
            <a:fillRect/>
          </a:stretch>
        </p:blipFill>
        <p:spPr bwMode="auto">
          <a:xfrm>
            <a:off x="3048000" y="1676400"/>
            <a:ext cx="3019425" cy="4638675"/>
          </a:xfrm>
          <a:prstGeom prst="rect">
            <a:avLst/>
          </a:prstGeom>
          <a:noFill/>
        </p:spPr>
      </p:pic>
      <p:sp>
        <p:nvSpPr>
          <p:cNvPr id="3" name="Title 2"/>
          <p:cNvSpPr>
            <a:spLocks noGrp="1"/>
          </p:cNvSpPr>
          <p:nvPr>
            <p:ph type="title"/>
          </p:nvPr>
        </p:nvSpPr>
        <p:spPr>
          <a:xfrm>
            <a:off x="838200" y="533400"/>
            <a:ext cx="7772400" cy="944562"/>
          </a:xfrm>
        </p:spPr>
        <p:txBody>
          <a:bodyPr>
            <a:normAutofit fontScale="90000"/>
          </a:bodyPr>
          <a:lstStyle/>
          <a:p>
            <a:r>
              <a:rPr lang="en-US" sz="3200" b="1" dirty="0" smtClean="0">
                <a:solidFill>
                  <a:schemeClr val="tx1"/>
                </a:solidFill>
                <a:latin typeface="Calibri" pitchFamily="34" charset="0"/>
                <a:cs typeface="Calibri" pitchFamily="34" charset="0"/>
              </a:rPr>
              <a:t>The UI for our game will look like this:</a:t>
            </a:r>
            <a:br>
              <a:rPr lang="en-US" sz="3200" b="1" dirty="0" smtClean="0">
                <a:solidFill>
                  <a:schemeClr val="tx1"/>
                </a:solidFill>
                <a:latin typeface="Calibri" pitchFamily="34" charset="0"/>
                <a:cs typeface="Calibri" pitchFamily="34" charset="0"/>
              </a:rPr>
            </a:b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u="sng" dirty="0" smtClean="0">
                <a:solidFill>
                  <a:srgbClr val="002060"/>
                </a:solidFill>
              </a:rPr>
              <a:t>Word Stack</a:t>
            </a:r>
            <a:endParaRPr lang="en-US" u="sng" dirty="0">
              <a:solidFill>
                <a:srgbClr val="002060"/>
              </a:solidFill>
            </a:endParaRPr>
          </a:p>
        </p:txBody>
      </p:sp>
      <p:sp>
        <p:nvSpPr>
          <p:cNvPr id="4" name="Content Placeholder 3"/>
          <p:cNvSpPr>
            <a:spLocks noGrp="1"/>
          </p:cNvSpPr>
          <p:nvPr>
            <p:ph sz="quarter" idx="1"/>
          </p:nvPr>
        </p:nvSpPr>
        <p:spPr>
          <a:xfrm>
            <a:off x="914400" y="1600200"/>
            <a:ext cx="7772400" cy="4419600"/>
          </a:xfrm>
        </p:spPr>
        <p:txBody>
          <a:bodyPr/>
          <a:lstStyle/>
          <a:p>
            <a:r>
              <a:rPr lang="en-US" b="1" dirty="0" smtClean="0">
                <a:latin typeface="Calibri" pitchFamily="34" charset="0"/>
                <a:cs typeface="Calibri" pitchFamily="34" charset="0"/>
              </a:rPr>
              <a:t>The idea of the game is to try to separate out two words of the same length whose letters have been scrambled (but the order of the letters has been preserved).</a:t>
            </a:r>
          </a:p>
          <a:p>
            <a:endParaRPr lang="en-US" b="1" dirty="0" smtClean="0">
              <a:latin typeface="Calibri" pitchFamily="34" charset="0"/>
              <a:cs typeface="Calibri" pitchFamily="34" charset="0"/>
            </a:endParaRPr>
          </a:p>
          <a:p>
            <a:r>
              <a:rPr lang="en-US" b="1" u="sng" dirty="0" smtClean="0">
                <a:latin typeface="Calibri" pitchFamily="34" charset="0"/>
                <a:cs typeface="Calibri" pitchFamily="34" charset="0"/>
              </a:rPr>
              <a:t>Applications of stacks </a:t>
            </a:r>
            <a:r>
              <a:rPr lang="en-US" b="1" dirty="0" smtClean="0">
                <a:latin typeface="Calibri" pitchFamily="34" charset="0"/>
                <a:cs typeface="Calibri" pitchFamily="34" charset="0"/>
              </a:rPr>
              <a:t>:</a:t>
            </a:r>
          </a:p>
          <a:p>
            <a:pPr marL="514350" indent="-514350">
              <a:buNone/>
            </a:pPr>
            <a:r>
              <a:rPr lang="en-US" sz="2400" b="1" dirty="0" smtClean="0">
                <a:latin typeface="Calibri" pitchFamily="34" charset="0"/>
                <a:cs typeface="Calibri" pitchFamily="34" charset="0"/>
              </a:rPr>
              <a:t>1. Compile time memory management</a:t>
            </a:r>
          </a:p>
          <a:p>
            <a:pPr marL="514350" indent="-514350">
              <a:buNone/>
            </a:pPr>
            <a:r>
              <a:rPr lang="en-US" sz="2400" b="1" dirty="0" smtClean="0">
                <a:latin typeface="Calibri" pitchFamily="34" charset="0"/>
                <a:cs typeface="Calibri" pitchFamily="34" charset="0"/>
              </a:rPr>
              <a:t>2. Efficient algorithms</a:t>
            </a:r>
            <a:r>
              <a:rPr lang="en-US" b="1" dirty="0" smtClean="0">
                <a:latin typeface="Calibri" pitchFamily="34" charset="0"/>
                <a:cs typeface="Calibri" pitchFamily="34" charset="0"/>
              </a:rPr>
              <a:t/>
            </a:r>
            <a:br>
              <a:rPr lang="en-US" b="1" dirty="0" smtClean="0">
                <a:latin typeface="Calibri" pitchFamily="34" charset="0"/>
                <a:cs typeface="Calibri" pitchFamily="34" charset="0"/>
              </a:rPr>
            </a:br>
            <a:endParaRPr lang="en-US" b="1" dirty="0" smtClean="0">
              <a:latin typeface="Calibri" pitchFamily="34" charset="0"/>
              <a:cs typeface="Calibri" pitchFamily="34" charset="0"/>
            </a:endParaRPr>
          </a:p>
          <a:p>
            <a:endParaRPr lang="en-US" b="1" dirty="0" smtClean="0">
              <a:latin typeface="Calibri" pitchFamily="34" charset="0"/>
              <a:cs typeface="Calibri" pitchFamily="34" charset="0"/>
            </a:endParaRPr>
          </a:p>
          <a:p>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914400" y="609600"/>
            <a:ext cx="7391400" cy="1295400"/>
          </a:xfrm>
        </p:spPr>
        <p:txBody>
          <a:bodyPr>
            <a:normAutofit fontScale="85000" lnSpcReduction="20000"/>
          </a:bodyPr>
          <a:lstStyle/>
          <a:p>
            <a:pPr>
              <a:buNone/>
            </a:pPr>
            <a:r>
              <a:rPr lang="en-US" b="1" dirty="0" smtClean="0">
                <a:latin typeface="Calibri" pitchFamily="34" charset="0"/>
                <a:cs typeface="Calibri" pitchFamily="34" charset="0"/>
              </a:rPr>
              <a:t>    This is what the app looks like part way through a game where the two words are 'grads' and 'punks':</a:t>
            </a:r>
          </a:p>
          <a:p>
            <a:pPr>
              <a:buNone/>
            </a:pPr>
            <a:r>
              <a:rPr lang="en-US" b="1" dirty="0" smtClean="0">
                <a:latin typeface="Calibri" pitchFamily="34" charset="0"/>
                <a:cs typeface="Calibri" pitchFamily="34" charset="0"/>
              </a:rPr>
              <a:t/>
            </a:r>
            <a:br>
              <a:rPr lang="en-US" b="1" dirty="0" smtClean="0">
                <a:latin typeface="Calibri" pitchFamily="34" charset="0"/>
                <a:cs typeface="Calibri" pitchFamily="34" charset="0"/>
              </a:rPr>
            </a:br>
            <a:endParaRPr lang="en-US" b="1" dirty="0">
              <a:latin typeface="Calibri" pitchFamily="34" charset="0"/>
              <a:cs typeface="Calibri" pitchFamily="34" charset="0"/>
            </a:endParaRPr>
          </a:p>
        </p:txBody>
      </p:sp>
      <p:pic>
        <p:nvPicPr>
          <p:cNvPr id="3074" name="Picture 2" descr="C:\Users\Mathur\Pictures\stack.PNG"/>
          <p:cNvPicPr>
            <a:picLocks noChangeAspect="1" noChangeArrowheads="1"/>
          </p:cNvPicPr>
          <p:nvPr/>
        </p:nvPicPr>
        <p:blipFill>
          <a:blip r:embed="rId2"/>
          <a:srcRect/>
          <a:stretch>
            <a:fillRect/>
          </a:stretch>
        </p:blipFill>
        <p:spPr bwMode="auto">
          <a:xfrm>
            <a:off x="2819400" y="1447800"/>
            <a:ext cx="3581400" cy="50768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944562"/>
          </a:xfrm>
        </p:spPr>
        <p:txBody>
          <a:bodyPr/>
          <a:lstStyle/>
          <a:p>
            <a:pPr algn="ctr"/>
            <a:r>
              <a:rPr lang="en-US" u="sng" dirty="0" smtClean="0">
                <a:solidFill>
                  <a:srgbClr val="002060"/>
                </a:solidFill>
              </a:rPr>
              <a:t>Ghost</a:t>
            </a:r>
            <a:endParaRPr lang="en-US" u="sng" dirty="0">
              <a:solidFill>
                <a:srgbClr val="002060"/>
              </a:solidFill>
            </a:endParaRPr>
          </a:p>
        </p:txBody>
      </p:sp>
      <p:sp>
        <p:nvSpPr>
          <p:cNvPr id="3" name="Content Placeholder 2"/>
          <p:cNvSpPr>
            <a:spLocks noGrp="1"/>
          </p:cNvSpPr>
          <p:nvPr>
            <p:ph sz="quarter" idx="1"/>
          </p:nvPr>
        </p:nvSpPr>
        <p:spPr/>
        <p:txBody>
          <a:bodyPr>
            <a:noAutofit/>
          </a:bodyPr>
          <a:lstStyle/>
          <a:p>
            <a:pPr>
              <a:buNone/>
            </a:pPr>
            <a:r>
              <a:rPr lang="en-US" sz="1800" b="1" dirty="0" smtClean="0">
                <a:latin typeface="Calibri" pitchFamily="34" charset="0"/>
                <a:cs typeface="Calibri" pitchFamily="34" charset="0"/>
              </a:rPr>
              <a:t>	Ghost is a word game in which players take turns adding individual letters to a growing word fragment, trying not to be the one to complete a valid word. Each fragment must be the beginning of an actual word, and, for our purposes, we will consider 4 to be the minimum word length. The player who completes a word or creates a fragment that is not the prefix of a word loses the round.</a:t>
            </a:r>
          </a:p>
          <a:p>
            <a:pPr>
              <a:buNone/>
            </a:pPr>
            <a:r>
              <a:rPr lang="en-US" sz="1800" b="1" dirty="0" smtClean="0">
                <a:latin typeface="Calibri" pitchFamily="34" charset="0"/>
                <a:cs typeface="Calibri" pitchFamily="34" charset="0"/>
              </a:rPr>
              <a:t>	#So on player 1's turn, they can:</a:t>
            </a:r>
          </a:p>
          <a:p>
            <a:r>
              <a:rPr lang="en-US" sz="1800" b="1" dirty="0" smtClean="0">
                <a:latin typeface="Calibri" pitchFamily="34" charset="0"/>
                <a:cs typeface="Calibri" pitchFamily="34" charset="0"/>
              </a:rPr>
              <a:t>challenge player 2's word if they think player 2 has formed a valid word of at least 4 letters. If the fragment is a word, then player 1 wins; if the fragment is not a word, then player 2 wins.</a:t>
            </a:r>
          </a:p>
          <a:p>
            <a:r>
              <a:rPr lang="en-US" sz="1800" b="1" dirty="0" smtClean="0">
                <a:latin typeface="Calibri" pitchFamily="34" charset="0"/>
                <a:cs typeface="Calibri" pitchFamily="34" charset="0"/>
              </a:rPr>
              <a:t>challenge player 2's word if they think that no word can be formed with the current fragment. Then, player 2 must provide a valid word starting with the current fragment or lose.</a:t>
            </a:r>
          </a:p>
          <a:p>
            <a:r>
              <a:rPr lang="en-US" sz="1800" b="1" dirty="0" smtClean="0">
                <a:latin typeface="Calibri" pitchFamily="34" charset="0"/>
                <a:cs typeface="Calibri" pitchFamily="34" charset="0"/>
              </a:rPr>
              <a:t>add a letter to move the fragment towards a valid word</a:t>
            </a:r>
          </a:p>
          <a:p>
            <a:r>
              <a:rPr lang="en-US" sz="1800" b="1" dirty="0" smtClean="0">
                <a:latin typeface="Calibri" pitchFamily="34" charset="0"/>
                <a:cs typeface="Calibri" pitchFamily="34" charset="0"/>
              </a:rPr>
              <a:t>attempt to bluff player 2 by adding a letter that doesn't move the fragment towards a valid word.</a:t>
            </a:r>
          </a:p>
          <a:p>
            <a:pPr>
              <a:buFont typeface="Wingdings" pitchFamily="2" charset="2"/>
              <a:buChar char="§"/>
            </a:pPr>
            <a:endParaRPr lang="en-US" sz="18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athur\Pictures\ghost.PNG"/>
          <p:cNvPicPr>
            <a:picLocks noGrp="1" noChangeAspect="1" noChangeArrowheads="1"/>
          </p:cNvPicPr>
          <p:nvPr>
            <p:ph sz="quarter" idx="1"/>
          </p:nvPr>
        </p:nvPicPr>
        <p:blipFill>
          <a:blip r:embed="rId2"/>
          <a:srcRect/>
          <a:stretch>
            <a:fillRect/>
          </a:stretch>
        </p:blipFill>
        <p:spPr bwMode="auto">
          <a:xfrm>
            <a:off x="2590800" y="1447800"/>
            <a:ext cx="3276600" cy="4953000"/>
          </a:xfrm>
          <a:prstGeom prst="rect">
            <a:avLst/>
          </a:prstGeom>
          <a:noFill/>
        </p:spPr>
      </p:pic>
      <p:sp>
        <p:nvSpPr>
          <p:cNvPr id="6" name="Rectangle 5"/>
          <p:cNvSpPr/>
          <p:nvPr/>
        </p:nvSpPr>
        <p:spPr>
          <a:xfrm>
            <a:off x="762000" y="533401"/>
            <a:ext cx="7010400" cy="1569660"/>
          </a:xfrm>
          <a:prstGeom prst="rect">
            <a:avLst/>
          </a:prstGeom>
        </p:spPr>
        <p:txBody>
          <a:bodyPr wrap="square">
            <a:spAutoFit/>
          </a:bodyPr>
          <a:lstStyle/>
          <a:p>
            <a:r>
              <a:rPr lang="en-US" sz="3200" b="1" dirty="0">
                <a:latin typeface="Calibri" pitchFamily="34" charset="0"/>
                <a:cs typeface="Calibri" pitchFamily="34" charset="0"/>
              </a:rPr>
              <a:t>The UI for our game will look like this:</a:t>
            </a:r>
          </a:p>
          <a:p>
            <a:r>
              <a:rPr lang="en-US" sz="3200" b="1" dirty="0" smtClean="0">
                <a:latin typeface="Calibri" pitchFamily="34" charset="0"/>
                <a:cs typeface="Calibri" pitchFamily="34" charset="0"/>
              </a:rPr>
              <a:t/>
            </a:r>
            <a:br>
              <a:rPr lang="en-US" sz="3200" b="1" dirty="0" smtClean="0">
                <a:latin typeface="Calibri" pitchFamily="34" charset="0"/>
                <a:cs typeface="Calibri" pitchFamily="34" charset="0"/>
              </a:rPr>
            </a:br>
            <a:endParaRPr lang="en-US" sz="32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4029</TotalTime>
  <Words>317</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Arial Rounded MT Bold</vt:lpstr>
      <vt:lpstr>Calibri</vt:lpstr>
      <vt:lpstr>Verdana</vt:lpstr>
      <vt:lpstr>Wingdings</vt:lpstr>
      <vt:lpstr>Wingdings 2</vt:lpstr>
      <vt:lpstr>Equity</vt:lpstr>
      <vt:lpstr>QUIZZERIA</vt:lpstr>
      <vt:lpstr>Anagrams</vt:lpstr>
      <vt:lpstr>The UI for our game will look like this: </vt:lpstr>
      <vt:lpstr>Scarne’s Dice</vt:lpstr>
      <vt:lpstr>The UI for our game will look like this: </vt:lpstr>
      <vt:lpstr>Word Stack</vt:lpstr>
      <vt:lpstr>PowerPoint Presentation</vt:lpstr>
      <vt:lpstr>Ghost</vt:lpstr>
      <vt:lpstr>PowerPoint Presentation</vt:lpstr>
      <vt:lpstr>Quizzeria</vt:lpstr>
      <vt:lpstr>Start Menu</vt:lpstr>
      <vt:lpstr>Score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QUIZZERIA</dc:title>
  <dc:creator>Mathur</dc:creator>
  <cp:lastModifiedBy>Windows User</cp:lastModifiedBy>
  <cp:revision>20</cp:revision>
  <dcterms:created xsi:type="dcterms:W3CDTF">2018-02-06T23:01:35Z</dcterms:created>
  <dcterms:modified xsi:type="dcterms:W3CDTF">2018-02-10T08:37:11Z</dcterms:modified>
</cp:coreProperties>
</file>