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Roboto"/>
      <p:regular r:id="rId34"/>
      <p:bold r:id="rId35"/>
      <p:italic r:id="rId36"/>
      <p:boldItalic r:id="rId37"/>
    </p:embeddedFont>
    <p:embeddedFont>
      <p:font typeface="Old Standard TT"/>
      <p:regular r:id="rId38"/>
      <p:bold r:id="rId39"/>
      <p: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569CC04-5E8F-4F85-A9E4-81369381B168}">
  <a:tblStyle styleId="{B569CC04-5E8F-4F85-A9E4-81369381B16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OldStandardTT-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bold.fntdata"/><Relationship Id="rId12" Type="http://schemas.openxmlformats.org/officeDocument/2006/relationships/slide" Target="slides/slide7.xml"/><Relationship Id="rId34" Type="http://schemas.openxmlformats.org/officeDocument/2006/relationships/font" Target="fonts/Roboto-regular.fntdata"/><Relationship Id="rId15" Type="http://schemas.openxmlformats.org/officeDocument/2006/relationships/slide" Target="slides/slide10.xml"/><Relationship Id="rId37" Type="http://schemas.openxmlformats.org/officeDocument/2006/relationships/font" Target="fonts/Roboto-boldItalic.fntdata"/><Relationship Id="rId14" Type="http://schemas.openxmlformats.org/officeDocument/2006/relationships/slide" Target="slides/slide9.xml"/><Relationship Id="rId36" Type="http://schemas.openxmlformats.org/officeDocument/2006/relationships/font" Target="fonts/Roboto-italic.fntdata"/><Relationship Id="rId17" Type="http://schemas.openxmlformats.org/officeDocument/2006/relationships/slide" Target="slides/slide12.xml"/><Relationship Id="rId39" Type="http://schemas.openxmlformats.org/officeDocument/2006/relationships/font" Target="fonts/OldStandardTT-bold.fntdata"/><Relationship Id="rId16" Type="http://schemas.openxmlformats.org/officeDocument/2006/relationships/slide" Target="slides/slide11.xml"/><Relationship Id="rId38" Type="http://schemas.openxmlformats.org/officeDocument/2006/relationships/font" Target="fonts/OldStandardTT-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07cf8f91f0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07cf8f91f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07cf8f91f0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07cf8f91f0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7cf8f91f0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7cf8f91f0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07cf8f91f0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07cf8f91f0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07cf8f91f0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07cf8f91f0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07cf8f91f0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07cf8f91f0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07cf8f91f0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07cf8f91f0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07cf8f91f0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07cf8f91f0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07cf8f91f0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07cf8f91f0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07cf8f91f0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07cf8f91f0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083118614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083118614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07cf8f91f0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07cf8f91f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083118614c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083118614c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09674e47eb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09674e47eb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07cf8f91f0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07cf8f91f0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09835d262a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09835d262a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09835d262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09835d262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09835d262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09835d262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09835d262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09835d262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07cf8f91f0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07cf8f91f0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07cf8f91f0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07cf8f91f0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07cf8f91f0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07cf8f91f0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07cf8f91f0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07cf8f91f0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07cf8f91f0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07cf8f91f0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07cf8f91f0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07cf8f91f0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07cf8f91f0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07cf8f91f0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07cf8f91f0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07cf8f91f0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07cf8f91f0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07cf8f91f0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lt1"/>
        </a:solidFill>
      </p:bgPr>
    </p:bg>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www.datacamp.com/community/tutorials/k-nearest-neighbor-classification-scikit-learn" TargetMode="External"/><Relationship Id="rId4" Type="http://schemas.openxmlformats.org/officeDocument/2006/relationships/hyperlink" Target="https://link.springer.com/article/10.1007/s13748-017-0128-2" TargetMode="External"/><Relationship Id="rId5" Type="http://schemas.openxmlformats.org/officeDocument/2006/relationships/hyperlink" Target="https://en.wikipedia.org/wiki/K-nearest_neighbors_algorithm" TargetMode="External"/><Relationship Id="rId6" Type="http://schemas.openxmlformats.org/officeDocument/2006/relationships/hyperlink" Target="https://en.wikipedia.org/wiki/Linear_regression" TargetMode="External"/><Relationship Id="rId7" Type="http://schemas.openxmlformats.org/officeDocument/2006/relationships/hyperlink" Target="https://docs.microsoft.com/en-us/azure/machine-learning/studio-module-reference/smot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371050"/>
            <a:ext cx="7556700" cy="21786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t/>
            </a:r>
            <a:endParaRPr sz="2250">
              <a:solidFill>
                <a:srgbClr val="FFFFFF"/>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 sz="2250">
                <a:solidFill>
                  <a:srgbClr val="FFFFFF"/>
                </a:solidFill>
                <a:latin typeface="Arial"/>
                <a:ea typeface="Arial"/>
                <a:cs typeface="Arial"/>
                <a:sym typeface="Arial"/>
              </a:rPr>
              <a:t>Parallelizing Class Imbalance Problem Using SMOTE</a:t>
            </a:r>
            <a:endParaRPr sz="2250">
              <a:solidFill>
                <a:srgbClr val="FFFFFF"/>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2250">
              <a:solidFill>
                <a:srgbClr val="FFFFFF"/>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 sz="1550">
                <a:solidFill>
                  <a:srgbClr val="FFFFFF"/>
                </a:solidFill>
                <a:latin typeface="Arial"/>
                <a:ea typeface="Arial"/>
                <a:cs typeface="Arial"/>
                <a:sym typeface="Arial"/>
              </a:rPr>
              <a:t>CLIP: Class Imbalance Problem Parallelization</a:t>
            </a:r>
            <a:endParaRPr sz="1550">
              <a:solidFill>
                <a:srgbClr val="FFFFFF"/>
              </a:solidFill>
              <a:latin typeface="Arial"/>
              <a:ea typeface="Arial"/>
              <a:cs typeface="Arial"/>
              <a:sym typeface="Arial"/>
            </a:endParaRPr>
          </a:p>
          <a:p>
            <a:pPr indent="0" lvl="0" marL="0" rtl="0" algn="l">
              <a:lnSpc>
                <a:spcPct val="120000"/>
              </a:lnSpc>
              <a:spcBef>
                <a:spcPts val="0"/>
              </a:spcBef>
              <a:spcAft>
                <a:spcPts val="0"/>
              </a:spcAft>
              <a:buNone/>
            </a:pPr>
            <a:r>
              <a:t/>
            </a:r>
            <a:endParaRPr sz="2400">
              <a:solidFill>
                <a:srgbClr val="FFFFFF"/>
              </a:solidFill>
              <a:latin typeface="Roboto"/>
              <a:ea typeface="Roboto"/>
              <a:cs typeface="Roboto"/>
              <a:sym typeface="Roboto"/>
            </a:endParaRPr>
          </a:p>
        </p:txBody>
      </p:sp>
      <p:sp>
        <p:nvSpPr>
          <p:cNvPr id="60" name="Google Shape;60;p13"/>
          <p:cNvSpPr txBox="1"/>
          <p:nvPr>
            <p:ph idx="1" type="subTitle"/>
          </p:nvPr>
        </p:nvSpPr>
        <p:spPr>
          <a:xfrm>
            <a:off x="512700" y="3840655"/>
            <a:ext cx="8118600" cy="1163700"/>
          </a:xfrm>
          <a:prstGeom prst="rect">
            <a:avLst/>
          </a:prstGeom>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350">
                <a:solidFill>
                  <a:srgbClr val="A8A8A8"/>
                </a:solidFill>
                <a:latin typeface="Arial"/>
                <a:ea typeface="Arial"/>
                <a:cs typeface="Arial"/>
                <a:sym typeface="Arial"/>
              </a:rPr>
              <a:t>Avik  Dhupar  (ad3910)</a:t>
            </a:r>
            <a:endParaRPr sz="1350">
              <a:solidFill>
                <a:srgbClr val="A8A8A8"/>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 sz="1350">
                <a:solidFill>
                  <a:srgbClr val="A8A8A8"/>
                </a:solidFill>
                <a:latin typeface="Arial"/>
                <a:ea typeface="Arial"/>
                <a:cs typeface="Arial"/>
                <a:sym typeface="Arial"/>
              </a:rPr>
              <a:t>Angad Nandwani (an3077) </a:t>
            </a:r>
            <a:endParaRPr sz="1350">
              <a:solidFill>
                <a:srgbClr val="A8A8A8"/>
              </a:solidFill>
              <a:latin typeface="Arial"/>
              <a:ea typeface="Arial"/>
              <a:cs typeface="Arial"/>
              <a:sym typeface="Arial"/>
            </a:endParaRPr>
          </a:p>
          <a:p>
            <a:pPr indent="0" lvl="0" marL="0" rtl="0" algn="l">
              <a:spcBef>
                <a:spcPts val="0"/>
              </a:spcBef>
              <a:spcAft>
                <a:spcPts val="0"/>
              </a:spcAft>
              <a:buNone/>
            </a:pPr>
            <a:r>
              <a:t/>
            </a:r>
            <a:endParaRPr sz="1800"/>
          </a:p>
          <a:p>
            <a:pPr indent="0" lvl="0" marL="0" rtl="0" algn="l">
              <a:spcBef>
                <a:spcPts val="0"/>
              </a:spcBef>
              <a:spcAft>
                <a:spcPts val="0"/>
              </a:spcAft>
              <a:buNone/>
            </a:pPr>
            <a:r>
              <a:rPr lang="en" sz="1200"/>
              <a:t>EECS E4750 Hybrid Computing for Signal and Data Processing, Fall 2021</a:t>
            </a:r>
            <a:endParaRPr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Detailed Description - How</a:t>
            </a:r>
            <a:endParaRPr b="1"/>
          </a:p>
        </p:txBody>
      </p:sp>
      <p:sp>
        <p:nvSpPr>
          <p:cNvPr id="123" name="Google Shape;123;p22"/>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rgbClr val="000000"/>
              </a:buClr>
              <a:buSzPts val="1100"/>
              <a:buFont typeface="Arial"/>
              <a:buChar char="●"/>
            </a:pPr>
            <a:r>
              <a:rPr lang="en">
                <a:solidFill>
                  <a:srgbClr val="000000"/>
                </a:solidFill>
                <a:latin typeface="Arial"/>
                <a:ea typeface="Arial"/>
                <a:cs typeface="Arial"/>
                <a:sym typeface="Arial"/>
              </a:rPr>
              <a:t>Calculating distance between all the minority samples </a:t>
            </a:r>
            <a:endParaRPr>
              <a:solidFill>
                <a:srgbClr val="000000"/>
              </a:solidFill>
              <a:latin typeface="Arial"/>
              <a:ea typeface="Arial"/>
              <a:cs typeface="Arial"/>
              <a:sym typeface="Arial"/>
            </a:endParaRPr>
          </a:p>
          <a:p>
            <a:pPr indent="0" lvl="0" marL="457200" rtl="0" algn="l">
              <a:spcBef>
                <a:spcPts val="1600"/>
              </a:spcBef>
              <a:spcAft>
                <a:spcPts val="0"/>
              </a:spcAft>
              <a:buNone/>
            </a:pPr>
            <a:r>
              <a:rPr lang="en">
                <a:solidFill>
                  <a:srgbClr val="000000"/>
                </a:solidFill>
              </a:rPr>
              <a:t> </a:t>
            </a:r>
            <a:endParaRPr>
              <a:solidFill>
                <a:srgbClr val="000000"/>
              </a:solidFill>
            </a:endParaRPr>
          </a:p>
          <a:p>
            <a:pPr indent="0" lvl="0" marL="457200" rtl="0" algn="l">
              <a:spcBef>
                <a:spcPts val="1600"/>
              </a:spcBef>
              <a:spcAft>
                <a:spcPts val="1600"/>
              </a:spcAft>
              <a:buNone/>
            </a:pPr>
            <a:r>
              <a:t/>
            </a:r>
            <a:endParaRPr>
              <a:solidFill>
                <a:srgbClr val="000000"/>
              </a:solidFill>
            </a:endParaRPr>
          </a:p>
        </p:txBody>
      </p:sp>
      <p:graphicFrame>
        <p:nvGraphicFramePr>
          <p:cNvPr id="124" name="Google Shape;124;p22"/>
          <p:cNvGraphicFramePr/>
          <p:nvPr/>
        </p:nvGraphicFramePr>
        <p:xfrm>
          <a:off x="406150" y="1855460"/>
          <a:ext cx="3000000" cy="3000000"/>
        </p:xfrm>
        <a:graphic>
          <a:graphicData uri="http://schemas.openxmlformats.org/drawingml/2006/table">
            <a:tbl>
              <a:tblPr>
                <a:noFill/>
                <a:tableStyleId>{B569CC04-5E8F-4F85-A9E4-81369381B168}</a:tableStyleId>
              </a:tblPr>
              <a:tblGrid>
                <a:gridCol w="437950"/>
                <a:gridCol w="437950"/>
                <a:gridCol w="437950"/>
                <a:gridCol w="437950"/>
                <a:gridCol w="437950"/>
                <a:gridCol w="437950"/>
                <a:gridCol w="437950"/>
              </a:tblGrid>
              <a:tr h="518125">
                <a:tc>
                  <a:txBody>
                    <a:bodyPr/>
                    <a:lstStyle/>
                    <a:p>
                      <a:pPr indent="0" lvl="0" marL="0" rtl="0" algn="l">
                        <a:spcBef>
                          <a:spcPts val="0"/>
                        </a:spcBef>
                        <a:spcAft>
                          <a:spcPts val="0"/>
                        </a:spcAft>
                        <a:buNone/>
                      </a:pPr>
                      <a:r>
                        <a:t/>
                      </a:r>
                      <a:endParaRPr b="1" sz="1100"/>
                    </a:p>
                  </a:txBody>
                  <a:tcPr marT="91425" marB="91425" marR="91425" marL="91425"/>
                </a:tc>
                <a:tc>
                  <a:txBody>
                    <a:bodyPr/>
                    <a:lstStyle/>
                    <a:p>
                      <a:pPr indent="0" lvl="0" marL="0" rtl="0" algn="l">
                        <a:spcBef>
                          <a:spcPts val="0"/>
                        </a:spcBef>
                        <a:spcAft>
                          <a:spcPts val="0"/>
                        </a:spcAft>
                        <a:buNone/>
                      </a:pPr>
                      <a:r>
                        <a:rPr b="1" lang="en" sz="1100"/>
                        <a:t>X1</a:t>
                      </a:r>
                      <a:endParaRPr b="1" sz="1100"/>
                    </a:p>
                  </a:txBody>
                  <a:tcPr marT="91425" marB="91425" marR="91425" marL="91425"/>
                </a:tc>
                <a:tc>
                  <a:txBody>
                    <a:bodyPr/>
                    <a:lstStyle/>
                    <a:p>
                      <a:pPr indent="0" lvl="0" marL="0" rtl="0" algn="l">
                        <a:spcBef>
                          <a:spcPts val="0"/>
                        </a:spcBef>
                        <a:spcAft>
                          <a:spcPts val="0"/>
                        </a:spcAft>
                        <a:buNone/>
                      </a:pPr>
                      <a:r>
                        <a:rPr b="1" lang="en" sz="1100"/>
                        <a:t>X2</a:t>
                      </a:r>
                      <a:endParaRPr b="1" sz="1100"/>
                    </a:p>
                  </a:txBody>
                  <a:tcPr marT="91425" marB="91425" marR="91425" marL="91425"/>
                </a:tc>
                <a:tc>
                  <a:txBody>
                    <a:bodyPr/>
                    <a:lstStyle/>
                    <a:p>
                      <a:pPr indent="0" lvl="0" marL="0" rtl="0" algn="l">
                        <a:spcBef>
                          <a:spcPts val="0"/>
                        </a:spcBef>
                        <a:spcAft>
                          <a:spcPts val="0"/>
                        </a:spcAft>
                        <a:buNone/>
                      </a:pPr>
                      <a:r>
                        <a:rPr b="1" lang="en" sz="1100"/>
                        <a:t>X3</a:t>
                      </a:r>
                      <a:endParaRPr b="1" sz="1100"/>
                    </a:p>
                  </a:txBody>
                  <a:tcPr marT="91425" marB="91425" marR="91425" marL="91425"/>
                </a:tc>
                <a:tc>
                  <a:txBody>
                    <a:bodyPr/>
                    <a:lstStyle/>
                    <a:p>
                      <a:pPr indent="0" lvl="0" marL="0" rtl="0" algn="l">
                        <a:spcBef>
                          <a:spcPts val="0"/>
                        </a:spcBef>
                        <a:spcAft>
                          <a:spcPts val="0"/>
                        </a:spcAft>
                        <a:buNone/>
                      </a:pPr>
                      <a:r>
                        <a:rPr b="1" lang="en" sz="1100"/>
                        <a:t>X4</a:t>
                      </a:r>
                      <a:endParaRPr b="1" sz="1100"/>
                    </a:p>
                  </a:txBody>
                  <a:tcPr marT="91425" marB="91425" marR="91425" marL="91425"/>
                </a:tc>
                <a:tc>
                  <a:txBody>
                    <a:bodyPr/>
                    <a:lstStyle/>
                    <a:p>
                      <a:pPr indent="0" lvl="0" marL="0" rtl="0" algn="l">
                        <a:spcBef>
                          <a:spcPts val="0"/>
                        </a:spcBef>
                        <a:spcAft>
                          <a:spcPts val="0"/>
                        </a:spcAft>
                        <a:buNone/>
                      </a:pPr>
                      <a:r>
                        <a:rPr b="1" lang="en" sz="1100"/>
                        <a:t>X5</a:t>
                      </a:r>
                      <a:endParaRPr b="1" sz="1100"/>
                    </a:p>
                  </a:txBody>
                  <a:tcPr marT="91425" marB="91425" marR="91425" marL="91425"/>
                </a:tc>
                <a:tc>
                  <a:txBody>
                    <a:bodyPr/>
                    <a:lstStyle/>
                    <a:p>
                      <a:pPr indent="0" lvl="0" marL="0" rtl="0" algn="l">
                        <a:spcBef>
                          <a:spcPts val="0"/>
                        </a:spcBef>
                        <a:spcAft>
                          <a:spcPts val="0"/>
                        </a:spcAft>
                        <a:buNone/>
                      </a:pPr>
                      <a:r>
                        <a:rPr b="1" lang="en" sz="1100"/>
                        <a:t>Class</a:t>
                      </a:r>
                      <a:endParaRPr b="1" sz="1100"/>
                    </a:p>
                  </a:txBody>
                  <a:tcPr marT="91425" marB="91425" marR="91425" marL="91425"/>
                </a:tc>
              </a:tr>
              <a:tr h="385775">
                <a:tc>
                  <a:txBody>
                    <a:bodyPr/>
                    <a:lstStyle/>
                    <a:p>
                      <a:pPr indent="0" lvl="0" marL="0" rtl="0" algn="l">
                        <a:spcBef>
                          <a:spcPts val="0"/>
                        </a:spcBef>
                        <a:spcAft>
                          <a:spcPts val="0"/>
                        </a:spcAft>
                        <a:buNone/>
                      </a:pPr>
                      <a:r>
                        <a:rPr b="1" lang="en" sz="1100"/>
                        <a:t>1</a:t>
                      </a:r>
                      <a:endParaRPr b="1" sz="1100"/>
                    </a:p>
                  </a:txBody>
                  <a:tcPr marT="91425" marB="91425" marR="91425" marL="91425"/>
                </a:tc>
                <a:tc>
                  <a:txBody>
                    <a:bodyPr/>
                    <a:lstStyle/>
                    <a:p>
                      <a:pPr indent="0" lvl="0" marL="0" rtl="0" algn="l">
                        <a:spcBef>
                          <a:spcPts val="0"/>
                        </a:spcBef>
                        <a:spcAft>
                          <a:spcPts val="0"/>
                        </a:spcAft>
                        <a:buNone/>
                      </a:pPr>
                      <a:r>
                        <a:rPr lang="en" sz="1100"/>
                        <a:t>1</a:t>
                      </a:r>
                      <a:endParaRPr sz="1100"/>
                    </a:p>
                  </a:txBody>
                  <a:tcPr marT="91425" marB="91425" marR="91425" marL="91425"/>
                </a:tc>
                <a:tc>
                  <a:txBody>
                    <a:bodyPr/>
                    <a:lstStyle/>
                    <a:p>
                      <a:pPr indent="0" lvl="0" marL="0" rtl="0" algn="l">
                        <a:spcBef>
                          <a:spcPts val="0"/>
                        </a:spcBef>
                        <a:spcAft>
                          <a:spcPts val="0"/>
                        </a:spcAft>
                        <a:buNone/>
                      </a:pPr>
                      <a:r>
                        <a:rPr lang="en" sz="1100"/>
                        <a:t>3</a:t>
                      </a:r>
                      <a:endParaRPr sz="1100"/>
                    </a:p>
                  </a:txBody>
                  <a:tcPr marT="91425" marB="91425" marR="91425" marL="91425"/>
                </a:tc>
                <a:tc>
                  <a:txBody>
                    <a:bodyPr/>
                    <a:lstStyle/>
                    <a:p>
                      <a:pPr indent="0" lvl="0" marL="0" rtl="0" algn="l">
                        <a:spcBef>
                          <a:spcPts val="0"/>
                        </a:spcBef>
                        <a:spcAft>
                          <a:spcPts val="0"/>
                        </a:spcAft>
                        <a:buNone/>
                      </a:pPr>
                      <a:r>
                        <a:rPr lang="en" sz="1100"/>
                        <a:t>4</a:t>
                      </a:r>
                      <a:endParaRPr sz="1100"/>
                    </a:p>
                  </a:txBody>
                  <a:tcPr marT="91425" marB="91425" marR="91425" marL="91425"/>
                </a:tc>
                <a:tc>
                  <a:txBody>
                    <a:bodyPr/>
                    <a:lstStyle/>
                    <a:p>
                      <a:pPr indent="0" lvl="0" marL="0" rtl="0" algn="l">
                        <a:spcBef>
                          <a:spcPts val="0"/>
                        </a:spcBef>
                        <a:spcAft>
                          <a:spcPts val="0"/>
                        </a:spcAft>
                        <a:buNone/>
                      </a:pPr>
                      <a:r>
                        <a:rPr lang="en" sz="1100"/>
                        <a:t>5</a:t>
                      </a:r>
                      <a:endParaRPr sz="1100"/>
                    </a:p>
                  </a:txBody>
                  <a:tcPr marT="91425" marB="91425" marR="91425" marL="91425"/>
                </a:tc>
                <a:tc>
                  <a:txBody>
                    <a:bodyPr/>
                    <a:lstStyle/>
                    <a:p>
                      <a:pPr indent="0" lvl="0" marL="0" rtl="0" algn="l">
                        <a:spcBef>
                          <a:spcPts val="0"/>
                        </a:spcBef>
                        <a:spcAft>
                          <a:spcPts val="0"/>
                        </a:spcAft>
                        <a:buNone/>
                      </a:pPr>
                      <a:r>
                        <a:rPr lang="en" sz="1100"/>
                        <a:t>4</a:t>
                      </a:r>
                      <a:endParaRPr sz="1100"/>
                    </a:p>
                  </a:txBody>
                  <a:tcPr marT="91425" marB="91425" marR="91425" marL="91425"/>
                </a:tc>
                <a:tc>
                  <a:txBody>
                    <a:bodyPr/>
                    <a:lstStyle/>
                    <a:p>
                      <a:pPr indent="0" lvl="0" marL="0" rtl="0" algn="l">
                        <a:spcBef>
                          <a:spcPts val="0"/>
                        </a:spcBef>
                        <a:spcAft>
                          <a:spcPts val="0"/>
                        </a:spcAft>
                        <a:buNone/>
                      </a:pPr>
                      <a:r>
                        <a:rPr lang="en" sz="1100"/>
                        <a:t>Yes</a:t>
                      </a:r>
                      <a:endParaRPr sz="1100"/>
                    </a:p>
                  </a:txBody>
                  <a:tcPr marT="91425" marB="91425" marR="91425" marL="91425"/>
                </a:tc>
              </a:tr>
              <a:tr h="385775">
                <a:tc>
                  <a:txBody>
                    <a:bodyPr/>
                    <a:lstStyle/>
                    <a:p>
                      <a:pPr indent="0" lvl="0" marL="0" rtl="0" algn="l">
                        <a:spcBef>
                          <a:spcPts val="0"/>
                        </a:spcBef>
                        <a:spcAft>
                          <a:spcPts val="0"/>
                        </a:spcAft>
                        <a:buNone/>
                      </a:pPr>
                      <a:r>
                        <a:rPr b="1" lang="en" sz="1100"/>
                        <a:t>2</a:t>
                      </a:r>
                      <a:endParaRPr b="1" sz="1100"/>
                    </a:p>
                  </a:txBody>
                  <a:tcPr marT="91425" marB="91425" marR="91425" marL="91425"/>
                </a:tc>
                <a:tc>
                  <a:txBody>
                    <a:bodyPr/>
                    <a:lstStyle/>
                    <a:p>
                      <a:pPr indent="0" lvl="0" marL="0" rtl="0" algn="l">
                        <a:spcBef>
                          <a:spcPts val="0"/>
                        </a:spcBef>
                        <a:spcAft>
                          <a:spcPts val="0"/>
                        </a:spcAft>
                        <a:buNone/>
                      </a:pPr>
                      <a:r>
                        <a:rPr lang="en" sz="1100"/>
                        <a:t>4</a:t>
                      </a:r>
                      <a:endParaRPr sz="1100"/>
                    </a:p>
                  </a:txBody>
                  <a:tcPr marT="91425" marB="91425" marR="91425" marL="91425"/>
                </a:tc>
                <a:tc>
                  <a:txBody>
                    <a:bodyPr/>
                    <a:lstStyle/>
                    <a:p>
                      <a:pPr indent="0" lvl="0" marL="0" rtl="0" algn="l">
                        <a:spcBef>
                          <a:spcPts val="0"/>
                        </a:spcBef>
                        <a:spcAft>
                          <a:spcPts val="0"/>
                        </a:spcAft>
                        <a:buNone/>
                      </a:pPr>
                      <a:r>
                        <a:rPr lang="en" sz="1100"/>
                        <a:t>3</a:t>
                      </a:r>
                      <a:endParaRPr sz="1100"/>
                    </a:p>
                  </a:txBody>
                  <a:tcPr marT="91425" marB="91425" marR="91425" marL="91425"/>
                </a:tc>
                <a:tc>
                  <a:txBody>
                    <a:bodyPr/>
                    <a:lstStyle/>
                    <a:p>
                      <a:pPr indent="0" lvl="0" marL="0" rtl="0" algn="l">
                        <a:spcBef>
                          <a:spcPts val="0"/>
                        </a:spcBef>
                        <a:spcAft>
                          <a:spcPts val="0"/>
                        </a:spcAft>
                        <a:buNone/>
                      </a:pPr>
                      <a:r>
                        <a:rPr lang="en" sz="1100"/>
                        <a:t>2</a:t>
                      </a:r>
                      <a:endParaRPr sz="1100"/>
                    </a:p>
                  </a:txBody>
                  <a:tcPr marT="91425" marB="91425" marR="91425" marL="91425"/>
                </a:tc>
                <a:tc>
                  <a:txBody>
                    <a:bodyPr/>
                    <a:lstStyle/>
                    <a:p>
                      <a:pPr indent="0" lvl="0" marL="0" rtl="0" algn="l">
                        <a:spcBef>
                          <a:spcPts val="0"/>
                        </a:spcBef>
                        <a:spcAft>
                          <a:spcPts val="0"/>
                        </a:spcAft>
                        <a:buNone/>
                      </a:pPr>
                      <a:r>
                        <a:rPr lang="en" sz="1100"/>
                        <a:t>5</a:t>
                      </a:r>
                      <a:endParaRPr sz="1100"/>
                    </a:p>
                  </a:txBody>
                  <a:tcPr marT="91425" marB="91425" marR="91425" marL="91425"/>
                </a:tc>
                <a:tc>
                  <a:txBody>
                    <a:bodyPr/>
                    <a:lstStyle/>
                    <a:p>
                      <a:pPr indent="0" lvl="0" marL="0" rtl="0" algn="l">
                        <a:spcBef>
                          <a:spcPts val="0"/>
                        </a:spcBef>
                        <a:spcAft>
                          <a:spcPts val="0"/>
                        </a:spcAft>
                        <a:buNone/>
                      </a:pPr>
                      <a:r>
                        <a:rPr lang="en" sz="1100"/>
                        <a:t>7</a:t>
                      </a:r>
                      <a:endParaRPr sz="1100"/>
                    </a:p>
                  </a:txBody>
                  <a:tcPr marT="91425" marB="91425" marR="91425" marL="91425"/>
                </a:tc>
                <a:tc>
                  <a:txBody>
                    <a:bodyPr/>
                    <a:lstStyle/>
                    <a:p>
                      <a:pPr indent="0" lvl="0" marL="0" rtl="0" algn="l">
                        <a:spcBef>
                          <a:spcPts val="0"/>
                        </a:spcBef>
                        <a:spcAft>
                          <a:spcPts val="0"/>
                        </a:spcAft>
                        <a:buNone/>
                      </a:pPr>
                      <a:r>
                        <a:rPr lang="en" sz="1100"/>
                        <a:t>Yes</a:t>
                      </a:r>
                      <a:endParaRPr sz="1100"/>
                    </a:p>
                  </a:txBody>
                  <a:tcPr marT="91425" marB="91425" marR="91425" marL="91425"/>
                </a:tc>
              </a:tr>
              <a:tr h="385775">
                <a:tc>
                  <a:txBody>
                    <a:bodyPr/>
                    <a:lstStyle/>
                    <a:p>
                      <a:pPr indent="0" lvl="0" marL="0" rtl="0" algn="l">
                        <a:spcBef>
                          <a:spcPts val="0"/>
                        </a:spcBef>
                        <a:spcAft>
                          <a:spcPts val="0"/>
                        </a:spcAft>
                        <a:buNone/>
                      </a:pPr>
                      <a:r>
                        <a:rPr b="1" lang="en" sz="1100"/>
                        <a:t>3</a:t>
                      </a:r>
                      <a:endParaRPr b="1" sz="1100"/>
                    </a:p>
                  </a:txBody>
                  <a:tcPr marT="91425" marB="91425" marR="91425" marL="91425"/>
                </a:tc>
                <a:tc>
                  <a:txBody>
                    <a:bodyPr/>
                    <a:lstStyle/>
                    <a:p>
                      <a:pPr indent="0" lvl="0" marL="0" rtl="0" algn="l">
                        <a:spcBef>
                          <a:spcPts val="0"/>
                        </a:spcBef>
                        <a:spcAft>
                          <a:spcPts val="0"/>
                        </a:spcAft>
                        <a:buNone/>
                      </a:pPr>
                      <a:r>
                        <a:rPr lang="en" sz="1100"/>
                        <a:t>5</a:t>
                      </a:r>
                      <a:endParaRPr sz="1100"/>
                    </a:p>
                  </a:txBody>
                  <a:tcPr marT="91425" marB="91425" marR="91425" marL="91425"/>
                </a:tc>
                <a:tc>
                  <a:txBody>
                    <a:bodyPr/>
                    <a:lstStyle/>
                    <a:p>
                      <a:pPr indent="0" lvl="0" marL="0" rtl="0" algn="l">
                        <a:spcBef>
                          <a:spcPts val="0"/>
                        </a:spcBef>
                        <a:spcAft>
                          <a:spcPts val="0"/>
                        </a:spcAft>
                        <a:buNone/>
                      </a:pPr>
                      <a:r>
                        <a:rPr lang="en" sz="1100"/>
                        <a:t>9</a:t>
                      </a:r>
                      <a:endParaRPr sz="1100"/>
                    </a:p>
                  </a:txBody>
                  <a:tcPr marT="91425" marB="91425" marR="91425" marL="91425"/>
                </a:tc>
                <a:tc>
                  <a:txBody>
                    <a:bodyPr/>
                    <a:lstStyle/>
                    <a:p>
                      <a:pPr indent="0" lvl="0" marL="0" rtl="0" algn="l">
                        <a:spcBef>
                          <a:spcPts val="0"/>
                        </a:spcBef>
                        <a:spcAft>
                          <a:spcPts val="0"/>
                        </a:spcAft>
                        <a:buNone/>
                      </a:pPr>
                      <a:r>
                        <a:rPr lang="en" sz="1100"/>
                        <a:t>2</a:t>
                      </a:r>
                      <a:endParaRPr sz="1100"/>
                    </a:p>
                  </a:txBody>
                  <a:tcPr marT="91425" marB="91425" marR="91425" marL="91425"/>
                </a:tc>
                <a:tc>
                  <a:txBody>
                    <a:bodyPr/>
                    <a:lstStyle/>
                    <a:p>
                      <a:pPr indent="0" lvl="0" marL="0" rtl="0" algn="l">
                        <a:spcBef>
                          <a:spcPts val="0"/>
                        </a:spcBef>
                        <a:spcAft>
                          <a:spcPts val="0"/>
                        </a:spcAft>
                        <a:buNone/>
                      </a:pPr>
                      <a:r>
                        <a:rPr lang="en" sz="1100"/>
                        <a:t>8</a:t>
                      </a:r>
                      <a:endParaRPr sz="1100"/>
                    </a:p>
                  </a:txBody>
                  <a:tcPr marT="91425" marB="91425" marR="91425" marL="91425"/>
                </a:tc>
                <a:tc>
                  <a:txBody>
                    <a:bodyPr/>
                    <a:lstStyle/>
                    <a:p>
                      <a:pPr indent="0" lvl="0" marL="0" rtl="0" algn="l">
                        <a:spcBef>
                          <a:spcPts val="0"/>
                        </a:spcBef>
                        <a:spcAft>
                          <a:spcPts val="0"/>
                        </a:spcAft>
                        <a:buNone/>
                      </a:pPr>
                      <a:r>
                        <a:rPr lang="en" sz="1100"/>
                        <a:t>6</a:t>
                      </a:r>
                      <a:endParaRPr sz="1100"/>
                    </a:p>
                  </a:txBody>
                  <a:tcPr marT="91425" marB="91425" marR="91425" marL="91425"/>
                </a:tc>
                <a:tc>
                  <a:txBody>
                    <a:bodyPr/>
                    <a:lstStyle/>
                    <a:p>
                      <a:pPr indent="0" lvl="0" marL="0" rtl="0" algn="l">
                        <a:spcBef>
                          <a:spcPts val="0"/>
                        </a:spcBef>
                        <a:spcAft>
                          <a:spcPts val="0"/>
                        </a:spcAft>
                        <a:buNone/>
                      </a:pPr>
                      <a:r>
                        <a:rPr lang="en" sz="1100"/>
                        <a:t>Yes</a:t>
                      </a:r>
                      <a:endParaRPr sz="1100"/>
                    </a:p>
                  </a:txBody>
                  <a:tcPr marT="91425" marB="91425" marR="91425" marL="91425"/>
                </a:tc>
              </a:tr>
              <a:tr h="385775">
                <a:tc>
                  <a:txBody>
                    <a:bodyPr/>
                    <a:lstStyle/>
                    <a:p>
                      <a:pPr indent="0" lvl="0" marL="0" rtl="0" algn="l">
                        <a:spcBef>
                          <a:spcPts val="0"/>
                        </a:spcBef>
                        <a:spcAft>
                          <a:spcPts val="0"/>
                        </a:spcAft>
                        <a:buNone/>
                      </a:pPr>
                      <a:r>
                        <a:rPr b="1" lang="en" sz="1100"/>
                        <a:t>4</a:t>
                      </a:r>
                      <a:endParaRPr b="1" sz="1100"/>
                    </a:p>
                  </a:txBody>
                  <a:tcPr marT="91425" marB="91425" marR="91425" marL="91425"/>
                </a:tc>
                <a:tc>
                  <a:txBody>
                    <a:bodyPr/>
                    <a:lstStyle/>
                    <a:p>
                      <a:pPr indent="0" lvl="0" marL="0" rtl="0" algn="l">
                        <a:spcBef>
                          <a:spcPts val="0"/>
                        </a:spcBef>
                        <a:spcAft>
                          <a:spcPts val="0"/>
                        </a:spcAft>
                        <a:buNone/>
                      </a:pPr>
                      <a:r>
                        <a:rPr lang="en" sz="1100"/>
                        <a:t>1</a:t>
                      </a:r>
                      <a:endParaRPr sz="1100"/>
                    </a:p>
                  </a:txBody>
                  <a:tcPr marT="91425" marB="91425" marR="91425" marL="91425"/>
                </a:tc>
                <a:tc>
                  <a:txBody>
                    <a:bodyPr/>
                    <a:lstStyle/>
                    <a:p>
                      <a:pPr indent="0" lvl="0" marL="0" rtl="0" algn="l">
                        <a:spcBef>
                          <a:spcPts val="0"/>
                        </a:spcBef>
                        <a:spcAft>
                          <a:spcPts val="0"/>
                        </a:spcAft>
                        <a:buNone/>
                      </a:pPr>
                      <a:r>
                        <a:rPr lang="en" sz="1100"/>
                        <a:t>2</a:t>
                      </a:r>
                      <a:endParaRPr sz="1100"/>
                    </a:p>
                  </a:txBody>
                  <a:tcPr marT="91425" marB="91425" marR="91425" marL="91425"/>
                </a:tc>
                <a:tc>
                  <a:txBody>
                    <a:bodyPr/>
                    <a:lstStyle/>
                    <a:p>
                      <a:pPr indent="0" lvl="0" marL="0" rtl="0" algn="l">
                        <a:spcBef>
                          <a:spcPts val="0"/>
                        </a:spcBef>
                        <a:spcAft>
                          <a:spcPts val="0"/>
                        </a:spcAft>
                        <a:buNone/>
                      </a:pPr>
                      <a:r>
                        <a:rPr lang="en" sz="1100"/>
                        <a:t>4</a:t>
                      </a:r>
                      <a:endParaRPr sz="1100"/>
                    </a:p>
                  </a:txBody>
                  <a:tcPr marT="91425" marB="91425" marR="91425" marL="91425"/>
                </a:tc>
                <a:tc>
                  <a:txBody>
                    <a:bodyPr/>
                    <a:lstStyle/>
                    <a:p>
                      <a:pPr indent="0" lvl="0" marL="0" rtl="0" algn="l">
                        <a:spcBef>
                          <a:spcPts val="0"/>
                        </a:spcBef>
                        <a:spcAft>
                          <a:spcPts val="0"/>
                        </a:spcAft>
                        <a:buNone/>
                      </a:pPr>
                      <a:r>
                        <a:rPr lang="en" sz="1100"/>
                        <a:t>6</a:t>
                      </a:r>
                      <a:endParaRPr sz="1100"/>
                    </a:p>
                  </a:txBody>
                  <a:tcPr marT="91425" marB="91425" marR="91425" marL="91425"/>
                </a:tc>
                <a:tc>
                  <a:txBody>
                    <a:bodyPr/>
                    <a:lstStyle/>
                    <a:p>
                      <a:pPr indent="0" lvl="0" marL="0" rtl="0" algn="l">
                        <a:spcBef>
                          <a:spcPts val="0"/>
                        </a:spcBef>
                        <a:spcAft>
                          <a:spcPts val="0"/>
                        </a:spcAft>
                        <a:buNone/>
                      </a:pPr>
                      <a:r>
                        <a:rPr lang="en" sz="1100"/>
                        <a:t>7</a:t>
                      </a:r>
                      <a:endParaRPr sz="1100"/>
                    </a:p>
                  </a:txBody>
                  <a:tcPr marT="91425" marB="91425" marR="91425" marL="91425"/>
                </a:tc>
                <a:tc>
                  <a:txBody>
                    <a:bodyPr/>
                    <a:lstStyle/>
                    <a:p>
                      <a:pPr indent="0" lvl="0" marL="0" rtl="0" algn="l">
                        <a:spcBef>
                          <a:spcPts val="0"/>
                        </a:spcBef>
                        <a:spcAft>
                          <a:spcPts val="0"/>
                        </a:spcAft>
                        <a:buNone/>
                      </a:pPr>
                      <a:r>
                        <a:rPr lang="en" sz="1100"/>
                        <a:t>Yes</a:t>
                      </a:r>
                      <a:endParaRPr sz="1100"/>
                    </a:p>
                  </a:txBody>
                  <a:tcPr marT="91425" marB="91425" marR="91425" marL="91425"/>
                </a:tc>
              </a:tr>
              <a:tr h="385775">
                <a:tc>
                  <a:txBody>
                    <a:bodyPr/>
                    <a:lstStyle/>
                    <a:p>
                      <a:pPr indent="0" lvl="0" marL="0" rtl="0" algn="l">
                        <a:spcBef>
                          <a:spcPts val="0"/>
                        </a:spcBef>
                        <a:spcAft>
                          <a:spcPts val="0"/>
                        </a:spcAft>
                        <a:buNone/>
                      </a:pPr>
                      <a:r>
                        <a:rPr b="1" lang="en" sz="1100"/>
                        <a:t>5</a:t>
                      </a:r>
                      <a:endParaRPr b="1" sz="1100"/>
                    </a:p>
                  </a:txBody>
                  <a:tcPr marT="91425" marB="91425" marR="91425" marL="91425"/>
                </a:tc>
                <a:tc>
                  <a:txBody>
                    <a:bodyPr/>
                    <a:lstStyle/>
                    <a:p>
                      <a:pPr indent="0" lvl="0" marL="0" rtl="0" algn="l">
                        <a:spcBef>
                          <a:spcPts val="0"/>
                        </a:spcBef>
                        <a:spcAft>
                          <a:spcPts val="0"/>
                        </a:spcAft>
                        <a:buNone/>
                      </a:pPr>
                      <a:r>
                        <a:rPr lang="en" sz="1100"/>
                        <a:t>6</a:t>
                      </a:r>
                      <a:endParaRPr sz="1100"/>
                    </a:p>
                  </a:txBody>
                  <a:tcPr marT="91425" marB="91425" marR="91425" marL="91425"/>
                </a:tc>
                <a:tc>
                  <a:txBody>
                    <a:bodyPr/>
                    <a:lstStyle/>
                    <a:p>
                      <a:pPr indent="0" lvl="0" marL="0" rtl="0" algn="l">
                        <a:spcBef>
                          <a:spcPts val="0"/>
                        </a:spcBef>
                        <a:spcAft>
                          <a:spcPts val="0"/>
                        </a:spcAft>
                        <a:buNone/>
                      </a:pPr>
                      <a:r>
                        <a:rPr lang="en" sz="1100"/>
                        <a:t>5</a:t>
                      </a:r>
                      <a:endParaRPr sz="1100"/>
                    </a:p>
                  </a:txBody>
                  <a:tcPr marT="91425" marB="91425" marR="91425" marL="91425"/>
                </a:tc>
                <a:tc>
                  <a:txBody>
                    <a:bodyPr/>
                    <a:lstStyle/>
                    <a:p>
                      <a:pPr indent="0" lvl="0" marL="0" rtl="0" algn="l">
                        <a:spcBef>
                          <a:spcPts val="0"/>
                        </a:spcBef>
                        <a:spcAft>
                          <a:spcPts val="0"/>
                        </a:spcAft>
                        <a:buNone/>
                      </a:pPr>
                      <a:r>
                        <a:rPr lang="en" sz="1100"/>
                        <a:t>6</a:t>
                      </a:r>
                      <a:endParaRPr sz="1100"/>
                    </a:p>
                  </a:txBody>
                  <a:tcPr marT="91425" marB="91425" marR="91425" marL="91425"/>
                </a:tc>
                <a:tc>
                  <a:txBody>
                    <a:bodyPr/>
                    <a:lstStyle/>
                    <a:p>
                      <a:pPr indent="0" lvl="0" marL="0" rtl="0" algn="l">
                        <a:spcBef>
                          <a:spcPts val="0"/>
                        </a:spcBef>
                        <a:spcAft>
                          <a:spcPts val="0"/>
                        </a:spcAft>
                        <a:buNone/>
                      </a:pPr>
                      <a:r>
                        <a:rPr lang="en" sz="1100"/>
                        <a:t>7</a:t>
                      </a:r>
                      <a:endParaRPr sz="1100"/>
                    </a:p>
                  </a:txBody>
                  <a:tcPr marT="91425" marB="91425" marR="91425" marL="91425"/>
                </a:tc>
                <a:tc>
                  <a:txBody>
                    <a:bodyPr/>
                    <a:lstStyle/>
                    <a:p>
                      <a:pPr indent="0" lvl="0" marL="0" rtl="0" algn="l">
                        <a:spcBef>
                          <a:spcPts val="0"/>
                        </a:spcBef>
                        <a:spcAft>
                          <a:spcPts val="0"/>
                        </a:spcAft>
                        <a:buNone/>
                      </a:pPr>
                      <a:r>
                        <a:rPr lang="en" sz="1100"/>
                        <a:t>2</a:t>
                      </a:r>
                      <a:endParaRPr sz="1100"/>
                    </a:p>
                  </a:txBody>
                  <a:tcPr marT="91425" marB="91425" marR="91425" marL="91425"/>
                </a:tc>
                <a:tc>
                  <a:txBody>
                    <a:bodyPr/>
                    <a:lstStyle/>
                    <a:p>
                      <a:pPr indent="0" lvl="0" marL="0" rtl="0" algn="l">
                        <a:spcBef>
                          <a:spcPts val="0"/>
                        </a:spcBef>
                        <a:spcAft>
                          <a:spcPts val="0"/>
                        </a:spcAft>
                        <a:buNone/>
                      </a:pPr>
                      <a:r>
                        <a:rPr lang="en" sz="1100"/>
                        <a:t>Yes</a:t>
                      </a:r>
                      <a:endParaRPr sz="1100"/>
                    </a:p>
                  </a:txBody>
                  <a:tcPr marT="91425" marB="91425" marR="91425" marL="91425"/>
                </a:tc>
              </a:tr>
            </a:tbl>
          </a:graphicData>
        </a:graphic>
      </p:graphicFrame>
      <p:cxnSp>
        <p:nvCxnSpPr>
          <p:cNvPr id="125" name="Google Shape;125;p22"/>
          <p:cNvCxnSpPr/>
          <p:nvPr/>
        </p:nvCxnSpPr>
        <p:spPr>
          <a:xfrm>
            <a:off x="3768400" y="3149075"/>
            <a:ext cx="776700" cy="0"/>
          </a:xfrm>
          <a:prstGeom prst="straightConnector1">
            <a:avLst/>
          </a:prstGeom>
          <a:noFill/>
          <a:ln cap="flat" cmpd="sng" w="9525">
            <a:solidFill>
              <a:schemeClr val="dk2"/>
            </a:solidFill>
            <a:prstDash val="solid"/>
            <a:round/>
            <a:headEnd len="med" w="med" type="none"/>
            <a:tailEnd len="med" w="med" type="triangle"/>
          </a:ln>
        </p:spPr>
      </p:cxnSp>
      <p:graphicFrame>
        <p:nvGraphicFramePr>
          <p:cNvPr id="126" name="Google Shape;126;p22"/>
          <p:cNvGraphicFramePr/>
          <p:nvPr/>
        </p:nvGraphicFramePr>
        <p:xfrm>
          <a:off x="4841675" y="1917700"/>
          <a:ext cx="3000000" cy="3000000"/>
        </p:xfrm>
        <a:graphic>
          <a:graphicData uri="http://schemas.openxmlformats.org/drawingml/2006/table">
            <a:tbl>
              <a:tblPr>
                <a:noFill/>
                <a:tableStyleId>{B569CC04-5E8F-4F85-A9E4-81369381B168}</a:tableStyleId>
              </a:tblPr>
              <a:tblGrid>
                <a:gridCol w="533825"/>
                <a:gridCol w="533825"/>
                <a:gridCol w="533825"/>
                <a:gridCol w="533825"/>
                <a:gridCol w="533825"/>
                <a:gridCol w="533825"/>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b="1" lang="en"/>
                        <a:t>1</a:t>
                      </a:r>
                      <a:endParaRPr b="1"/>
                    </a:p>
                  </a:txBody>
                  <a:tcPr marT="91425" marB="91425" marR="91425" marL="91425"/>
                </a:tc>
                <a:tc>
                  <a:txBody>
                    <a:bodyPr/>
                    <a:lstStyle/>
                    <a:p>
                      <a:pPr indent="0" lvl="0" marL="0" rtl="0" algn="l">
                        <a:spcBef>
                          <a:spcPts val="0"/>
                        </a:spcBef>
                        <a:spcAft>
                          <a:spcPts val="0"/>
                        </a:spcAft>
                        <a:buNone/>
                      </a:pPr>
                      <a:r>
                        <a:rPr b="1" lang="en"/>
                        <a:t>2</a:t>
                      </a:r>
                      <a:endParaRPr b="1"/>
                    </a:p>
                  </a:txBody>
                  <a:tcPr marT="91425" marB="91425" marR="91425" marL="91425"/>
                </a:tc>
                <a:tc>
                  <a:txBody>
                    <a:bodyPr/>
                    <a:lstStyle/>
                    <a:p>
                      <a:pPr indent="0" lvl="0" marL="0" rtl="0" algn="l">
                        <a:spcBef>
                          <a:spcPts val="0"/>
                        </a:spcBef>
                        <a:spcAft>
                          <a:spcPts val="0"/>
                        </a:spcAft>
                        <a:buNone/>
                      </a:pPr>
                      <a:r>
                        <a:rPr b="1" lang="en"/>
                        <a:t>3</a:t>
                      </a:r>
                      <a:endParaRPr b="1"/>
                    </a:p>
                  </a:txBody>
                  <a:tcPr marT="91425" marB="91425" marR="91425" marL="91425"/>
                </a:tc>
                <a:tc>
                  <a:txBody>
                    <a:bodyPr/>
                    <a:lstStyle/>
                    <a:p>
                      <a:pPr indent="0" lvl="0" marL="0" rtl="0" algn="l">
                        <a:spcBef>
                          <a:spcPts val="0"/>
                        </a:spcBef>
                        <a:spcAft>
                          <a:spcPts val="0"/>
                        </a:spcAft>
                        <a:buNone/>
                      </a:pPr>
                      <a:r>
                        <a:rPr b="1" lang="en"/>
                        <a:t>4</a:t>
                      </a:r>
                      <a:endParaRPr b="1"/>
                    </a:p>
                  </a:txBody>
                  <a:tcPr marT="91425" marB="91425" marR="91425" marL="91425"/>
                </a:tc>
                <a:tc>
                  <a:txBody>
                    <a:bodyPr/>
                    <a:lstStyle/>
                    <a:p>
                      <a:pPr indent="0" lvl="0" marL="0" rtl="0" algn="l">
                        <a:spcBef>
                          <a:spcPts val="0"/>
                        </a:spcBef>
                        <a:spcAft>
                          <a:spcPts val="0"/>
                        </a:spcAft>
                        <a:buNone/>
                      </a:pPr>
                      <a:r>
                        <a:rPr b="1" lang="en"/>
                        <a:t>5</a:t>
                      </a:r>
                      <a:endParaRPr b="1"/>
                    </a:p>
                  </a:txBody>
                  <a:tcPr marT="91425" marB="91425" marR="91425" marL="91425"/>
                </a:tc>
              </a:tr>
              <a:tr h="381000">
                <a:tc>
                  <a:txBody>
                    <a:bodyPr/>
                    <a:lstStyle/>
                    <a:p>
                      <a:pPr indent="0" lvl="0" marL="0" rtl="0" algn="l">
                        <a:spcBef>
                          <a:spcPts val="0"/>
                        </a:spcBef>
                        <a:spcAft>
                          <a:spcPts val="0"/>
                        </a:spcAft>
                        <a:buNone/>
                      </a:pPr>
                      <a:r>
                        <a:rPr b="1" lang="en"/>
                        <a:t>1</a:t>
                      </a:r>
                      <a:endParaRPr b="1"/>
                    </a:p>
                  </a:txBody>
                  <a:tcPr marT="91425" marB="91425" marR="91425" marL="91425"/>
                </a:tc>
                <a:tc>
                  <a:txBody>
                    <a:bodyPr/>
                    <a:lstStyle/>
                    <a:p>
                      <a:pPr indent="0" lvl="0" marL="0" rtl="0" algn="l">
                        <a:spcBef>
                          <a:spcPts val="0"/>
                        </a:spcBef>
                        <a:spcAft>
                          <a:spcPts val="0"/>
                        </a:spcAft>
                        <a:buNone/>
                      </a:pPr>
                      <a:r>
                        <a:rPr lang="en"/>
                        <a:t>D11</a:t>
                      </a:r>
                      <a:endParaRPr/>
                    </a:p>
                  </a:txBody>
                  <a:tcPr marT="91425" marB="91425" marR="91425" marL="91425"/>
                </a:tc>
                <a:tc>
                  <a:txBody>
                    <a:bodyPr/>
                    <a:lstStyle/>
                    <a:p>
                      <a:pPr indent="0" lvl="0" marL="0" rtl="0" algn="l">
                        <a:spcBef>
                          <a:spcPts val="0"/>
                        </a:spcBef>
                        <a:spcAft>
                          <a:spcPts val="0"/>
                        </a:spcAft>
                        <a:buNone/>
                      </a:pPr>
                      <a:r>
                        <a:rPr lang="en"/>
                        <a:t>D12</a:t>
                      </a:r>
                      <a:endParaRPr/>
                    </a:p>
                  </a:txBody>
                  <a:tcPr marT="91425" marB="91425" marR="91425" marL="91425"/>
                </a:tc>
                <a:tc>
                  <a:txBody>
                    <a:bodyPr/>
                    <a:lstStyle/>
                    <a:p>
                      <a:pPr indent="0" lvl="0" marL="0" rtl="0" algn="l">
                        <a:spcBef>
                          <a:spcPts val="0"/>
                        </a:spcBef>
                        <a:spcAft>
                          <a:spcPts val="0"/>
                        </a:spcAft>
                        <a:buNone/>
                      </a:pPr>
                      <a:r>
                        <a:rPr lang="en"/>
                        <a:t>D13</a:t>
                      </a:r>
                      <a:endParaRPr/>
                    </a:p>
                  </a:txBody>
                  <a:tcPr marT="91425" marB="91425" marR="91425" marL="91425"/>
                </a:tc>
                <a:tc>
                  <a:txBody>
                    <a:bodyPr/>
                    <a:lstStyle/>
                    <a:p>
                      <a:pPr indent="0" lvl="0" marL="0" rtl="0" algn="l">
                        <a:spcBef>
                          <a:spcPts val="0"/>
                        </a:spcBef>
                        <a:spcAft>
                          <a:spcPts val="0"/>
                        </a:spcAft>
                        <a:buNone/>
                      </a:pPr>
                      <a:r>
                        <a:rPr lang="en"/>
                        <a:t>D14</a:t>
                      </a:r>
                      <a:endParaRPr/>
                    </a:p>
                  </a:txBody>
                  <a:tcPr marT="91425" marB="91425" marR="91425" marL="91425"/>
                </a:tc>
                <a:tc>
                  <a:txBody>
                    <a:bodyPr/>
                    <a:lstStyle/>
                    <a:p>
                      <a:pPr indent="0" lvl="0" marL="0" rtl="0" algn="l">
                        <a:spcBef>
                          <a:spcPts val="0"/>
                        </a:spcBef>
                        <a:spcAft>
                          <a:spcPts val="0"/>
                        </a:spcAft>
                        <a:buNone/>
                      </a:pPr>
                      <a:r>
                        <a:rPr lang="en"/>
                        <a:t>D15</a:t>
                      </a:r>
                      <a:endParaRPr/>
                    </a:p>
                  </a:txBody>
                  <a:tcPr marT="91425" marB="91425" marR="91425" marL="91425"/>
                </a:tc>
              </a:tr>
              <a:tr h="381000">
                <a:tc>
                  <a:txBody>
                    <a:bodyPr/>
                    <a:lstStyle/>
                    <a:p>
                      <a:pPr indent="0" lvl="0" marL="0" rtl="0" algn="l">
                        <a:spcBef>
                          <a:spcPts val="0"/>
                        </a:spcBef>
                        <a:spcAft>
                          <a:spcPts val="0"/>
                        </a:spcAft>
                        <a:buNone/>
                      </a:pPr>
                      <a:r>
                        <a:rPr b="1" lang="en"/>
                        <a:t>2</a:t>
                      </a:r>
                      <a:endParaRPr b="1"/>
                    </a:p>
                  </a:txBody>
                  <a:tcPr marT="91425" marB="91425" marR="91425" marL="91425"/>
                </a:tc>
                <a:tc>
                  <a:txBody>
                    <a:bodyPr/>
                    <a:lstStyle/>
                    <a:p>
                      <a:pPr indent="0" lvl="0" marL="0" rtl="0" algn="l">
                        <a:spcBef>
                          <a:spcPts val="0"/>
                        </a:spcBef>
                        <a:spcAft>
                          <a:spcPts val="0"/>
                        </a:spcAft>
                        <a:buNone/>
                      </a:pPr>
                      <a:r>
                        <a:rPr lang="en"/>
                        <a:t>D21</a:t>
                      </a:r>
                      <a:endParaRPr/>
                    </a:p>
                  </a:txBody>
                  <a:tcPr marT="91425" marB="91425" marR="91425" marL="91425"/>
                </a:tc>
                <a:tc>
                  <a:txBody>
                    <a:bodyPr/>
                    <a:lstStyle/>
                    <a:p>
                      <a:pPr indent="0" lvl="0" marL="0" rtl="0" algn="l">
                        <a:spcBef>
                          <a:spcPts val="0"/>
                        </a:spcBef>
                        <a:spcAft>
                          <a:spcPts val="0"/>
                        </a:spcAft>
                        <a:buNone/>
                      </a:pPr>
                      <a:r>
                        <a:rPr lang="en"/>
                        <a:t>D22</a:t>
                      </a:r>
                      <a:endParaRPr/>
                    </a:p>
                  </a:txBody>
                  <a:tcPr marT="91425" marB="91425" marR="91425" marL="91425"/>
                </a:tc>
                <a:tc>
                  <a:txBody>
                    <a:bodyPr/>
                    <a:lstStyle/>
                    <a:p>
                      <a:pPr indent="0" lvl="0" marL="0" rtl="0" algn="l">
                        <a:spcBef>
                          <a:spcPts val="0"/>
                        </a:spcBef>
                        <a:spcAft>
                          <a:spcPts val="0"/>
                        </a:spcAft>
                        <a:buNone/>
                      </a:pPr>
                      <a:r>
                        <a:rPr lang="en"/>
                        <a:t>D23</a:t>
                      </a:r>
                      <a:endParaRPr/>
                    </a:p>
                  </a:txBody>
                  <a:tcPr marT="91425" marB="91425" marR="91425" marL="91425"/>
                </a:tc>
                <a:tc>
                  <a:txBody>
                    <a:bodyPr/>
                    <a:lstStyle/>
                    <a:p>
                      <a:pPr indent="0" lvl="0" marL="0" rtl="0" algn="l">
                        <a:spcBef>
                          <a:spcPts val="0"/>
                        </a:spcBef>
                        <a:spcAft>
                          <a:spcPts val="0"/>
                        </a:spcAft>
                        <a:buNone/>
                      </a:pPr>
                      <a:r>
                        <a:rPr lang="en"/>
                        <a:t>D24</a:t>
                      </a:r>
                      <a:endParaRPr/>
                    </a:p>
                  </a:txBody>
                  <a:tcPr marT="91425" marB="91425" marR="91425" marL="91425"/>
                </a:tc>
                <a:tc>
                  <a:txBody>
                    <a:bodyPr/>
                    <a:lstStyle/>
                    <a:p>
                      <a:pPr indent="0" lvl="0" marL="0" rtl="0" algn="l">
                        <a:spcBef>
                          <a:spcPts val="0"/>
                        </a:spcBef>
                        <a:spcAft>
                          <a:spcPts val="0"/>
                        </a:spcAft>
                        <a:buNone/>
                      </a:pPr>
                      <a:r>
                        <a:rPr lang="en"/>
                        <a:t>D25</a:t>
                      </a:r>
                      <a:endParaRPr/>
                    </a:p>
                  </a:txBody>
                  <a:tcPr marT="91425" marB="91425" marR="91425" marL="91425"/>
                </a:tc>
              </a:tr>
              <a:tr h="381000">
                <a:tc>
                  <a:txBody>
                    <a:bodyPr/>
                    <a:lstStyle/>
                    <a:p>
                      <a:pPr indent="0" lvl="0" marL="0" rtl="0" algn="l">
                        <a:spcBef>
                          <a:spcPts val="0"/>
                        </a:spcBef>
                        <a:spcAft>
                          <a:spcPts val="0"/>
                        </a:spcAft>
                        <a:buNone/>
                      </a:pPr>
                      <a:r>
                        <a:rPr b="1" lang="en"/>
                        <a:t>3</a:t>
                      </a:r>
                      <a:endParaRPr b="1"/>
                    </a:p>
                  </a:txBody>
                  <a:tcPr marT="91425" marB="91425" marR="91425" marL="91425"/>
                </a:tc>
                <a:tc>
                  <a:txBody>
                    <a:bodyPr/>
                    <a:lstStyle/>
                    <a:p>
                      <a:pPr indent="0" lvl="0" marL="0" rtl="0" algn="l">
                        <a:spcBef>
                          <a:spcPts val="0"/>
                        </a:spcBef>
                        <a:spcAft>
                          <a:spcPts val="0"/>
                        </a:spcAft>
                        <a:buNone/>
                      </a:pPr>
                      <a:r>
                        <a:rPr lang="en"/>
                        <a:t>D31</a:t>
                      </a:r>
                      <a:endParaRPr/>
                    </a:p>
                  </a:txBody>
                  <a:tcPr marT="91425" marB="91425" marR="91425" marL="91425"/>
                </a:tc>
                <a:tc>
                  <a:txBody>
                    <a:bodyPr/>
                    <a:lstStyle/>
                    <a:p>
                      <a:pPr indent="0" lvl="0" marL="0" rtl="0" algn="l">
                        <a:spcBef>
                          <a:spcPts val="0"/>
                        </a:spcBef>
                        <a:spcAft>
                          <a:spcPts val="0"/>
                        </a:spcAft>
                        <a:buNone/>
                      </a:pPr>
                      <a:r>
                        <a:rPr lang="en"/>
                        <a:t>D32</a:t>
                      </a:r>
                      <a:endParaRPr/>
                    </a:p>
                  </a:txBody>
                  <a:tcPr marT="91425" marB="91425" marR="91425" marL="91425"/>
                </a:tc>
                <a:tc>
                  <a:txBody>
                    <a:bodyPr/>
                    <a:lstStyle/>
                    <a:p>
                      <a:pPr indent="0" lvl="0" marL="0" rtl="0" algn="l">
                        <a:spcBef>
                          <a:spcPts val="0"/>
                        </a:spcBef>
                        <a:spcAft>
                          <a:spcPts val="0"/>
                        </a:spcAft>
                        <a:buNone/>
                      </a:pPr>
                      <a:r>
                        <a:rPr lang="en"/>
                        <a:t>D33</a:t>
                      </a:r>
                      <a:endParaRPr/>
                    </a:p>
                  </a:txBody>
                  <a:tcPr marT="91425" marB="91425" marR="91425" marL="91425"/>
                </a:tc>
                <a:tc>
                  <a:txBody>
                    <a:bodyPr/>
                    <a:lstStyle/>
                    <a:p>
                      <a:pPr indent="0" lvl="0" marL="0" rtl="0" algn="l">
                        <a:spcBef>
                          <a:spcPts val="0"/>
                        </a:spcBef>
                        <a:spcAft>
                          <a:spcPts val="0"/>
                        </a:spcAft>
                        <a:buNone/>
                      </a:pPr>
                      <a:r>
                        <a:rPr lang="en"/>
                        <a:t>D34</a:t>
                      </a:r>
                      <a:endParaRPr/>
                    </a:p>
                  </a:txBody>
                  <a:tcPr marT="91425" marB="91425" marR="91425" marL="91425"/>
                </a:tc>
                <a:tc>
                  <a:txBody>
                    <a:bodyPr/>
                    <a:lstStyle/>
                    <a:p>
                      <a:pPr indent="0" lvl="0" marL="0" rtl="0" algn="l">
                        <a:spcBef>
                          <a:spcPts val="0"/>
                        </a:spcBef>
                        <a:spcAft>
                          <a:spcPts val="0"/>
                        </a:spcAft>
                        <a:buNone/>
                      </a:pPr>
                      <a:r>
                        <a:rPr lang="en"/>
                        <a:t>D35</a:t>
                      </a:r>
                      <a:endParaRPr/>
                    </a:p>
                  </a:txBody>
                  <a:tcPr marT="91425" marB="91425" marR="91425" marL="91425"/>
                </a:tc>
              </a:tr>
              <a:tr h="381000">
                <a:tc>
                  <a:txBody>
                    <a:bodyPr/>
                    <a:lstStyle/>
                    <a:p>
                      <a:pPr indent="0" lvl="0" marL="0" rtl="0" algn="l">
                        <a:spcBef>
                          <a:spcPts val="0"/>
                        </a:spcBef>
                        <a:spcAft>
                          <a:spcPts val="0"/>
                        </a:spcAft>
                        <a:buNone/>
                      </a:pPr>
                      <a:r>
                        <a:rPr b="1" lang="en"/>
                        <a:t>4</a:t>
                      </a:r>
                      <a:endParaRPr b="1"/>
                    </a:p>
                  </a:txBody>
                  <a:tcPr marT="91425" marB="91425" marR="91425" marL="91425"/>
                </a:tc>
                <a:tc>
                  <a:txBody>
                    <a:bodyPr/>
                    <a:lstStyle/>
                    <a:p>
                      <a:pPr indent="0" lvl="0" marL="0" rtl="0" algn="l">
                        <a:spcBef>
                          <a:spcPts val="0"/>
                        </a:spcBef>
                        <a:spcAft>
                          <a:spcPts val="0"/>
                        </a:spcAft>
                        <a:buNone/>
                      </a:pPr>
                      <a:r>
                        <a:rPr lang="en"/>
                        <a:t>D41</a:t>
                      </a:r>
                      <a:endParaRPr/>
                    </a:p>
                  </a:txBody>
                  <a:tcPr marT="91425" marB="91425" marR="91425" marL="91425"/>
                </a:tc>
                <a:tc>
                  <a:txBody>
                    <a:bodyPr/>
                    <a:lstStyle/>
                    <a:p>
                      <a:pPr indent="0" lvl="0" marL="0" rtl="0" algn="l">
                        <a:spcBef>
                          <a:spcPts val="0"/>
                        </a:spcBef>
                        <a:spcAft>
                          <a:spcPts val="0"/>
                        </a:spcAft>
                        <a:buNone/>
                      </a:pPr>
                      <a:r>
                        <a:rPr lang="en"/>
                        <a:t>D42</a:t>
                      </a:r>
                      <a:endParaRPr/>
                    </a:p>
                  </a:txBody>
                  <a:tcPr marT="91425" marB="91425" marR="91425" marL="91425"/>
                </a:tc>
                <a:tc>
                  <a:txBody>
                    <a:bodyPr/>
                    <a:lstStyle/>
                    <a:p>
                      <a:pPr indent="0" lvl="0" marL="0" rtl="0" algn="l">
                        <a:spcBef>
                          <a:spcPts val="0"/>
                        </a:spcBef>
                        <a:spcAft>
                          <a:spcPts val="0"/>
                        </a:spcAft>
                        <a:buNone/>
                      </a:pPr>
                      <a:r>
                        <a:rPr lang="en"/>
                        <a:t>D43</a:t>
                      </a:r>
                      <a:endParaRPr/>
                    </a:p>
                  </a:txBody>
                  <a:tcPr marT="91425" marB="91425" marR="91425" marL="91425"/>
                </a:tc>
                <a:tc>
                  <a:txBody>
                    <a:bodyPr/>
                    <a:lstStyle/>
                    <a:p>
                      <a:pPr indent="0" lvl="0" marL="0" rtl="0" algn="l">
                        <a:spcBef>
                          <a:spcPts val="0"/>
                        </a:spcBef>
                        <a:spcAft>
                          <a:spcPts val="0"/>
                        </a:spcAft>
                        <a:buNone/>
                      </a:pPr>
                      <a:r>
                        <a:rPr lang="en"/>
                        <a:t>D44</a:t>
                      </a:r>
                      <a:endParaRPr/>
                    </a:p>
                  </a:txBody>
                  <a:tcPr marT="91425" marB="91425" marR="91425" marL="91425"/>
                </a:tc>
                <a:tc>
                  <a:txBody>
                    <a:bodyPr/>
                    <a:lstStyle/>
                    <a:p>
                      <a:pPr indent="0" lvl="0" marL="0" rtl="0" algn="l">
                        <a:spcBef>
                          <a:spcPts val="0"/>
                        </a:spcBef>
                        <a:spcAft>
                          <a:spcPts val="0"/>
                        </a:spcAft>
                        <a:buNone/>
                      </a:pPr>
                      <a:r>
                        <a:rPr lang="en"/>
                        <a:t>D45</a:t>
                      </a:r>
                      <a:endParaRPr/>
                    </a:p>
                  </a:txBody>
                  <a:tcPr marT="91425" marB="91425" marR="91425" marL="91425"/>
                </a:tc>
              </a:tr>
              <a:tr h="381000">
                <a:tc>
                  <a:txBody>
                    <a:bodyPr/>
                    <a:lstStyle/>
                    <a:p>
                      <a:pPr indent="0" lvl="0" marL="0" rtl="0" algn="l">
                        <a:spcBef>
                          <a:spcPts val="0"/>
                        </a:spcBef>
                        <a:spcAft>
                          <a:spcPts val="0"/>
                        </a:spcAft>
                        <a:buNone/>
                      </a:pPr>
                      <a:r>
                        <a:rPr b="1" lang="en"/>
                        <a:t>5</a:t>
                      </a:r>
                      <a:endParaRPr b="1"/>
                    </a:p>
                  </a:txBody>
                  <a:tcPr marT="91425" marB="91425" marR="91425" marL="91425"/>
                </a:tc>
                <a:tc>
                  <a:txBody>
                    <a:bodyPr/>
                    <a:lstStyle/>
                    <a:p>
                      <a:pPr indent="0" lvl="0" marL="0" rtl="0" algn="l">
                        <a:spcBef>
                          <a:spcPts val="0"/>
                        </a:spcBef>
                        <a:spcAft>
                          <a:spcPts val="0"/>
                        </a:spcAft>
                        <a:buNone/>
                      </a:pPr>
                      <a:r>
                        <a:rPr lang="en"/>
                        <a:t>D51</a:t>
                      </a:r>
                      <a:endParaRPr/>
                    </a:p>
                  </a:txBody>
                  <a:tcPr marT="91425" marB="91425" marR="91425" marL="91425"/>
                </a:tc>
                <a:tc>
                  <a:txBody>
                    <a:bodyPr/>
                    <a:lstStyle/>
                    <a:p>
                      <a:pPr indent="0" lvl="0" marL="0" rtl="0" algn="l">
                        <a:spcBef>
                          <a:spcPts val="0"/>
                        </a:spcBef>
                        <a:spcAft>
                          <a:spcPts val="0"/>
                        </a:spcAft>
                        <a:buNone/>
                      </a:pPr>
                      <a:r>
                        <a:rPr lang="en"/>
                        <a:t>D52</a:t>
                      </a:r>
                      <a:endParaRPr/>
                    </a:p>
                  </a:txBody>
                  <a:tcPr marT="91425" marB="91425" marR="91425" marL="91425"/>
                </a:tc>
                <a:tc>
                  <a:txBody>
                    <a:bodyPr/>
                    <a:lstStyle/>
                    <a:p>
                      <a:pPr indent="0" lvl="0" marL="0" rtl="0" algn="l">
                        <a:spcBef>
                          <a:spcPts val="0"/>
                        </a:spcBef>
                        <a:spcAft>
                          <a:spcPts val="0"/>
                        </a:spcAft>
                        <a:buNone/>
                      </a:pPr>
                      <a:r>
                        <a:rPr lang="en"/>
                        <a:t>D53</a:t>
                      </a:r>
                      <a:endParaRPr/>
                    </a:p>
                  </a:txBody>
                  <a:tcPr marT="91425" marB="91425" marR="91425" marL="91425"/>
                </a:tc>
                <a:tc>
                  <a:txBody>
                    <a:bodyPr/>
                    <a:lstStyle/>
                    <a:p>
                      <a:pPr indent="0" lvl="0" marL="0" rtl="0" algn="l">
                        <a:spcBef>
                          <a:spcPts val="0"/>
                        </a:spcBef>
                        <a:spcAft>
                          <a:spcPts val="0"/>
                        </a:spcAft>
                        <a:buNone/>
                      </a:pPr>
                      <a:r>
                        <a:rPr lang="en"/>
                        <a:t>D54</a:t>
                      </a:r>
                      <a:endParaRPr/>
                    </a:p>
                  </a:txBody>
                  <a:tcPr marT="91425" marB="91425" marR="91425" marL="91425"/>
                </a:tc>
                <a:tc>
                  <a:txBody>
                    <a:bodyPr/>
                    <a:lstStyle/>
                    <a:p>
                      <a:pPr indent="0" lvl="0" marL="0" rtl="0" algn="l">
                        <a:spcBef>
                          <a:spcPts val="0"/>
                        </a:spcBef>
                        <a:spcAft>
                          <a:spcPts val="0"/>
                        </a:spcAft>
                        <a:buNone/>
                      </a:pPr>
                      <a:r>
                        <a:rPr lang="en"/>
                        <a:t>D55</a:t>
                      </a:r>
                      <a:endParaRPr/>
                    </a:p>
                  </a:txBody>
                  <a:tcPr marT="91425" marB="91425" marR="91425" marL="91425"/>
                </a:tc>
              </a:tr>
            </a:tbl>
          </a:graphicData>
        </a:graphic>
      </p:graphicFrame>
      <p:sp>
        <p:nvSpPr>
          <p:cNvPr id="127" name="Google Shape;127;p22"/>
          <p:cNvSpPr txBox="1"/>
          <p:nvPr/>
        </p:nvSpPr>
        <p:spPr>
          <a:xfrm>
            <a:off x="311700" y="4421850"/>
            <a:ext cx="8075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Dij - Distance between ith and jth point  </a:t>
            </a:r>
            <a:endParaRPr b="1" sz="1300"/>
          </a:p>
        </p:txBody>
      </p:sp>
      <p:sp>
        <p:nvSpPr>
          <p:cNvPr id="128" name="Google Shape;128;p22"/>
          <p:cNvSpPr/>
          <p:nvPr/>
        </p:nvSpPr>
        <p:spPr>
          <a:xfrm>
            <a:off x="5437425" y="2361800"/>
            <a:ext cx="471900" cy="3045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9" name="Google Shape;129;p22"/>
          <p:cNvCxnSpPr>
            <a:stCxn id="128" idx="6"/>
          </p:cNvCxnSpPr>
          <p:nvPr/>
        </p:nvCxnSpPr>
        <p:spPr>
          <a:xfrm flipH="1" rot="10800000">
            <a:off x="5909325" y="1563950"/>
            <a:ext cx="766800" cy="950100"/>
          </a:xfrm>
          <a:prstGeom prst="straightConnector1">
            <a:avLst/>
          </a:prstGeom>
          <a:noFill/>
          <a:ln cap="flat" cmpd="sng" w="9525">
            <a:solidFill>
              <a:schemeClr val="dk2"/>
            </a:solidFill>
            <a:prstDash val="solid"/>
            <a:round/>
            <a:headEnd len="med" w="med" type="none"/>
            <a:tailEnd len="med" w="med" type="triangle"/>
          </a:ln>
        </p:spPr>
      </p:cxnSp>
      <p:sp>
        <p:nvSpPr>
          <p:cNvPr id="130" name="Google Shape;130;p22"/>
          <p:cNvSpPr/>
          <p:nvPr/>
        </p:nvSpPr>
        <p:spPr>
          <a:xfrm>
            <a:off x="6833100" y="1058225"/>
            <a:ext cx="1648500" cy="304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Thread 1,2,3...25</a:t>
            </a:r>
            <a:endParaRPr/>
          </a:p>
        </p:txBody>
      </p:sp>
      <p:sp>
        <p:nvSpPr>
          <p:cNvPr id="131" name="Google Shape;131;p22"/>
          <p:cNvSpPr/>
          <p:nvPr/>
        </p:nvSpPr>
        <p:spPr>
          <a:xfrm>
            <a:off x="7510800" y="3916700"/>
            <a:ext cx="471900" cy="3045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2" name="Google Shape;132;p22"/>
          <p:cNvCxnSpPr>
            <a:stCxn id="131" idx="6"/>
          </p:cNvCxnSpPr>
          <p:nvPr/>
        </p:nvCxnSpPr>
        <p:spPr>
          <a:xfrm flipH="1" rot="10800000">
            <a:off x="7982700" y="1501250"/>
            <a:ext cx="351900" cy="2567700"/>
          </a:xfrm>
          <a:prstGeom prst="straightConnector1">
            <a:avLst/>
          </a:prstGeom>
          <a:noFill/>
          <a:ln cap="flat" cmpd="sng" w="9525">
            <a:solidFill>
              <a:schemeClr val="dk2"/>
            </a:solidFill>
            <a:prstDash val="solid"/>
            <a:round/>
            <a:headEnd len="med" w="med" type="none"/>
            <a:tailEnd len="med" w="med" type="triangle"/>
          </a:ln>
        </p:spPr>
      </p:cxnSp>
      <p:sp>
        <p:nvSpPr>
          <p:cNvPr id="133" name="Google Shape;133;p22"/>
          <p:cNvSpPr/>
          <p:nvPr/>
        </p:nvSpPr>
        <p:spPr>
          <a:xfrm>
            <a:off x="1008075" y="2121200"/>
            <a:ext cx="1965300" cy="1947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Input Matrix</a:t>
            </a:r>
            <a:endParaRPr/>
          </a:p>
        </p:txBody>
      </p:sp>
      <p:sp>
        <p:nvSpPr>
          <p:cNvPr id="134" name="Google Shape;134;p22"/>
          <p:cNvSpPr/>
          <p:nvPr/>
        </p:nvSpPr>
        <p:spPr>
          <a:xfrm>
            <a:off x="4690725" y="3149075"/>
            <a:ext cx="2673300" cy="1242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Vector Distance Matrix</a:t>
            </a:r>
            <a:endParaRPr/>
          </a:p>
        </p:txBody>
      </p:sp>
      <p:pic>
        <p:nvPicPr>
          <p:cNvPr id="135" name="Google Shape;135;p22"/>
          <p:cNvPicPr preferRelativeResize="0"/>
          <p:nvPr/>
        </p:nvPicPr>
        <p:blipFill>
          <a:blip r:embed="rId3">
            <a:alphaModFix/>
          </a:blip>
          <a:stretch>
            <a:fillRect/>
          </a:stretch>
        </p:blipFill>
        <p:spPr>
          <a:xfrm>
            <a:off x="2596575" y="4727950"/>
            <a:ext cx="3908383" cy="304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3"/>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Detailed Description - How</a:t>
            </a:r>
            <a:endParaRPr b="1"/>
          </a:p>
        </p:txBody>
      </p:sp>
      <p:sp>
        <p:nvSpPr>
          <p:cNvPr id="141" name="Google Shape;141;p23"/>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rgbClr val="000000"/>
              </a:buClr>
              <a:buSzPts val="1100"/>
              <a:buFont typeface="Arial"/>
              <a:buChar char="●"/>
            </a:pPr>
            <a:r>
              <a:rPr lang="en">
                <a:solidFill>
                  <a:srgbClr val="000000"/>
                </a:solidFill>
                <a:latin typeface="Arial"/>
                <a:ea typeface="Arial"/>
                <a:cs typeface="Arial"/>
                <a:sym typeface="Arial"/>
              </a:rPr>
              <a:t>Now we have the Distances between the Samples. Now we want to find various points based on varying “K”</a:t>
            </a:r>
            <a:endParaRPr>
              <a:solidFill>
                <a:srgbClr val="000000"/>
              </a:solidFill>
              <a:latin typeface="Arial"/>
              <a:ea typeface="Arial"/>
              <a:cs typeface="Arial"/>
              <a:sym typeface="Arial"/>
            </a:endParaRPr>
          </a:p>
          <a:p>
            <a:pPr indent="0" lvl="0" marL="457200" rtl="0" algn="l">
              <a:spcBef>
                <a:spcPts val="1600"/>
              </a:spcBef>
              <a:spcAft>
                <a:spcPts val="0"/>
              </a:spcAft>
              <a:buNone/>
            </a:pPr>
            <a:r>
              <a:rPr lang="en">
                <a:solidFill>
                  <a:srgbClr val="000000"/>
                </a:solidFill>
                <a:latin typeface="Arial"/>
                <a:ea typeface="Arial"/>
                <a:cs typeface="Arial"/>
                <a:sym typeface="Arial"/>
              </a:rPr>
              <a:t> </a:t>
            </a:r>
            <a:endParaRPr>
              <a:solidFill>
                <a:srgbClr val="000000"/>
              </a:solidFill>
              <a:latin typeface="Arial"/>
              <a:ea typeface="Arial"/>
              <a:cs typeface="Arial"/>
              <a:sym typeface="Arial"/>
            </a:endParaRPr>
          </a:p>
          <a:p>
            <a:pPr indent="0" lvl="0" marL="457200" rtl="0" algn="l">
              <a:spcBef>
                <a:spcPts val="1600"/>
              </a:spcBef>
              <a:spcAft>
                <a:spcPts val="1600"/>
              </a:spcAft>
              <a:buNone/>
            </a:pPr>
            <a:r>
              <a:t/>
            </a:r>
            <a:endParaRPr>
              <a:solidFill>
                <a:srgbClr val="000000"/>
              </a:solidFill>
              <a:latin typeface="Arial"/>
              <a:ea typeface="Arial"/>
              <a:cs typeface="Arial"/>
              <a:sym typeface="Arial"/>
            </a:endParaRPr>
          </a:p>
        </p:txBody>
      </p:sp>
      <p:graphicFrame>
        <p:nvGraphicFramePr>
          <p:cNvPr id="142" name="Google Shape;142;p23"/>
          <p:cNvGraphicFramePr/>
          <p:nvPr/>
        </p:nvGraphicFramePr>
        <p:xfrm>
          <a:off x="4096400" y="2076075"/>
          <a:ext cx="3000000" cy="3000000"/>
        </p:xfrm>
        <a:graphic>
          <a:graphicData uri="http://schemas.openxmlformats.org/drawingml/2006/table">
            <a:tbl>
              <a:tblPr>
                <a:noFill/>
                <a:tableStyleId>{B569CC04-5E8F-4F85-A9E4-81369381B168}</a:tableStyleId>
              </a:tblPr>
              <a:tblGrid>
                <a:gridCol w="533825"/>
                <a:gridCol w="533825"/>
                <a:gridCol w="533825"/>
                <a:gridCol w="533825"/>
                <a:gridCol w="533825"/>
                <a:gridCol w="533825"/>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b="1" lang="en"/>
                        <a:t>1</a:t>
                      </a:r>
                      <a:endParaRPr b="1"/>
                    </a:p>
                  </a:txBody>
                  <a:tcPr marT="91425" marB="91425" marR="91425" marL="91425"/>
                </a:tc>
                <a:tc>
                  <a:txBody>
                    <a:bodyPr/>
                    <a:lstStyle/>
                    <a:p>
                      <a:pPr indent="0" lvl="0" marL="0" rtl="0" algn="l">
                        <a:spcBef>
                          <a:spcPts val="0"/>
                        </a:spcBef>
                        <a:spcAft>
                          <a:spcPts val="0"/>
                        </a:spcAft>
                        <a:buNone/>
                      </a:pPr>
                      <a:r>
                        <a:rPr b="1" lang="en"/>
                        <a:t>2</a:t>
                      </a:r>
                      <a:endParaRPr b="1"/>
                    </a:p>
                  </a:txBody>
                  <a:tcPr marT="91425" marB="91425" marR="91425" marL="91425"/>
                </a:tc>
                <a:tc>
                  <a:txBody>
                    <a:bodyPr/>
                    <a:lstStyle/>
                    <a:p>
                      <a:pPr indent="0" lvl="0" marL="0" rtl="0" algn="l">
                        <a:spcBef>
                          <a:spcPts val="0"/>
                        </a:spcBef>
                        <a:spcAft>
                          <a:spcPts val="0"/>
                        </a:spcAft>
                        <a:buNone/>
                      </a:pPr>
                      <a:r>
                        <a:rPr b="1" lang="en"/>
                        <a:t>3</a:t>
                      </a:r>
                      <a:endParaRPr b="1"/>
                    </a:p>
                  </a:txBody>
                  <a:tcPr marT="91425" marB="91425" marR="91425" marL="91425"/>
                </a:tc>
                <a:tc>
                  <a:txBody>
                    <a:bodyPr/>
                    <a:lstStyle/>
                    <a:p>
                      <a:pPr indent="0" lvl="0" marL="0" rtl="0" algn="l">
                        <a:spcBef>
                          <a:spcPts val="0"/>
                        </a:spcBef>
                        <a:spcAft>
                          <a:spcPts val="0"/>
                        </a:spcAft>
                        <a:buNone/>
                      </a:pPr>
                      <a:r>
                        <a:rPr b="1" lang="en"/>
                        <a:t>4</a:t>
                      </a:r>
                      <a:endParaRPr b="1"/>
                    </a:p>
                  </a:txBody>
                  <a:tcPr marT="91425" marB="91425" marR="91425" marL="91425"/>
                </a:tc>
                <a:tc>
                  <a:txBody>
                    <a:bodyPr/>
                    <a:lstStyle/>
                    <a:p>
                      <a:pPr indent="0" lvl="0" marL="0" rtl="0" algn="l">
                        <a:spcBef>
                          <a:spcPts val="0"/>
                        </a:spcBef>
                        <a:spcAft>
                          <a:spcPts val="0"/>
                        </a:spcAft>
                        <a:buNone/>
                      </a:pPr>
                      <a:r>
                        <a:rPr b="1" lang="en"/>
                        <a:t>5</a:t>
                      </a:r>
                      <a:endParaRPr b="1"/>
                    </a:p>
                  </a:txBody>
                  <a:tcPr marT="91425" marB="91425" marR="91425" marL="91425"/>
                </a:tc>
              </a:tr>
              <a:tr h="381000">
                <a:tc>
                  <a:txBody>
                    <a:bodyPr/>
                    <a:lstStyle/>
                    <a:p>
                      <a:pPr indent="0" lvl="0" marL="0" rtl="0" algn="l">
                        <a:spcBef>
                          <a:spcPts val="0"/>
                        </a:spcBef>
                        <a:spcAft>
                          <a:spcPts val="0"/>
                        </a:spcAft>
                        <a:buNone/>
                      </a:pPr>
                      <a:r>
                        <a:rPr b="1" lang="en"/>
                        <a:t>1</a:t>
                      </a:r>
                      <a:endParaRPr b="1"/>
                    </a:p>
                  </a:txBody>
                  <a:tcPr marT="91425" marB="91425" marR="91425" marL="91425"/>
                </a:tc>
                <a:tc>
                  <a:txBody>
                    <a:bodyPr/>
                    <a:lstStyle/>
                    <a:p>
                      <a:pPr indent="0" lvl="0" marL="0" rtl="0" algn="l">
                        <a:spcBef>
                          <a:spcPts val="0"/>
                        </a:spcBef>
                        <a:spcAft>
                          <a:spcPts val="0"/>
                        </a:spcAft>
                        <a:buNone/>
                      </a:pPr>
                      <a:r>
                        <a:rPr lang="en"/>
                        <a:t>D11</a:t>
                      </a:r>
                      <a:endParaRPr/>
                    </a:p>
                  </a:txBody>
                  <a:tcPr marT="91425" marB="91425" marR="91425" marL="91425"/>
                </a:tc>
                <a:tc>
                  <a:txBody>
                    <a:bodyPr/>
                    <a:lstStyle/>
                    <a:p>
                      <a:pPr indent="0" lvl="0" marL="0" rtl="0" algn="l">
                        <a:spcBef>
                          <a:spcPts val="0"/>
                        </a:spcBef>
                        <a:spcAft>
                          <a:spcPts val="0"/>
                        </a:spcAft>
                        <a:buNone/>
                      </a:pPr>
                      <a:r>
                        <a:rPr lang="en"/>
                        <a:t>D12</a:t>
                      </a:r>
                      <a:endParaRPr/>
                    </a:p>
                  </a:txBody>
                  <a:tcPr marT="91425" marB="91425" marR="91425" marL="91425"/>
                </a:tc>
                <a:tc>
                  <a:txBody>
                    <a:bodyPr/>
                    <a:lstStyle/>
                    <a:p>
                      <a:pPr indent="0" lvl="0" marL="0" rtl="0" algn="l">
                        <a:spcBef>
                          <a:spcPts val="0"/>
                        </a:spcBef>
                        <a:spcAft>
                          <a:spcPts val="0"/>
                        </a:spcAft>
                        <a:buNone/>
                      </a:pPr>
                      <a:r>
                        <a:rPr lang="en"/>
                        <a:t>D13</a:t>
                      </a:r>
                      <a:endParaRPr/>
                    </a:p>
                  </a:txBody>
                  <a:tcPr marT="91425" marB="91425" marR="91425" marL="91425"/>
                </a:tc>
                <a:tc>
                  <a:txBody>
                    <a:bodyPr/>
                    <a:lstStyle/>
                    <a:p>
                      <a:pPr indent="0" lvl="0" marL="0" rtl="0" algn="l">
                        <a:spcBef>
                          <a:spcPts val="0"/>
                        </a:spcBef>
                        <a:spcAft>
                          <a:spcPts val="0"/>
                        </a:spcAft>
                        <a:buNone/>
                      </a:pPr>
                      <a:r>
                        <a:rPr lang="en"/>
                        <a:t>D14</a:t>
                      </a:r>
                      <a:endParaRPr/>
                    </a:p>
                  </a:txBody>
                  <a:tcPr marT="91425" marB="91425" marR="91425" marL="91425"/>
                </a:tc>
                <a:tc>
                  <a:txBody>
                    <a:bodyPr/>
                    <a:lstStyle/>
                    <a:p>
                      <a:pPr indent="0" lvl="0" marL="0" rtl="0" algn="l">
                        <a:spcBef>
                          <a:spcPts val="0"/>
                        </a:spcBef>
                        <a:spcAft>
                          <a:spcPts val="0"/>
                        </a:spcAft>
                        <a:buNone/>
                      </a:pPr>
                      <a:r>
                        <a:rPr lang="en"/>
                        <a:t>D15</a:t>
                      </a:r>
                      <a:endParaRPr/>
                    </a:p>
                  </a:txBody>
                  <a:tcPr marT="91425" marB="91425" marR="91425" marL="91425"/>
                </a:tc>
              </a:tr>
              <a:tr h="381000">
                <a:tc>
                  <a:txBody>
                    <a:bodyPr/>
                    <a:lstStyle/>
                    <a:p>
                      <a:pPr indent="0" lvl="0" marL="0" rtl="0" algn="l">
                        <a:spcBef>
                          <a:spcPts val="0"/>
                        </a:spcBef>
                        <a:spcAft>
                          <a:spcPts val="0"/>
                        </a:spcAft>
                        <a:buNone/>
                      </a:pPr>
                      <a:r>
                        <a:rPr b="1" lang="en"/>
                        <a:t>2</a:t>
                      </a:r>
                      <a:endParaRPr b="1"/>
                    </a:p>
                  </a:txBody>
                  <a:tcPr marT="91425" marB="91425" marR="91425" marL="91425"/>
                </a:tc>
                <a:tc>
                  <a:txBody>
                    <a:bodyPr/>
                    <a:lstStyle/>
                    <a:p>
                      <a:pPr indent="0" lvl="0" marL="0" rtl="0" algn="l">
                        <a:spcBef>
                          <a:spcPts val="0"/>
                        </a:spcBef>
                        <a:spcAft>
                          <a:spcPts val="0"/>
                        </a:spcAft>
                        <a:buNone/>
                      </a:pPr>
                      <a:r>
                        <a:rPr lang="en"/>
                        <a:t>D21</a:t>
                      </a:r>
                      <a:endParaRPr/>
                    </a:p>
                  </a:txBody>
                  <a:tcPr marT="91425" marB="91425" marR="91425" marL="91425"/>
                </a:tc>
                <a:tc>
                  <a:txBody>
                    <a:bodyPr/>
                    <a:lstStyle/>
                    <a:p>
                      <a:pPr indent="0" lvl="0" marL="0" rtl="0" algn="l">
                        <a:spcBef>
                          <a:spcPts val="0"/>
                        </a:spcBef>
                        <a:spcAft>
                          <a:spcPts val="0"/>
                        </a:spcAft>
                        <a:buNone/>
                      </a:pPr>
                      <a:r>
                        <a:rPr lang="en"/>
                        <a:t>D22</a:t>
                      </a:r>
                      <a:endParaRPr/>
                    </a:p>
                  </a:txBody>
                  <a:tcPr marT="91425" marB="91425" marR="91425" marL="91425"/>
                </a:tc>
                <a:tc>
                  <a:txBody>
                    <a:bodyPr/>
                    <a:lstStyle/>
                    <a:p>
                      <a:pPr indent="0" lvl="0" marL="0" rtl="0" algn="l">
                        <a:spcBef>
                          <a:spcPts val="0"/>
                        </a:spcBef>
                        <a:spcAft>
                          <a:spcPts val="0"/>
                        </a:spcAft>
                        <a:buNone/>
                      </a:pPr>
                      <a:r>
                        <a:rPr lang="en"/>
                        <a:t>D23</a:t>
                      </a:r>
                      <a:endParaRPr/>
                    </a:p>
                  </a:txBody>
                  <a:tcPr marT="91425" marB="91425" marR="91425" marL="91425"/>
                </a:tc>
                <a:tc>
                  <a:txBody>
                    <a:bodyPr/>
                    <a:lstStyle/>
                    <a:p>
                      <a:pPr indent="0" lvl="0" marL="0" rtl="0" algn="l">
                        <a:spcBef>
                          <a:spcPts val="0"/>
                        </a:spcBef>
                        <a:spcAft>
                          <a:spcPts val="0"/>
                        </a:spcAft>
                        <a:buNone/>
                      </a:pPr>
                      <a:r>
                        <a:rPr lang="en"/>
                        <a:t>D24</a:t>
                      </a:r>
                      <a:endParaRPr/>
                    </a:p>
                  </a:txBody>
                  <a:tcPr marT="91425" marB="91425" marR="91425" marL="91425"/>
                </a:tc>
                <a:tc>
                  <a:txBody>
                    <a:bodyPr/>
                    <a:lstStyle/>
                    <a:p>
                      <a:pPr indent="0" lvl="0" marL="0" rtl="0" algn="l">
                        <a:spcBef>
                          <a:spcPts val="0"/>
                        </a:spcBef>
                        <a:spcAft>
                          <a:spcPts val="0"/>
                        </a:spcAft>
                        <a:buNone/>
                      </a:pPr>
                      <a:r>
                        <a:rPr lang="en"/>
                        <a:t>D25</a:t>
                      </a:r>
                      <a:endParaRPr/>
                    </a:p>
                  </a:txBody>
                  <a:tcPr marT="91425" marB="91425" marR="91425" marL="91425"/>
                </a:tc>
              </a:tr>
              <a:tr h="381000">
                <a:tc>
                  <a:txBody>
                    <a:bodyPr/>
                    <a:lstStyle/>
                    <a:p>
                      <a:pPr indent="0" lvl="0" marL="0" rtl="0" algn="l">
                        <a:spcBef>
                          <a:spcPts val="0"/>
                        </a:spcBef>
                        <a:spcAft>
                          <a:spcPts val="0"/>
                        </a:spcAft>
                        <a:buNone/>
                      </a:pPr>
                      <a:r>
                        <a:rPr b="1" lang="en"/>
                        <a:t>3</a:t>
                      </a:r>
                      <a:endParaRPr b="1"/>
                    </a:p>
                  </a:txBody>
                  <a:tcPr marT="91425" marB="91425" marR="91425" marL="91425"/>
                </a:tc>
                <a:tc>
                  <a:txBody>
                    <a:bodyPr/>
                    <a:lstStyle/>
                    <a:p>
                      <a:pPr indent="0" lvl="0" marL="0" rtl="0" algn="l">
                        <a:spcBef>
                          <a:spcPts val="0"/>
                        </a:spcBef>
                        <a:spcAft>
                          <a:spcPts val="0"/>
                        </a:spcAft>
                        <a:buNone/>
                      </a:pPr>
                      <a:r>
                        <a:rPr lang="en"/>
                        <a:t>D31</a:t>
                      </a:r>
                      <a:endParaRPr/>
                    </a:p>
                  </a:txBody>
                  <a:tcPr marT="91425" marB="91425" marR="91425" marL="91425"/>
                </a:tc>
                <a:tc>
                  <a:txBody>
                    <a:bodyPr/>
                    <a:lstStyle/>
                    <a:p>
                      <a:pPr indent="0" lvl="0" marL="0" rtl="0" algn="l">
                        <a:spcBef>
                          <a:spcPts val="0"/>
                        </a:spcBef>
                        <a:spcAft>
                          <a:spcPts val="0"/>
                        </a:spcAft>
                        <a:buNone/>
                      </a:pPr>
                      <a:r>
                        <a:rPr lang="en"/>
                        <a:t>D32</a:t>
                      </a:r>
                      <a:endParaRPr/>
                    </a:p>
                  </a:txBody>
                  <a:tcPr marT="91425" marB="91425" marR="91425" marL="91425"/>
                </a:tc>
                <a:tc>
                  <a:txBody>
                    <a:bodyPr/>
                    <a:lstStyle/>
                    <a:p>
                      <a:pPr indent="0" lvl="0" marL="0" rtl="0" algn="l">
                        <a:spcBef>
                          <a:spcPts val="0"/>
                        </a:spcBef>
                        <a:spcAft>
                          <a:spcPts val="0"/>
                        </a:spcAft>
                        <a:buNone/>
                      </a:pPr>
                      <a:r>
                        <a:rPr lang="en"/>
                        <a:t>D33</a:t>
                      </a:r>
                      <a:endParaRPr/>
                    </a:p>
                  </a:txBody>
                  <a:tcPr marT="91425" marB="91425" marR="91425" marL="91425"/>
                </a:tc>
                <a:tc>
                  <a:txBody>
                    <a:bodyPr/>
                    <a:lstStyle/>
                    <a:p>
                      <a:pPr indent="0" lvl="0" marL="0" rtl="0" algn="l">
                        <a:spcBef>
                          <a:spcPts val="0"/>
                        </a:spcBef>
                        <a:spcAft>
                          <a:spcPts val="0"/>
                        </a:spcAft>
                        <a:buNone/>
                      </a:pPr>
                      <a:r>
                        <a:rPr lang="en"/>
                        <a:t>D34</a:t>
                      </a:r>
                      <a:endParaRPr/>
                    </a:p>
                  </a:txBody>
                  <a:tcPr marT="91425" marB="91425" marR="91425" marL="91425"/>
                </a:tc>
                <a:tc>
                  <a:txBody>
                    <a:bodyPr/>
                    <a:lstStyle/>
                    <a:p>
                      <a:pPr indent="0" lvl="0" marL="0" rtl="0" algn="l">
                        <a:spcBef>
                          <a:spcPts val="0"/>
                        </a:spcBef>
                        <a:spcAft>
                          <a:spcPts val="0"/>
                        </a:spcAft>
                        <a:buNone/>
                      </a:pPr>
                      <a:r>
                        <a:rPr lang="en"/>
                        <a:t>D35</a:t>
                      </a:r>
                      <a:endParaRPr/>
                    </a:p>
                  </a:txBody>
                  <a:tcPr marT="91425" marB="91425" marR="91425" marL="91425"/>
                </a:tc>
              </a:tr>
              <a:tr h="381000">
                <a:tc>
                  <a:txBody>
                    <a:bodyPr/>
                    <a:lstStyle/>
                    <a:p>
                      <a:pPr indent="0" lvl="0" marL="0" rtl="0" algn="l">
                        <a:spcBef>
                          <a:spcPts val="0"/>
                        </a:spcBef>
                        <a:spcAft>
                          <a:spcPts val="0"/>
                        </a:spcAft>
                        <a:buNone/>
                      </a:pPr>
                      <a:r>
                        <a:rPr b="1" lang="en"/>
                        <a:t>4</a:t>
                      </a:r>
                      <a:endParaRPr b="1"/>
                    </a:p>
                  </a:txBody>
                  <a:tcPr marT="91425" marB="91425" marR="91425" marL="91425"/>
                </a:tc>
                <a:tc>
                  <a:txBody>
                    <a:bodyPr/>
                    <a:lstStyle/>
                    <a:p>
                      <a:pPr indent="0" lvl="0" marL="0" rtl="0" algn="l">
                        <a:spcBef>
                          <a:spcPts val="0"/>
                        </a:spcBef>
                        <a:spcAft>
                          <a:spcPts val="0"/>
                        </a:spcAft>
                        <a:buNone/>
                      </a:pPr>
                      <a:r>
                        <a:rPr lang="en"/>
                        <a:t>D41</a:t>
                      </a:r>
                      <a:endParaRPr/>
                    </a:p>
                  </a:txBody>
                  <a:tcPr marT="91425" marB="91425" marR="91425" marL="91425"/>
                </a:tc>
                <a:tc>
                  <a:txBody>
                    <a:bodyPr/>
                    <a:lstStyle/>
                    <a:p>
                      <a:pPr indent="0" lvl="0" marL="0" rtl="0" algn="l">
                        <a:spcBef>
                          <a:spcPts val="0"/>
                        </a:spcBef>
                        <a:spcAft>
                          <a:spcPts val="0"/>
                        </a:spcAft>
                        <a:buNone/>
                      </a:pPr>
                      <a:r>
                        <a:rPr lang="en"/>
                        <a:t>D42</a:t>
                      </a:r>
                      <a:endParaRPr/>
                    </a:p>
                  </a:txBody>
                  <a:tcPr marT="91425" marB="91425" marR="91425" marL="91425"/>
                </a:tc>
                <a:tc>
                  <a:txBody>
                    <a:bodyPr/>
                    <a:lstStyle/>
                    <a:p>
                      <a:pPr indent="0" lvl="0" marL="0" rtl="0" algn="l">
                        <a:spcBef>
                          <a:spcPts val="0"/>
                        </a:spcBef>
                        <a:spcAft>
                          <a:spcPts val="0"/>
                        </a:spcAft>
                        <a:buNone/>
                      </a:pPr>
                      <a:r>
                        <a:rPr lang="en"/>
                        <a:t>D43</a:t>
                      </a:r>
                      <a:endParaRPr/>
                    </a:p>
                  </a:txBody>
                  <a:tcPr marT="91425" marB="91425" marR="91425" marL="91425"/>
                </a:tc>
                <a:tc>
                  <a:txBody>
                    <a:bodyPr/>
                    <a:lstStyle/>
                    <a:p>
                      <a:pPr indent="0" lvl="0" marL="0" rtl="0" algn="l">
                        <a:spcBef>
                          <a:spcPts val="0"/>
                        </a:spcBef>
                        <a:spcAft>
                          <a:spcPts val="0"/>
                        </a:spcAft>
                        <a:buNone/>
                      </a:pPr>
                      <a:r>
                        <a:rPr lang="en"/>
                        <a:t>D44</a:t>
                      </a:r>
                      <a:endParaRPr/>
                    </a:p>
                  </a:txBody>
                  <a:tcPr marT="91425" marB="91425" marR="91425" marL="91425"/>
                </a:tc>
                <a:tc>
                  <a:txBody>
                    <a:bodyPr/>
                    <a:lstStyle/>
                    <a:p>
                      <a:pPr indent="0" lvl="0" marL="0" rtl="0" algn="l">
                        <a:spcBef>
                          <a:spcPts val="0"/>
                        </a:spcBef>
                        <a:spcAft>
                          <a:spcPts val="0"/>
                        </a:spcAft>
                        <a:buNone/>
                      </a:pPr>
                      <a:r>
                        <a:rPr lang="en"/>
                        <a:t>D45</a:t>
                      </a:r>
                      <a:endParaRPr/>
                    </a:p>
                  </a:txBody>
                  <a:tcPr marT="91425" marB="91425" marR="91425" marL="91425"/>
                </a:tc>
              </a:tr>
              <a:tr h="381000">
                <a:tc>
                  <a:txBody>
                    <a:bodyPr/>
                    <a:lstStyle/>
                    <a:p>
                      <a:pPr indent="0" lvl="0" marL="0" rtl="0" algn="l">
                        <a:spcBef>
                          <a:spcPts val="0"/>
                        </a:spcBef>
                        <a:spcAft>
                          <a:spcPts val="0"/>
                        </a:spcAft>
                        <a:buNone/>
                      </a:pPr>
                      <a:r>
                        <a:rPr b="1" lang="en"/>
                        <a:t>5</a:t>
                      </a:r>
                      <a:endParaRPr b="1"/>
                    </a:p>
                  </a:txBody>
                  <a:tcPr marT="91425" marB="91425" marR="91425" marL="91425"/>
                </a:tc>
                <a:tc>
                  <a:txBody>
                    <a:bodyPr/>
                    <a:lstStyle/>
                    <a:p>
                      <a:pPr indent="0" lvl="0" marL="0" rtl="0" algn="l">
                        <a:spcBef>
                          <a:spcPts val="0"/>
                        </a:spcBef>
                        <a:spcAft>
                          <a:spcPts val="0"/>
                        </a:spcAft>
                        <a:buNone/>
                      </a:pPr>
                      <a:r>
                        <a:rPr lang="en"/>
                        <a:t>D51</a:t>
                      </a:r>
                      <a:endParaRPr/>
                    </a:p>
                  </a:txBody>
                  <a:tcPr marT="91425" marB="91425" marR="91425" marL="91425"/>
                </a:tc>
                <a:tc>
                  <a:txBody>
                    <a:bodyPr/>
                    <a:lstStyle/>
                    <a:p>
                      <a:pPr indent="0" lvl="0" marL="0" rtl="0" algn="l">
                        <a:spcBef>
                          <a:spcPts val="0"/>
                        </a:spcBef>
                        <a:spcAft>
                          <a:spcPts val="0"/>
                        </a:spcAft>
                        <a:buNone/>
                      </a:pPr>
                      <a:r>
                        <a:rPr lang="en"/>
                        <a:t>D52</a:t>
                      </a:r>
                      <a:endParaRPr/>
                    </a:p>
                  </a:txBody>
                  <a:tcPr marT="91425" marB="91425" marR="91425" marL="91425"/>
                </a:tc>
                <a:tc>
                  <a:txBody>
                    <a:bodyPr/>
                    <a:lstStyle/>
                    <a:p>
                      <a:pPr indent="0" lvl="0" marL="0" rtl="0" algn="l">
                        <a:spcBef>
                          <a:spcPts val="0"/>
                        </a:spcBef>
                        <a:spcAft>
                          <a:spcPts val="0"/>
                        </a:spcAft>
                        <a:buNone/>
                      </a:pPr>
                      <a:r>
                        <a:rPr lang="en"/>
                        <a:t>D53</a:t>
                      </a:r>
                      <a:endParaRPr/>
                    </a:p>
                  </a:txBody>
                  <a:tcPr marT="91425" marB="91425" marR="91425" marL="91425"/>
                </a:tc>
                <a:tc>
                  <a:txBody>
                    <a:bodyPr/>
                    <a:lstStyle/>
                    <a:p>
                      <a:pPr indent="0" lvl="0" marL="0" rtl="0" algn="l">
                        <a:spcBef>
                          <a:spcPts val="0"/>
                        </a:spcBef>
                        <a:spcAft>
                          <a:spcPts val="0"/>
                        </a:spcAft>
                        <a:buNone/>
                      </a:pPr>
                      <a:r>
                        <a:rPr lang="en"/>
                        <a:t>D54</a:t>
                      </a:r>
                      <a:endParaRPr/>
                    </a:p>
                  </a:txBody>
                  <a:tcPr marT="91425" marB="91425" marR="91425" marL="91425"/>
                </a:tc>
                <a:tc>
                  <a:txBody>
                    <a:bodyPr/>
                    <a:lstStyle/>
                    <a:p>
                      <a:pPr indent="0" lvl="0" marL="0" rtl="0" algn="l">
                        <a:spcBef>
                          <a:spcPts val="0"/>
                        </a:spcBef>
                        <a:spcAft>
                          <a:spcPts val="0"/>
                        </a:spcAft>
                        <a:buNone/>
                      </a:pPr>
                      <a:r>
                        <a:rPr lang="en"/>
                        <a:t>D55</a:t>
                      </a:r>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Detailed Description - How</a:t>
            </a:r>
            <a:endParaRPr b="1"/>
          </a:p>
        </p:txBody>
      </p:sp>
      <p:sp>
        <p:nvSpPr>
          <p:cNvPr id="148" name="Google Shape;148;p24"/>
          <p:cNvSpPr txBox="1"/>
          <p:nvPr>
            <p:ph idx="1" type="body"/>
          </p:nvPr>
        </p:nvSpPr>
        <p:spPr>
          <a:xfrm>
            <a:off x="374700" y="1161100"/>
            <a:ext cx="8520600" cy="33972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rgbClr val="000000"/>
              </a:buClr>
              <a:buSzPts val="1100"/>
              <a:buFont typeface="Arial"/>
              <a:buChar char="●"/>
            </a:pPr>
            <a:r>
              <a:rPr lang="en">
                <a:solidFill>
                  <a:srgbClr val="000000"/>
                </a:solidFill>
                <a:latin typeface="Arial"/>
                <a:ea typeface="Arial"/>
                <a:cs typeface="Arial"/>
                <a:sym typeface="Arial"/>
              </a:rPr>
              <a:t>Now we have the Distances between the Samples. Now we want to find various points based on varying “K”</a:t>
            </a:r>
            <a:endParaRPr>
              <a:solidFill>
                <a:srgbClr val="000000"/>
              </a:solidFill>
              <a:latin typeface="Arial"/>
              <a:ea typeface="Arial"/>
              <a:cs typeface="Arial"/>
              <a:sym typeface="Arial"/>
            </a:endParaRPr>
          </a:p>
          <a:p>
            <a:pPr indent="0" lvl="0" marL="457200" rtl="0" algn="l">
              <a:spcBef>
                <a:spcPts val="1600"/>
              </a:spcBef>
              <a:spcAft>
                <a:spcPts val="0"/>
              </a:spcAft>
              <a:buNone/>
            </a:pPr>
            <a:r>
              <a:rPr lang="en">
                <a:solidFill>
                  <a:srgbClr val="000000"/>
                </a:solidFill>
                <a:latin typeface="Arial"/>
                <a:ea typeface="Arial"/>
                <a:cs typeface="Arial"/>
                <a:sym typeface="Arial"/>
              </a:rPr>
              <a:t> </a:t>
            </a:r>
            <a:endParaRPr>
              <a:solidFill>
                <a:srgbClr val="000000"/>
              </a:solidFill>
              <a:latin typeface="Arial"/>
              <a:ea typeface="Arial"/>
              <a:cs typeface="Arial"/>
              <a:sym typeface="Arial"/>
            </a:endParaRPr>
          </a:p>
          <a:p>
            <a:pPr indent="0" lvl="0" marL="457200" rtl="0" algn="l">
              <a:spcBef>
                <a:spcPts val="1600"/>
              </a:spcBef>
              <a:spcAft>
                <a:spcPts val="1600"/>
              </a:spcAft>
              <a:buNone/>
            </a:pPr>
            <a:r>
              <a:t/>
            </a:r>
            <a:endParaRPr>
              <a:solidFill>
                <a:srgbClr val="000000"/>
              </a:solidFill>
              <a:latin typeface="Arial"/>
              <a:ea typeface="Arial"/>
              <a:cs typeface="Arial"/>
              <a:sym typeface="Arial"/>
            </a:endParaRPr>
          </a:p>
        </p:txBody>
      </p:sp>
      <p:graphicFrame>
        <p:nvGraphicFramePr>
          <p:cNvPr id="149" name="Google Shape;149;p24"/>
          <p:cNvGraphicFramePr/>
          <p:nvPr/>
        </p:nvGraphicFramePr>
        <p:xfrm>
          <a:off x="4096400" y="2076075"/>
          <a:ext cx="3000000" cy="3000000"/>
        </p:xfrm>
        <a:graphic>
          <a:graphicData uri="http://schemas.openxmlformats.org/drawingml/2006/table">
            <a:tbl>
              <a:tblPr>
                <a:noFill/>
                <a:tableStyleId>{B569CC04-5E8F-4F85-A9E4-81369381B168}</a:tableStyleId>
              </a:tblPr>
              <a:tblGrid>
                <a:gridCol w="533825"/>
                <a:gridCol w="533825"/>
                <a:gridCol w="533825"/>
                <a:gridCol w="533825"/>
                <a:gridCol w="533825"/>
                <a:gridCol w="533825"/>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b="1" lang="en"/>
                        <a:t>1</a:t>
                      </a:r>
                      <a:endParaRPr b="1"/>
                    </a:p>
                  </a:txBody>
                  <a:tcPr marT="91425" marB="91425" marR="91425" marL="91425"/>
                </a:tc>
                <a:tc>
                  <a:txBody>
                    <a:bodyPr/>
                    <a:lstStyle/>
                    <a:p>
                      <a:pPr indent="0" lvl="0" marL="0" rtl="0" algn="l">
                        <a:spcBef>
                          <a:spcPts val="0"/>
                        </a:spcBef>
                        <a:spcAft>
                          <a:spcPts val="0"/>
                        </a:spcAft>
                        <a:buNone/>
                      </a:pPr>
                      <a:r>
                        <a:rPr b="1" lang="en"/>
                        <a:t>2</a:t>
                      </a:r>
                      <a:endParaRPr b="1"/>
                    </a:p>
                  </a:txBody>
                  <a:tcPr marT="91425" marB="91425" marR="91425" marL="91425"/>
                </a:tc>
                <a:tc>
                  <a:txBody>
                    <a:bodyPr/>
                    <a:lstStyle/>
                    <a:p>
                      <a:pPr indent="0" lvl="0" marL="0" rtl="0" algn="l">
                        <a:spcBef>
                          <a:spcPts val="0"/>
                        </a:spcBef>
                        <a:spcAft>
                          <a:spcPts val="0"/>
                        </a:spcAft>
                        <a:buNone/>
                      </a:pPr>
                      <a:r>
                        <a:rPr b="1" lang="en"/>
                        <a:t>3</a:t>
                      </a:r>
                      <a:endParaRPr b="1"/>
                    </a:p>
                  </a:txBody>
                  <a:tcPr marT="91425" marB="91425" marR="91425" marL="91425"/>
                </a:tc>
                <a:tc>
                  <a:txBody>
                    <a:bodyPr/>
                    <a:lstStyle/>
                    <a:p>
                      <a:pPr indent="0" lvl="0" marL="0" rtl="0" algn="l">
                        <a:spcBef>
                          <a:spcPts val="0"/>
                        </a:spcBef>
                        <a:spcAft>
                          <a:spcPts val="0"/>
                        </a:spcAft>
                        <a:buNone/>
                      </a:pPr>
                      <a:r>
                        <a:rPr b="1" lang="en"/>
                        <a:t>4</a:t>
                      </a:r>
                      <a:endParaRPr b="1"/>
                    </a:p>
                  </a:txBody>
                  <a:tcPr marT="91425" marB="91425" marR="91425" marL="91425"/>
                </a:tc>
                <a:tc>
                  <a:txBody>
                    <a:bodyPr/>
                    <a:lstStyle/>
                    <a:p>
                      <a:pPr indent="0" lvl="0" marL="0" rtl="0" algn="l">
                        <a:spcBef>
                          <a:spcPts val="0"/>
                        </a:spcBef>
                        <a:spcAft>
                          <a:spcPts val="0"/>
                        </a:spcAft>
                        <a:buNone/>
                      </a:pPr>
                      <a:r>
                        <a:rPr b="1" lang="en"/>
                        <a:t>5</a:t>
                      </a:r>
                      <a:endParaRPr b="1"/>
                    </a:p>
                  </a:txBody>
                  <a:tcPr marT="91425" marB="91425" marR="91425" marL="91425"/>
                </a:tc>
              </a:tr>
              <a:tr h="381000">
                <a:tc>
                  <a:txBody>
                    <a:bodyPr/>
                    <a:lstStyle/>
                    <a:p>
                      <a:pPr indent="0" lvl="0" marL="0" rtl="0" algn="l">
                        <a:spcBef>
                          <a:spcPts val="0"/>
                        </a:spcBef>
                        <a:spcAft>
                          <a:spcPts val="0"/>
                        </a:spcAft>
                        <a:buNone/>
                      </a:pPr>
                      <a:r>
                        <a:rPr b="1" lang="en"/>
                        <a:t>1</a:t>
                      </a:r>
                      <a:endParaRPr b="1"/>
                    </a:p>
                  </a:txBody>
                  <a:tcPr marT="91425" marB="91425" marR="91425" marL="91425"/>
                </a:tc>
                <a:tc>
                  <a:txBody>
                    <a:bodyPr/>
                    <a:lstStyle/>
                    <a:p>
                      <a:pPr indent="0" lvl="0" marL="0" rtl="0" algn="l">
                        <a:spcBef>
                          <a:spcPts val="0"/>
                        </a:spcBef>
                        <a:spcAft>
                          <a:spcPts val="0"/>
                        </a:spcAft>
                        <a:buNone/>
                      </a:pPr>
                      <a:r>
                        <a:rPr lang="en"/>
                        <a:t>D11</a:t>
                      </a:r>
                      <a:endParaRPr/>
                    </a:p>
                  </a:txBody>
                  <a:tcPr marT="91425" marB="91425" marR="91425" marL="91425"/>
                </a:tc>
                <a:tc>
                  <a:txBody>
                    <a:bodyPr/>
                    <a:lstStyle/>
                    <a:p>
                      <a:pPr indent="0" lvl="0" marL="0" rtl="0" algn="l">
                        <a:spcBef>
                          <a:spcPts val="0"/>
                        </a:spcBef>
                        <a:spcAft>
                          <a:spcPts val="0"/>
                        </a:spcAft>
                        <a:buNone/>
                      </a:pPr>
                      <a:r>
                        <a:rPr lang="en"/>
                        <a:t>D12</a:t>
                      </a:r>
                      <a:endParaRPr/>
                    </a:p>
                  </a:txBody>
                  <a:tcPr marT="91425" marB="91425" marR="91425" marL="91425"/>
                </a:tc>
                <a:tc>
                  <a:txBody>
                    <a:bodyPr/>
                    <a:lstStyle/>
                    <a:p>
                      <a:pPr indent="0" lvl="0" marL="0" rtl="0" algn="l">
                        <a:spcBef>
                          <a:spcPts val="0"/>
                        </a:spcBef>
                        <a:spcAft>
                          <a:spcPts val="0"/>
                        </a:spcAft>
                        <a:buNone/>
                      </a:pPr>
                      <a:r>
                        <a:rPr lang="en"/>
                        <a:t>D13</a:t>
                      </a:r>
                      <a:endParaRPr/>
                    </a:p>
                  </a:txBody>
                  <a:tcPr marT="91425" marB="91425" marR="91425" marL="91425">
                    <a:solidFill>
                      <a:srgbClr val="FFFF00"/>
                    </a:solidFill>
                  </a:tcPr>
                </a:tc>
                <a:tc>
                  <a:txBody>
                    <a:bodyPr/>
                    <a:lstStyle/>
                    <a:p>
                      <a:pPr indent="0" lvl="0" marL="0" rtl="0" algn="l">
                        <a:spcBef>
                          <a:spcPts val="0"/>
                        </a:spcBef>
                        <a:spcAft>
                          <a:spcPts val="0"/>
                        </a:spcAft>
                        <a:buNone/>
                      </a:pPr>
                      <a:r>
                        <a:rPr lang="en"/>
                        <a:t>D14</a:t>
                      </a:r>
                      <a:endParaRPr/>
                    </a:p>
                  </a:txBody>
                  <a:tcPr marT="91425" marB="91425" marR="91425" marL="91425"/>
                </a:tc>
                <a:tc>
                  <a:txBody>
                    <a:bodyPr/>
                    <a:lstStyle/>
                    <a:p>
                      <a:pPr indent="0" lvl="0" marL="0" rtl="0" algn="l">
                        <a:spcBef>
                          <a:spcPts val="0"/>
                        </a:spcBef>
                        <a:spcAft>
                          <a:spcPts val="0"/>
                        </a:spcAft>
                        <a:buNone/>
                      </a:pPr>
                      <a:r>
                        <a:rPr lang="en"/>
                        <a:t>D15</a:t>
                      </a:r>
                      <a:endParaRPr/>
                    </a:p>
                  </a:txBody>
                  <a:tcPr marT="91425" marB="91425" marR="91425" marL="91425"/>
                </a:tc>
              </a:tr>
              <a:tr h="381000">
                <a:tc>
                  <a:txBody>
                    <a:bodyPr/>
                    <a:lstStyle/>
                    <a:p>
                      <a:pPr indent="0" lvl="0" marL="0" rtl="0" algn="l">
                        <a:spcBef>
                          <a:spcPts val="0"/>
                        </a:spcBef>
                        <a:spcAft>
                          <a:spcPts val="0"/>
                        </a:spcAft>
                        <a:buNone/>
                      </a:pPr>
                      <a:r>
                        <a:rPr b="1" lang="en"/>
                        <a:t>2</a:t>
                      </a:r>
                      <a:endParaRPr b="1"/>
                    </a:p>
                  </a:txBody>
                  <a:tcPr marT="91425" marB="91425" marR="91425" marL="91425"/>
                </a:tc>
                <a:tc>
                  <a:txBody>
                    <a:bodyPr/>
                    <a:lstStyle/>
                    <a:p>
                      <a:pPr indent="0" lvl="0" marL="0" rtl="0" algn="l">
                        <a:spcBef>
                          <a:spcPts val="0"/>
                        </a:spcBef>
                        <a:spcAft>
                          <a:spcPts val="0"/>
                        </a:spcAft>
                        <a:buNone/>
                      </a:pPr>
                      <a:r>
                        <a:rPr lang="en"/>
                        <a:t>D21</a:t>
                      </a:r>
                      <a:endParaRPr/>
                    </a:p>
                  </a:txBody>
                  <a:tcPr marT="91425" marB="91425" marR="91425" marL="91425"/>
                </a:tc>
                <a:tc>
                  <a:txBody>
                    <a:bodyPr/>
                    <a:lstStyle/>
                    <a:p>
                      <a:pPr indent="0" lvl="0" marL="0" rtl="0" algn="l">
                        <a:spcBef>
                          <a:spcPts val="0"/>
                        </a:spcBef>
                        <a:spcAft>
                          <a:spcPts val="0"/>
                        </a:spcAft>
                        <a:buNone/>
                      </a:pPr>
                      <a:r>
                        <a:rPr lang="en"/>
                        <a:t>D22</a:t>
                      </a:r>
                      <a:endParaRPr/>
                    </a:p>
                  </a:txBody>
                  <a:tcPr marT="91425" marB="91425" marR="91425" marL="91425"/>
                </a:tc>
                <a:tc>
                  <a:txBody>
                    <a:bodyPr/>
                    <a:lstStyle/>
                    <a:p>
                      <a:pPr indent="0" lvl="0" marL="0" rtl="0" algn="l">
                        <a:spcBef>
                          <a:spcPts val="0"/>
                        </a:spcBef>
                        <a:spcAft>
                          <a:spcPts val="0"/>
                        </a:spcAft>
                        <a:buNone/>
                      </a:pPr>
                      <a:r>
                        <a:rPr lang="en"/>
                        <a:t>D23</a:t>
                      </a:r>
                      <a:endParaRPr/>
                    </a:p>
                  </a:txBody>
                  <a:tcPr marT="91425" marB="91425" marR="91425" marL="91425"/>
                </a:tc>
                <a:tc>
                  <a:txBody>
                    <a:bodyPr/>
                    <a:lstStyle/>
                    <a:p>
                      <a:pPr indent="0" lvl="0" marL="0" rtl="0" algn="l">
                        <a:spcBef>
                          <a:spcPts val="0"/>
                        </a:spcBef>
                        <a:spcAft>
                          <a:spcPts val="0"/>
                        </a:spcAft>
                        <a:buNone/>
                      </a:pPr>
                      <a:r>
                        <a:rPr lang="en"/>
                        <a:t>D24</a:t>
                      </a:r>
                      <a:endParaRPr/>
                    </a:p>
                  </a:txBody>
                  <a:tcPr marT="91425" marB="91425" marR="91425" marL="91425"/>
                </a:tc>
                <a:tc>
                  <a:txBody>
                    <a:bodyPr/>
                    <a:lstStyle/>
                    <a:p>
                      <a:pPr indent="0" lvl="0" marL="0" rtl="0" algn="l">
                        <a:spcBef>
                          <a:spcPts val="0"/>
                        </a:spcBef>
                        <a:spcAft>
                          <a:spcPts val="0"/>
                        </a:spcAft>
                        <a:buNone/>
                      </a:pPr>
                      <a:r>
                        <a:rPr lang="en"/>
                        <a:t>D25</a:t>
                      </a:r>
                      <a:endParaRPr/>
                    </a:p>
                  </a:txBody>
                  <a:tcPr marT="91425" marB="91425" marR="91425" marL="91425">
                    <a:solidFill>
                      <a:srgbClr val="FFFF00"/>
                    </a:solidFill>
                  </a:tcPr>
                </a:tc>
              </a:tr>
              <a:tr h="381000">
                <a:tc>
                  <a:txBody>
                    <a:bodyPr/>
                    <a:lstStyle/>
                    <a:p>
                      <a:pPr indent="0" lvl="0" marL="0" rtl="0" algn="l">
                        <a:spcBef>
                          <a:spcPts val="0"/>
                        </a:spcBef>
                        <a:spcAft>
                          <a:spcPts val="0"/>
                        </a:spcAft>
                        <a:buNone/>
                      </a:pPr>
                      <a:r>
                        <a:rPr b="1" lang="en"/>
                        <a:t>3</a:t>
                      </a:r>
                      <a:endParaRPr b="1"/>
                    </a:p>
                  </a:txBody>
                  <a:tcPr marT="91425" marB="91425" marR="91425" marL="91425"/>
                </a:tc>
                <a:tc>
                  <a:txBody>
                    <a:bodyPr/>
                    <a:lstStyle/>
                    <a:p>
                      <a:pPr indent="0" lvl="0" marL="0" rtl="0" algn="l">
                        <a:spcBef>
                          <a:spcPts val="0"/>
                        </a:spcBef>
                        <a:spcAft>
                          <a:spcPts val="0"/>
                        </a:spcAft>
                        <a:buNone/>
                      </a:pPr>
                      <a:r>
                        <a:rPr lang="en"/>
                        <a:t>D31</a:t>
                      </a:r>
                      <a:endParaRPr/>
                    </a:p>
                  </a:txBody>
                  <a:tcPr marT="91425" marB="91425" marR="91425" marL="91425"/>
                </a:tc>
                <a:tc>
                  <a:txBody>
                    <a:bodyPr/>
                    <a:lstStyle/>
                    <a:p>
                      <a:pPr indent="0" lvl="0" marL="0" rtl="0" algn="l">
                        <a:spcBef>
                          <a:spcPts val="0"/>
                        </a:spcBef>
                        <a:spcAft>
                          <a:spcPts val="0"/>
                        </a:spcAft>
                        <a:buNone/>
                      </a:pPr>
                      <a:r>
                        <a:rPr lang="en"/>
                        <a:t>D32</a:t>
                      </a:r>
                      <a:endParaRPr/>
                    </a:p>
                  </a:txBody>
                  <a:tcPr marT="91425" marB="91425" marR="91425" marL="91425">
                    <a:solidFill>
                      <a:srgbClr val="FFFF00"/>
                    </a:solidFill>
                  </a:tcPr>
                </a:tc>
                <a:tc>
                  <a:txBody>
                    <a:bodyPr/>
                    <a:lstStyle/>
                    <a:p>
                      <a:pPr indent="0" lvl="0" marL="0" rtl="0" algn="l">
                        <a:spcBef>
                          <a:spcPts val="0"/>
                        </a:spcBef>
                        <a:spcAft>
                          <a:spcPts val="0"/>
                        </a:spcAft>
                        <a:buNone/>
                      </a:pPr>
                      <a:r>
                        <a:rPr lang="en"/>
                        <a:t>D33</a:t>
                      </a:r>
                      <a:endParaRPr/>
                    </a:p>
                  </a:txBody>
                  <a:tcPr marT="91425" marB="91425" marR="91425" marL="91425"/>
                </a:tc>
                <a:tc>
                  <a:txBody>
                    <a:bodyPr/>
                    <a:lstStyle/>
                    <a:p>
                      <a:pPr indent="0" lvl="0" marL="0" rtl="0" algn="l">
                        <a:spcBef>
                          <a:spcPts val="0"/>
                        </a:spcBef>
                        <a:spcAft>
                          <a:spcPts val="0"/>
                        </a:spcAft>
                        <a:buNone/>
                      </a:pPr>
                      <a:r>
                        <a:rPr lang="en"/>
                        <a:t>D34</a:t>
                      </a:r>
                      <a:endParaRPr/>
                    </a:p>
                  </a:txBody>
                  <a:tcPr marT="91425" marB="91425" marR="91425" marL="91425"/>
                </a:tc>
                <a:tc>
                  <a:txBody>
                    <a:bodyPr/>
                    <a:lstStyle/>
                    <a:p>
                      <a:pPr indent="0" lvl="0" marL="0" rtl="0" algn="l">
                        <a:spcBef>
                          <a:spcPts val="0"/>
                        </a:spcBef>
                        <a:spcAft>
                          <a:spcPts val="0"/>
                        </a:spcAft>
                        <a:buNone/>
                      </a:pPr>
                      <a:r>
                        <a:rPr lang="en"/>
                        <a:t>D35</a:t>
                      </a:r>
                      <a:endParaRPr/>
                    </a:p>
                  </a:txBody>
                  <a:tcPr marT="91425" marB="91425" marR="91425" marL="91425"/>
                </a:tc>
              </a:tr>
              <a:tr h="381000">
                <a:tc>
                  <a:txBody>
                    <a:bodyPr/>
                    <a:lstStyle/>
                    <a:p>
                      <a:pPr indent="0" lvl="0" marL="0" rtl="0" algn="l">
                        <a:spcBef>
                          <a:spcPts val="0"/>
                        </a:spcBef>
                        <a:spcAft>
                          <a:spcPts val="0"/>
                        </a:spcAft>
                        <a:buNone/>
                      </a:pPr>
                      <a:r>
                        <a:rPr b="1" lang="en"/>
                        <a:t>4</a:t>
                      </a:r>
                      <a:endParaRPr b="1"/>
                    </a:p>
                  </a:txBody>
                  <a:tcPr marT="91425" marB="91425" marR="91425" marL="91425"/>
                </a:tc>
                <a:tc>
                  <a:txBody>
                    <a:bodyPr/>
                    <a:lstStyle/>
                    <a:p>
                      <a:pPr indent="0" lvl="0" marL="0" rtl="0" algn="l">
                        <a:spcBef>
                          <a:spcPts val="0"/>
                        </a:spcBef>
                        <a:spcAft>
                          <a:spcPts val="0"/>
                        </a:spcAft>
                        <a:buNone/>
                      </a:pPr>
                      <a:r>
                        <a:rPr lang="en"/>
                        <a:t>D41</a:t>
                      </a:r>
                      <a:endParaRPr/>
                    </a:p>
                  </a:txBody>
                  <a:tcPr marT="91425" marB="91425" marR="91425" marL="91425">
                    <a:solidFill>
                      <a:srgbClr val="FFFF00"/>
                    </a:solidFill>
                  </a:tcPr>
                </a:tc>
                <a:tc>
                  <a:txBody>
                    <a:bodyPr/>
                    <a:lstStyle/>
                    <a:p>
                      <a:pPr indent="0" lvl="0" marL="0" rtl="0" algn="l">
                        <a:spcBef>
                          <a:spcPts val="0"/>
                        </a:spcBef>
                        <a:spcAft>
                          <a:spcPts val="0"/>
                        </a:spcAft>
                        <a:buNone/>
                      </a:pPr>
                      <a:r>
                        <a:rPr lang="en"/>
                        <a:t>D42</a:t>
                      </a:r>
                      <a:endParaRPr/>
                    </a:p>
                  </a:txBody>
                  <a:tcPr marT="91425" marB="91425" marR="91425" marL="91425"/>
                </a:tc>
                <a:tc>
                  <a:txBody>
                    <a:bodyPr/>
                    <a:lstStyle/>
                    <a:p>
                      <a:pPr indent="0" lvl="0" marL="0" rtl="0" algn="l">
                        <a:spcBef>
                          <a:spcPts val="0"/>
                        </a:spcBef>
                        <a:spcAft>
                          <a:spcPts val="0"/>
                        </a:spcAft>
                        <a:buNone/>
                      </a:pPr>
                      <a:r>
                        <a:rPr lang="en"/>
                        <a:t>D43</a:t>
                      </a:r>
                      <a:endParaRPr/>
                    </a:p>
                  </a:txBody>
                  <a:tcPr marT="91425" marB="91425" marR="91425" marL="91425"/>
                </a:tc>
                <a:tc>
                  <a:txBody>
                    <a:bodyPr/>
                    <a:lstStyle/>
                    <a:p>
                      <a:pPr indent="0" lvl="0" marL="0" rtl="0" algn="l">
                        <a:spcBef>
                          <a:spcPts val="0"/>
                        </a:spcBef>
                        <a:spcAft>
                          <a:spcPts val="0"/>
                        </a:spcAft>
                        <a:buNone/>
                      </a:pPr>
                      <a:r>
                        <a:rPr lang="en"/>
                        <a:t>D44</a:t>
                      </a:r>
                      <a:endParaRPr/>
                    </a:p>
                  </a:txBody>
                  <a:tcPr marT="91425" marB="91425" marR="91425" marL="91425"/>
                </a:tc>
                <a:tc>
                  <a:txBody>
                    <a:bodyPr/>
                    <a:lstStyle/>
                    <a:p>
                      <a:pPr indent="0" lvl="0" marL="0" rtl="0" algn="l">
                        <a:spcBef>
                          <a:spcPts val="0"/>
                        </a:spcBef>
                        <a:spcAft>
                          <a:spcPts val="0"/>
                        </a:spcAft>
                        <a:buNone/>
                      </a:pPr>
                      <a:r>
                        <a:rPr lang="en"/>
                        <a:t>D45</a:t>
                      </a:r>
                      <a:endParaRPr/>
                    </a:p>
                  </a:txBody>
                  <a:tcPr marT="91425" marB="91425" marR="91425" marL="91425"/>
                </a:tc>
              </a:tr>
              <a:tr h="381000">
                <a:tc>
                  <a:txBody>
                    <a:bodyPr/>
                    <a:lstStyle/>
                    <a:p>
                      <a:pPr indent="0" lvl="0" marL="0" rtl="0" algn="l">
                        <a:spcBef>
                          <a:spcPts val="0"/>
                        </a:spcBef>
                        <a:spcAft>
                          <a:spcPts val="0"/>
                        </a:spcAft>
                        <a:buNone/>
                      </a:pPr>
                      <a:r>
                        <a:rPr b="1" lang="en"/>
                        <a:t>5</a:t>
                      </a:r>
                      <a:endParaRPr b="1"/>
                    </a:p>
                  </a:txBody>
                  <a:tcPr marT="91425" marB="91425" marR="91425" marL="91425"/>
                </a:tc>
                <a:tc>
                  <a:txBody>
                    <a:bodyPr/>
                    <a:lstStyle/>
                    <a:p>
                      <a:pPr indent="0" lvl="0" marL="0" rtl="0" algn="l">
                        <a:spcBef>
                          <a:spcPts val="0"/>
                        </a:spcBef>
                        <a:spcAft>
                          <a:spcPts val="0"/>
                        </a:spcAft>
                        <a:buNone/>
                      </a:pPr>
                      <a:r>
                        <a:rPr lang="en"/>
                        <a:t>D51</a:t>
                      </a:r>
                      <a:endParaRPr/>
                    </a:p>
                  </a:txBody>
                  <a:tcPr marT="91425" marB="91425" marR="91425" marL="91425"/>
                </a:tc>
                <a:tc>
                  <a:txBody>
                    <a:bodyPr/>
                    <a:lstStyle/>
                    <a:p>
                      <a:pPr indent="0" lvl="0" marL="0" rtl="0" algn="l">
                        <a:spcBef>
                          <a:spcPts val="0"/>
                        </a:spcBef>
                        <a:spcAft>
                          <a:spcPts val="0"/>
                        </a:spcAft>
                        <a:buNone/>
                      </a:pPr>
                      <a:r>
                        <a:rPr lang="en"/>
                        <a:t>D52</a:t>
                      </a:r>
                      <a:endParaRPr/>
                    </a:p>
                  </a:txBody>
                  <a:tcPr marT="91425" marB="91425" marR="91425" marL="91425">
                    <a:solidFill>
                      <a:srgbClr val="FFFF00"/>
                    </a:solidFill>
                  </a:tcPr>
                </a:tc>
                <a:tc>
                  <a:txBody>
                    <a:bodyPr/>
                    <a:lstStyle/>
                    <a:p>
                      <a:pPr indent="0" lvl="0" marL="0" rtl="0" algn="l">
                        <a:spcBef>
                          <a:spcPts val="0"/>
                        </a:spcBef>
                        <a:spcAft>
                          <a:spcPts val="0"/>
                        </a:spcAft>
                        <a:buNone/>
                      </a:pPr>
                      <a:r>
                        <a:rPr lang="en"/>
                        <a:t>D53</a:t>
                      </a:r>
                      <a:endParaRPr/>
                    </a:p>
                  </a:txBody>
                  <a:tcPr marT="91425" marB="91425" marR="91425" marL="91425"/>
                </a:tc>
                <a:tc>
                  <a:txBody>
                    <a:bodyPr/>
                    <a:lstStyle/>
                    <a:p>
                      <a:pPr indent="0" lvl="0" marL="0" rtl="0" algn="l">
                        <a:spcBef>
                          <a:spcPts val="0"/>
                        </a:spcBef>
                        <a:spcAft>
                          <a:spcPts val="0"/>
                        </a:spcAft>
                        <a:buNone/>
                      </a:pPr>
                      <a:r>
                        <a:rPr lang="en"/>
                        <a:t>D54</a:t>
                      </a:r>
                      <a:endParaRPr/>
                    </a:p>
                  </a:txBody>
                  <a:tcPr marT="91425" marB="91425" marR="91425" marL="91425"/>
                </a:tc>
                <a:tc>
                  <a:txBody>
                    <a:bodyPr/>
                    <a:lstStyle/>
                    <a:p>
                      <a:pPr indent="0" lvl="0" marL="0" rtl="0" algn="l">
                        <a:spcBef>
                          <a:spcPts val="0"/>
                        </a:spcBef>
                        <a:spcAft>
                          <a:spcPts val="0"/>
                        </a:spcAft>
                        <a:buNone/>
                      </a:pPr>
                      <a:r>
                        <a:rPr lang="en"/>
                        <a:t>D55</a:t>
                      </a:r>
                      <a:endParaRPr/>
                    </a:p>
                  </a:txBody>
                  <a:tcPr marT="91425" marB="91425" marR="91425" marL="91425"/>
                </a:tc>
              </a:tr>
            </a:tbl>
          </a:graphicData>
        </a:graphic>
      </p:graphicFrame>
      <p:sp>
        <p:nvSpPr>
          <p:cNvPr id="150" name="Google Shape;150;p24"/>
          <p:cNvSpPr txBox="1"/>
          <p:nvPr/>
        </p:nvSpPr>
        <p:spPr>
          <a:xfrm>
            <a:off x="7862175" y="1759850"/>
            <a:ext cx="682200" cy="4002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K=1</a:t>
            </a:r>
            <a:endParaRPr>
              <a:latin typeface="Old Standard TT"/>
              <a:ea typeface="Old Standard TT"/>
              <a:cs typeface="Old Standard TT"/>
              <a:sym typeface="Old Standard TT"/>
            </a:endParaRPr>
          </a:p>
        </p:txBody>
      </p:sp>
      <p:sp>
        <p:nvSpPr>
          <p:cNvPr id="151" name="Google Shape;151;p24"/>
          <p:cNvSpPr txBox="1"/>
          <p:nvPr/>
        </p:nvSpPr>
        <p:spPr>
          <a:xfrm>
            <a:off x="826050" y="1978925"/>
            <a:ext cx="23409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So, for k=1, let’s assume following nearest neighbor based on distance </a:t>
            </a:r>
            <a:endParaRPr/>
          </a:p>
          <a:p>
            <a:pPr indent="-317500" lvl="0" marL="457200" rtl="0" algn="l">
              <a:spcBef>
                <a:spcPts val="0"/>
              </a:spcBef>
              <a:spcAft>
                <a:spcPts val="0"/>
              </a:spcAft>
              <a:buSzPts val="1400"/>
              <a:buAutoNum type="arabicParenR"/>
            </a:pPr>
            <a:r>
              <a:rPr lang="en"/>
              <a:t>For point 1, nearest neighbor is 3</a:t>
            </a:r>
            <a:endParaRPr/>
          </a:p>
          <a:p>
            <a:pPr indent="-317500" lvl="0" marL="457200" rtl="0" algn="l">
              <a:spcBef>
                <a:spcPts val="0"/>
              </a:spcBef>
              <a:spcAft>
                <a:spcPts val="0"/>
              </a:spcAft>
              <a:buSzPts val="1400"/>
              <a:buAutoNum type="arabicParenR"/>
            </a:pPr>
            <a:r>
              <a:rPr lang="en"/>
              <a:t>For point 2, nearest neighbor is 5</a:t>
            </a:r>
            <a:endParaRPr/>
          </a:p>
          <a:p>
            <a:pPr indent="-317500" lvl="0" marL="457200" rtl="0" algn="l">
              <a:spcBef>
                <a:spcPts val="0"/>
              </a:spcBef>
              <a:spcAft>
                <a:spcPts val="0"/>
              </a:spcAft>
              <a:buSzPts val="1400"/>
              <a:buAutoNum type="arabicParenR"/>
            </a:pPr>
            <a:r>
              <a:rPr lang="en"/>
              <a:t>For point 3, nearest neighbor is 2</a:t>
            </a:r>
            <a:endParaRPr/>
          </a:p>
          <a:p>
            <a:pPr indent="-317500" lvl="0" marL="457200" rtl="0" algn="l">
              <a:spcBef>
                <a:spcPts val="0"/>
              </a:spcBef>
              <a:spcAft>
                <a:spcPts val="0"/>
              </a:spcAft>
              <a:buSzPts val="1400"/>
              <a:buAutoNum type="arabicParenR"/>
            </a:pPr>
            <a:r>
              <a:rPr lang="en"/>
              <a:t>For point 4, nearest neighbor is 1</a:t>
            </a:r>
            <a:endParaRPr/>
          </a:p>
          <a:p>
            <a:pPr indent="-317500" lvl="0" marL="457200" rtl="0" algn="l">
              <a:spcBef>
                <a:spcPts val="0"/>
              </a:spcBef>
              <a:spcAft>
                <a:spcPts val="0"/>
              </a:spcAft>
              <a:buSzPts val="1400"/>
              <a:buAutoNum type="arabicParenR"/>
            </a:pPr>
            <a:r>
              <a:rPr lang="en"/>
              <a:t>For point 5, nearest neighbor is 2</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Detailed Description - How</a:t>
            </a:r>
            <a:endParaRPr b="1"/>
          </a:p>
        </p:txBody>
      </p:sp>
      <p:sp>
        <p:nvSpPr>
          <p:cNvPr id="157" name="Google Shape;157;p25"/>
          <p:cNvSpPr txBox="1"/>
          <p:nvPr>
            <p:ph idx="1" type="body"/>
          </p:nvPr>
        </p:nvSpPr>
        <p:spPr>
          <a:xfrm>
            <a:off x="374700" y="1161100"/>
            <a:ext cx="8520600" cy="33972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rgbClr val="000000"/>
              </a:buClr>
              <a:buSzPts val="1100"/>
              <a:buFont typeface="Arial"/>
              <a:buChar char="●"/>
            </a:pPr>
            <a:r>
              <a:rPr lang="en">
                <a:solidFill>
                  <a:srgbClr val="000000"/>
                </a:solidFill>
                <a:latin typeface="Arial"/>
                <a:ea typeface="Arial"/>
                <a:cs typeface="Arial"/>
                <a:sym typeface="Arial"/>
              </a:rPr>
              <a:t>Now we have the Distances between the Samples. Now we want to find various points based on varying “K”</a:t>
            </a:r>
            <a:endParaRPr>
              <a:solidFill>
                <a:srgbClr val="000000"/>
              </a:solidFill>
              <a:latin typeface="Arial"/>
              <a:ea typeface="Arial"/>
              <a:cs typeface="Arial"/>
              <a:sym typeface="Arial"/>
            </a:endParaRPr>
          </a:p>
          <a:p>
            <a:pPr indent="0" lvl="0" marL="457200" rtl="0" algn="l">
              <a:spcBef>
                <a:spcPts val="1600"/>
              </a:spcBef>
              <a:spcAft>
                <a:spcPts val="0"/>
              </a:spcAft>
              <a:buNone/>
            </a:pPr>
            <a:r>
              <a:rPr lang="en">
                <a:solidFill>
                  <a:srgbClr val="000000"/>
                </a:solidFill>
              </a:rPr>
              <a:t> </a:t>
            </a:r>
            <a:endParaRPr>
              <a:solidFill>
                <a:srgbClr val="000000"/>
              </a:solidFill>
            </a:endParaRPr>
          </a:p>
          <a:p>
            <a:pPr indent="0" lvl="0" marL="457200" rtl="0" algn="l">
              <a:spcBef>
                <a:spcPts val="1600"/>
              </a:spcBef>
              <a:spcAft>
                <a:spcPts val="1600"/>
              </a:spcAft>
              <a:buNone/>
            </a:pPr>
            <a:r>
              <a:t/>
            </a:r>
            <a:endParaRPr>
              <a:solidFill>
                <a:srgbClr val="000000"/>
              </a:solidFill>
            </a:endParaRPr>
          </a:p>
        </p:txBody>
      </p:sp>
      <p:graphicFrame>
        <p:nvGraphicFramePr>
          <p:cNvPr id="158" name="Google Shape;158;p25"/>
          <p:cNvGraphicFramePr/>
          <p:nvPr/>
        </p:nvGraphicFramePr>
        <p:xfrm>
          <a:off x="4096400" y="2076075"/>
          <a:ext cx="3000000" cy="3000000"/>
        </p:xfrm>
        <a:graphic>
          <a:graphicData uri="http://schemas.openxmlformats.org/drawingml/2006/table">
            <a:tbl>
              <a:tblPr>
                <a:noFill/>
                <a:tableStyleId>{B569CC04-5E8F-4F85-A9E4-81369381B168}</a:tableStyleId>
              </a:tblPr>
              <a:tblGrid>
                <a:gridCol w="533825"/>
                <a:gridCol w="533825"/>
                <a:gridCol w="533825"/>
                <a:gridCol w="533825"/>
                <a:gridCol w="533825"/>
                <a:gridCol w="533825"/>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b="1" lang="en"/>
                        <a:t>1</a:t>
                      </a:r>
                      <a:endParaRPr b="1"/>
                    </a:p>
                  </a:txBody>
                  <a:tcPr marT="91425" marB="91425" marR="91425" marL="91425"/>
                </a:tc>
                <a:tc>
                  <a:txBody>
                    <a:bodyPr/>
                    <a:lstStyle/>
                    <a:p>
                      <a:pPr indent="0" lvl="0" marL="0" rtl="0" algn="l">
                        <a:spcBef>
                          <a:spcPts val="0"/>
                        </a:spcBef>
                        <a:spcAft>
                          <a:spcPts val="0"/>
                        </a:spcAft>
                        <a:buNone/>
                      </a:pPr>
                      <a:r>
                        <a:rPr b="1" lang="en"/>
                        <a:t>2</a:t>
                      </a:r>
                      <a:endParaRPr b="1"/>
                    </a:p>
                  </a:txBody>
                  <a:tcPr marT="91425" marB="91425" marR="91425" marL="91425"/>
                </a:tc>
                <a:tc>
                  <a:txBody>
                    <a:bodyPr/>
                    <a:lstStyle/>
                    <a:p>
                      <a:pPr indent="0" lvl="0" marL="0" rtl="0" algn="l">
                        <a:spcBef>
                          <a:spcPts val="0"/>
                        </a:spcBef>
                        <a:spcAft>
                          <a:spcPts val="0"/>
                        </a:spcAft>
                        <a:buNone/>
                      </a:pPr>
                      <a:r>
                        <a:rPr b="1" lang="en"/>
                        <a:t>3</a:t>
                      </a:r>
                      <a:endParaRPr b="1"/>
                    </a:p>
                  </a:txBody>
                  <a:tcPr marT="91425" marB="91425" marR="91425" marL="91425"/>
                </a:tc>
                <a:tc>
                  <a:txBody>
                    <a:bodyPr/>
                    <a:lstStyle/>
                    <a:p>
                      <a:pPr indent="0" lvl="0" marL="0" rtl="0" algn="l">
                        <a:spcBef>
                          <a:spcPts val="0"/>
                        </a:spcBef>
                        <a:spcAft>
                          <a:spcPts val="0"/>
                        </a:spcAft>
                        <a:buNone/>
                      </a:pPr>
                      <a:r>
                        <a:rPr b="1" lang="en"/>
                        <a:t>4</a:t>
                      </a:r>
                      <a:endParaRPr b="1"/>
                    </a:p>
                  </a:txBody>
                  <a:tcPr marT="91425" marB="91425" marR="91425" marL="91425"/>
                </a:tc>
                <a:tc>
                  <a:txBody>
                    <a:bodyPr/>
                    <a:lstStyle/>
                    <a:p>
                      <a:pPr indent="0" lvl="0" marL="0" rtl="0" algn="l">
                        <a:spcBef>
                          <a:spcPts val="0"/>
                        </a:spcBef>
                        <a:spcAft>
                          <a:spcPts val="0"/>
                        </a:spcAft>
                        <a:buNone/>
                      </a:pPr>
                      <a:r>
                        <a:rPr b="1" lang="en"/>
                        <a:t>5</a:t>
                      </a:r>
                      <a:endParaRPr b="1"/>
                    </a:p>
                  </a:txBody>
                  <a:tcPr marT="91425" marB="91425" marR="91425" marL="91425"/>
                </a:tc>
              </a:tr>
              <a:tr h="381000">
                <a:tc>
                  <a:txBody>
                    <a:bodyPr/>
                    <a:lstStyle/>
                    <a:p>
                      <a:pPr indent="0" lvl="0" marL="0" rtl="0" algn="l">
                        <a:spcBef>
                          <a:spcPts val="0"/>
                        </a:spcBef>
                        <a:spcAft>
                          <a:spcPts val="0"/>
                        </a:spcAft>
                        <a:buNone/>
                      </a:pPr>
                      <a:r>
                        <a:rPr b="1" lang="en"/>
                        <a:t>1</a:t>
                      </a:r>
                      <a:endParaRPr b="1"/>
                    </a:p>
                  </a:txBody>
                  <a:tcPr marT="91425" marB="91425" marR="91425" marL="91425"/>
                </a:tc>
                <a:tc>
                  <a:txBody>
                    <a:bodyPr/>
                    <a:lstStyle/>
                    <a:p>
                      <a:pPr indent="0" lvl="0" marL="0" rtl="0" algn="l">
                        <a:spcBef>
                          <a:spcPts val="0"/>
                        </a:spcBef>
                        <a:spcAft>
                          <a:spcPts val="0"/>
                        </a:spcAft>
                        <a:buNone/>
                      </a:pPr>
                      <a:r>
                        <a:rPr lang="en"/>
                        <a:t>D11</a:t>
                      </a:r>
                      <a:endParaRPr/>
                    </a:p>
                  </a:txBody>
                  <a:tcPr marT="91425" marB="91425" marR="91425" marL="91425"/>
                </a:tc>
                <a:tc>
                  <a:txBody>
                    <a:bodyPr/>
                    <a:lstStyle/>
                    <a:p>
                      <a:pPr indent="0" lvl="0" marL="0" rtl="0" algn="l">
                        <a:spcBef>
                          <a:spcPts val="0"/>
                        </a:spcBef>
                        <a:spcAft>
                          <a:spcPts val="0"/>
                        </a:spcAft>
                        <a:buNone/>
                      </a:pPr>
                      <a:r>
                        <a:rPr lang="en"/>
                        <a:t>D12</a:t>
                      </a:r>
                      <a:endParaRPr/>
                    </a:p>
                  </a:txBody>
                  <a:tcPr marT="91425" marB="91425" marR="91425" marL="91425"/>
                </a:tc>
                <a:tc>
                  <a:txBody>
                    <a:bodyPr/>
                    <a:lstStyle/>
                    <a:p>
                      <a:pPr indent="0" lvl="0" marL="0" rtl="0" algn="l">
                        <a:spcBef>
                          <a:spcPts val="0"/>
                        </a:spcBef>
                        <a:spcAft>
                          <a:spcPts val="0"/>
                        </a:spcAft>
                        <a:buNone/>
                      </a:pPr>
                      <a:r>
                        <a:rPr lang="en"/>
                        <a:t>D13</a:t>
                      </a:r>
                      <a:endParaRPr/>
                    </a:p>
                  </a:txBody>
                  <a:tcPr marT="91425" marB="91425" marR="91425" marL="91425">
                    <a:solidFill>
                      <a:srgbClr val="FFFF00"/>
                    </a:solidFill>
                  </a:tcPr>
                </a:tc>
                <a:tc>
                  <a:txBody>
                    <a:bodyPr/>
                    <a:lstStyle/>
                    <a:p>
                      <a:pPr indent="0" lvl="0" marL="0" rtl="0" algn="l">
                        <a:spcBef>
                          <a:spcPts val="0"/>
                        </a:spcBef>
                        <a:spcAft>
                          <a:spcPts val="0"/>
                        </a:spcAft>
                        <a:buNone/>
                      </a:pPr>
                      <a:r>
                        <a:rPr lang="en"/>
                        <a:t>D14</a:t>
                      </a:r>
                      <a:endParaRPr/>
                    </a:p>
                  </a:txBody>
                  <a:tcPr marT="91425" marB="91425" marR="91425" marL="91425"/>
                </a:tc>
                <a:tc>
                  <a:txBody>
                    <a:bodyPr/>
                    <a:lstStyle/>
                    <a:p>
                      <a:pPr indent="0" lvl="0" marL="0" rtl="0" algn="l">
                        <a:spcBef>
                          <a:spcPts val="0"/>
                        </a:spcBef>
                        <a:spcAft>
                          <a:spcPts val="0"/>
                        </a:spcAft>
                        <a:buNone/>
                      </a:pPr>
                      <a:r>
                        <a:rPr lang="en"/>
                        <a:t>D15</a:t>
                      </a:r>
                      <a:endParaRPr/>
                    </a:p>
                  </a:txBody>
                  <a:tcPr marT="91425" marB="91425" marR="91425" marL="91425"/>
                </a:tc>
              </a:tr>
              <a:tr h="381000">
                <a:tc>
                  <a:txBody>
                    <a:bodyPr/>
                    <a:lstStyle/>
                    <a:p>
                      <a:pPr indent="0" lvl="0" marL="0" rtl="0" algn="l">
                        <a:spcBef>
                          <a:spcPts val="0"/>
                        </a:spcBef>
                        <a:spcAft>
                          <a:spcPts val="0"/>
                        </a:spcAft>
                        <a:buNone/>
                      </a:pPr>
                      <a:r>
                        <a:rPr b="1" lang="en"/>
                        <a:t>2</a:t>
                      </a:r>
                      <a:endParaRPr b="1"/>
                    </a:p>
                  </a:txBody>
                  <a:tcPr marT="91425" marB="91425" marR="91425" marL="91425"/>
                </a:tc>
                <a:tc>
                  <a:txBody>
                    <a:bodyPr/>
                    <a:lstStyle/>
                    <a:p>
                      <a:pPr indent="0" lvl="0" marL="0" rtl="0" algn="l">
                        <a:spcBef>
                          <a:spcPts val="0"/>
                        </a:spcBef>
                        <a:spcAft>
                          <a:spcPts val="0"/>
                        </a:spcAft>
                        <a:buNone/>
                      </a:pPr>
                      <a:r>
                        <a:rPr lang="en"/>
                        <a:t>D21</a:t>
                      </a:r>
                      <a:endParaRPr/>
                    </a:p>
                  </a:txBody>
                  <a:tcPr marT="91425" marB="91425" marR="91425" marL="91425"/>
                </a:tc>
                <a:tc>
                  <a:txBody>
                    <a:bodyPr/>
                    <a:lstStyle/>
                    <a:p>
                      <a:pPr indent="0" lvl="0" marL="0" rtl="0" algn="l">
                        <a:spcBef>
                          <a:spcPts val="0"/>
                        </a:spcBef>
                        <a:spcAft>
                          <a:spcPts val="0"/>
                        </a:spcAft>
                        <a:buNone/>
                      </a:pPr>
                      <a:r>
                        <a:rPr lang="en"/>
                        <a:t>D22</a:t>
                      </a:r>
                      <a:endParaRPr/>
                    </a:p>
                  </a:txBody>
                  <a:tcPr marT="91425" marB="91425" marR="91425" marL="91425"/>
                </a:tc>
                <a:tc>
                  <a:txBody>
                    <a:bodyPr/>
                    <a:lstStyle/>
                    <a:p>
                      <a:pPr indent="0" lvl="0" marL="0" rtl="0" algn="l">
                        <a:spcBef>
                          <a:spcPts val="0"/>
                        </a:spcBef>
                        <a:spcAft>
                          <a:spcPts val="0"/>
                        </a:spcAft>
                        <a:buNone/>
                      </a:pPr>
                      <a:r>
                        <a:rPr lang="en"/>
                        <a:t>D23</a:t>
                      </a:r>
                      <a:endParaRPr/>
                    </a:p>
                  </a:txBody>
                  <a:tcPr marT="91425" marB="91425" marR="91425" marL="91425"/>
                </a:tc>
                <a:tc>
                  <a:txBody>
                    <a:bodyPr/>
                    <a:lstStyle/>
                    <a:p>
                      <a:pPr indent="0" lvl="0" marL="0" rtl="0" algn="l">
                        <a:spcBef>
                          <a:spcPts val="0"/>
                        </a:spcBef>
                        <a:spcAft>
                          <a:spcPts val="0"/>
                        </a:spcAft>
                        <a:buNone/>
                      </a:pPr>
                      <a:r>
                        <a:rPr lang="en"/>
                        <a:t>D24</a:t>
                      </a:r>
                      <a:endParaRPr/>
                    </a:p>
                  </a:txBody>
                  <a:tcPr marT="91425" marB="91425" marR="91425" marL="91425"/>
                </a:tc>
                <a:tc>
                  <a:txBody>
                    <a:bodyPr/>
                    <a:lstStyle/>
                    <a:p>
                      <a:pPr indent="0" lvl="0" marL="0" rtl="0" algn="l">
                        <a:spcBef>
                          <a:spcPts val="0"/>
                        </a:spcBef>
                        <a:spcAft>
                          <a:spcPts val="0"/>
                        </a:spcAft>
                        <a:buNone/>
                      </a:pPr>
                      <a:r>
                        <a:rPr lang="en"/>
                        <a:t>D25</a:t>
                      </a:r>
                      <a:endParaRPr/>
                    </a:p>
                  </a:txBody>
                  <a:tcPr marT="91425" marB="91425" marR="91425" marL="91425">
                    <a:solidFill>
                      <a:srgbClr val="FFFF00"/>
                    </a:solidFill>
                  </a:tcPr>
                </a:tc>
              </a:tr>
              <a:tr h="381000">
                <a:tc>
                  <a:txBody>
                    <a:bodyPr/>
                    <a:lstStyle/>
                    <a:p>
                      <a:pPr indent="0" lvl="0" marL="0" rtl="0" algn="l">
                        <a:spcBef>
                          <a:spcPts val="0"/>
                        </a:spcBef>
                        <a:spcAft>
                          <a:spcPts val="0"/>
                        </a:spcAft>
                        <a:buNone/>
                      </a:pPr>
                      <a:r>
                        <a:rPr b="1" lang="en"/>
                        <a:t>3</a:t>
                      </a:r>
                      <a:endParaRPr b="1"/>
                    </a:p>
                  </a:txBody>
                  <a:tcPr marT="91425" marB="91425" marR="91425" marL="91425"/>
                </a:tc>
                <a:tc>
                  <a:txBody>
                    <a:bodyPr/>
                    <a:lstStyle/>
                    <a:p>
                      <a:pPr indent="0" lvl="0" marL="0" rtl="0" algn="l">
                        <a:spcBef>
                          <a:spcPts val="0"/>
                        </a:spcBef>
                        <a:spcAft>
                          <a:spcPts val="0"/>
                        </a:spcAft>
                        <a:buNone/>
                      </a:pPr>
                      <a:r>
                        <a:rPr lang="en"/>
                        <a:t>D31</a:t>
                      </a:r>
                      <a:endParaRPr/>
                    </a:p>
                  </a:txBody>
                  <a:tcPr marT="91425" marB="91425" marR="91425" marL="91425"/>
                </a:tc>
                <a:tc>
                  <a:txBody>
                    <a:bodyPr/>
                    <a:lstStyle/>
                    <a:p>
                      <a:pPr indent="0" lvl="0" marL="0" rtl="0" algn="l">
                        <a:spcBef>
                          <a:spcPts val="0"/>
                        </a:spcBef>
                        <a:spcAft>
                          <a:spcPts val="0"/>
                        </a:spcAft>
                        <a:buNone/>
                      </a:pPr>
                      <a:r>
                        <a:rPr lang="en"/>
                        <a:t>D32</a:t>
                      </a:r>
                      <a:endParaRPr/>
                    </a:p>
                  </a:txBody>
                  <a:tcPr marT="91425" marB="91425" marR="91425" marL="91425">
                    <a:solidFill>
                      <a:srgbClr val="FFFF00"/>
                    </a:solidFill>
                  </a:tcPr>
                </a:tc>
                <a:tc>
                  <a:txBody>
                    <a:bodyPr/>
                    <a:lstStyle/>
                    <a:p>
                      <a:pPr indent="0" lvl="0" marL="0" rtl="0" algn="l">
                        <a:spcBef>
                          <a:spcPts val="0"/>
                        </a:spcBef>
                        <a:spcAft>
                          <a:spcPts val="0"/>
                        </a:spcAft>
                        <a:buNone/>
                      </a:pPr>
                      <a:r>
                        <a:rPr lang="en"/>
                        <a:t>D33</a:t>
                      </a:r>
                      <a:endParaRPr/>
                    </a:p>
                  </a:txBody>
                  <a:tcPr marT="91425" marB="91425" marR="91425" marL="91425"/>
                </a:tc>
                <a:tc>
                  <a:txBody>
                    <a:bodyPr/>
                    <a:lstStyle/>
                    <a:p>
                      <a:pPr indent="0" lvl="0" marL="0" rtl="0" algn="l">
                        <a:spcBef>
                          <a:spcPts val="0"/>
                        </a:spcBef>
                        <a:spcAft>
                          <a:spcPts val="0"/>
                        </a:spcAft>
                        <a:buNone/>
                      </a:pPr>
                      <a:r>
                        <a:rPr lang="en"/>
                        <a:t>D34</a:t>
                      </a:r>
                      <a:endParaRPr/>
                    </a:p>
                  </a:txBody>
                  <a:tcPr marT="91425" marB="91425" marR="91425" marL="91425"/>
                </a:tc>
                <a:tc>
                  <a:txBody>
                    <a:bodyPr/>
                    <a:lstStyle/>
                    <a:p>
                      <a:pPr indent="0" lvl="0" marL="0" rtl="0" algn="l">
                        <a:spcBef>
                          <a:spcPts val="0"/>
                        </a:spcBef>
                        <a:spcAft>
                          <a:spcPts val="0"/>
                        </a:spcAft>
                        <a:buNone/>
                      </a:pPr>
                      <a:r>
                        <a:rPr lang="en"/>
                        <a:t>D35</a:t>
                      </a:r>
                      <a:endParaRPr/>
                    </a:p>
                  </a:txBody>
                  <a:tcPr marT="91425" marB="91425" marR="91425" marL="91425"/>
                </a:tc>
              </a:tr>
              <a:tr h="381000">
                <a:tc>
                  <a:txBody>
                    <a:bodyPr/>
                    <a:lstStyle/>
                    <a:p>
                      <a:pPr indent="0" lvl="0" marL="0" rtl="0" algn="l">
                        <a:spcBef>
                          <a:spcPts val="0"/>
                        </a:spcBef>
                        <a:spcAft>
                          <a:spcPts val="0"/>
                        </a:spcAft>
                        <a:buNone/>
                      </a:pPr>
                      <a:r>
                        <a:rPr b="1" lang="en"/>
                        <a:t>4</a:t>
                      </a:r>
                      <a:endParaRPr b="1"/>
                    </a:p>
                  </a:txBody>
                  <a:tcPr marT="91425" marB="91425" marR="91425" marL="91425"/>
                </a:tc>
                <a:tc>
                  <a:txBody>
                    <a:bodyPr/>
                    <a:lstStyle/>
                    <a:p>
                      <a:pPr indent="0" lvl="0" marL="0" rtl="0" algn="l">
                        <a:spcBef>
                          <a:spcPts val="0"/>
                        </a:spcBef>
                        <a:spcAft>
                          <a:spcPts val="0"/>
                        </a:spcAft>
                        <a:buNone/>
                      </a:pPr>
                      <a:r>
                        <a:rPr lang="en"/>
                        <a:t>D41</a:t>
                      </a:r>
                      <a:endParaRPr/>
                    </a:p>
                  </a:txBody>
                  <a:tcPr marT="91425" marB="91425" marR="91425" marL="91425">
                    <a:solidFill>
                      <a:srgbClr val="FFFF00"/>
                    </a:solidFill>
                  </a:tcPr>
                </a:tc>
                <a:tc>
                  <a:txBody>
                    <a:bodyPr/>
                    <a:lstStyle/>
                    <a:p>
                      <a:pPr indent="0" lvl="0" marL="0" rtl="0" algn="l">
                        <a:spcBef>
                          <a:spcPts val="0"/>
                        </a:spcBef>
                        <a:spcAft>
                          <a:spcPts val="0"/>
                        </a:spcAft>
                        <a:buNone/>
                      </a:pPr>
                      <a:r>
                        <a:rPr lang="en"/>
                        <a:t>D42</a:t>
                      </a:r>
                      <a:endParaRPr/>
                    </a:p>
                  </a:txBody>
                  <a:tcPr marT="91425" marB="91425" marR="91425" marL="91425"/>
                </a:tc>
                <a:tc>
                  <a:txBody>
                    <a:bodyPr/>
                    <a:lstStyle/>
                    <a:p>
                      <a:pPr indent="0" lvl="0" marL="0" rtl="0" algn="l">
                        <a:spcBef>
                          <a:spcPts val="0"/>
                        </a:spcBef>
                        <a:spcAft>
                          <a:spcPts val="0"/>
                        </a:spcAft>
                        <a:buNone/>
                      </a:pPr>
                      <a:r>
                        <a:rPr lang="en"/>
                        <a:t>D43</a:t>
                      </a:r>
                      <a:endParaRPr/>
                    </a:p>
                  </a:txBody>
                  <a:tcPr marT="91425" marB="91425" marR="91425" marL="91425"/>
                </a:tc>
                <a:tc>
                  <a:txBody>
                    <a:bodyPr/>
                    <a:lstStyle/>
                    <a:p>
                      <a:pPr indent="0" lvl="0" marL="0" rtl="0" algn="l">
                        <a:spcBef>
                          <a:spcPts val="0"/>
                        </a:spcBef>
                        <a:spcAft>
                          <a:spcPts val="0"/>
                        </a:spcAft>
                        <a:buNone/>
                      </a:pPr>
                      <a:r>
                        <a:rPr lang="en"/>
                        <a:t>D44</a:t>
                      </a:r>
                      <a:endParaRPr/>
                    </a:p>
                  </a:txBody>
                  <a:tcPr marT="91425" marB="91425" marR="91425" marL="91425"/>
                </a:tc>
                <a:tc>
                  <a:txBody>
                    <a:bodyPr/>
                    <a:lstStyle/>
                    <a:p>
                      <a:pPr indent="0" lvl="0" marL="0" rtl="0" algn="l">
                        <a:spcBef>
                          <a:spcPts val="0"/>
                        </a:spcBef>
                        <a:spcAft>
                          <a:spcPts val="0"/>
                        </a:spcAft>
                        <a:buNone/>
                      </a:pPr>
                      <a:r>
                        <a:rPr lang="en"/>
                        <a:t>D45</a:t>
                      </a:r>
                      <a:endParaRPr/>
                    </a:p>
                  </a:txBody>
                  <a:tcPr marT="91425" marB="91425" marR="91425" marL="91425"/>
                </a:tc>
              </a:tr>
              <a:tr h="381000">
                <a:tc>
                  <a:txBody>
                    <a:bodyPr/>
                    <a:lstStyle/>
                    <a:p>
                      <a:pPr indent="0" lvl="0" marL="0" rtl="0" algn="l">
                        <a:spcBef>
                          <a:spcPts val="0"/>
                        </a:spcBef>
                        <a:spcAft>
                          <a:spcPts val="0"/>
                        </a:spcAft>
                        <a:buNone/>
                      </a:pPr>
                      <a:r>
                        <a:rPr b="1" lang="en"/>
                        <a:t>5</a:t>
                      </a:r>
                      <a:endParaRPr b="1"/>
                    </a:p>
                  </a:txBody>
                  <a:tcPr marT="91425" marB="91425" marR="91425" marL="91425"/>
                </a:tc>
                <a:tc>
                  <a:txBody>
                    <a:bodyPr/>
                    <a:lstStyle/>
                    <a:p>
                      <a:pPr indent="0" lvl="0" marL="0" rtl="0" algn="l">
                        <a:spcBef>
                          <a:spcPts val="0"/>
                        </a:spcBef>
                        <a:spcAft>
                          <a:spcPts val="0"/>
                        </a:spcAft>
                        <a:buNone/>
                      </a:pPr>
                      <a:r>
                        <a:rPr lang="en"/>
                        <a:t>D51</a:t>
                      </a:r>
                      <a:endParaRPr/>
                    </a:p>
                  </a:txBody>
                  <a:tcPr marT="91425" marB="91425" marR="91425" marL="91425"/>
                </a:tc>
                <a:tc>
                  <a:txBody>
                    <a:bodyPr/>
                    <a:lstStyle/>
                    <a:p>
                      <a:pPr indent="0" lvl="0" marL="0" rtl="0" algn="l">
                        <a:spcBef>
                          <a:spcPts val="0"/>
                        </a:spcBef>
                        <a:spcAft>
                          <a:spcPts val="0"/>
                        </a:spcAft>
                        <a:buNone/>
                      </a:pPr>
                      <a:r>
                        <a:rPr lang="en"/>
                        <a:t>D52</a:t>
                      </a:r>
                      <a:endParaRPr/>
                    </a:p>
                  </a:txBody>
                  <a:tcPr marT="91425" marB="91425" marR="91425" marL="91425">
                    <a:solidFill>
                      <a:srgbClr val="FFFF00"/>
                    </a:solidFill>
                  </a:tcPr>
                </a:tc>
                <a:tc>
                  <a:txBody>
                    <a:bodyPr/>
                    <a:lstStyle/>
                    <a:p>
                      <a:pPr indent="0" lvl="0" marL="0" rtl="0" algn="l">
                        <a:spcBef>
                          <a:spcPts val="0"/>
                        </a:spcBef>
                        <a:spcAft>
                          <a:spcPts val="0"/>
                        </a:spcAft>
                        <a:buNone/>
                      </a:pPr>
                      <a:r>
                        <a:rPr lang="en"/>
                        <a:t>D53</a:t>
                      </a:r>
                      <a:endParaRPr/>
                    </a:p>
                  </a:txBody>
                  <a:tcPr marT="91425" marB="91425" marR="91425" marL="91425"/>
                </a:tc>
                <a:tc>
                  <a:txBody>
                    <a:bodyPr/>
                    <a:lstStyle/>
                    <a:p>
                      <a:pPr indent="0" lvl="0" marL="0" rtl="0" algn="l">
                        <a:spcBef>
                          <a:spcPts val="0"/>
                        </a:spcBef>
                        <a:spcAft>
                          <a:spcPts val="0"/>
                        </a:spcAft>
                        <a:buNone/>
                      </a:pPr>
                      <a:r>
                        <a:rPr lang="en"/>
                        <a:t>D54</a:t>
                      </a:r>
                      <a:endParaRPr/>
                    </a:p>
                  </a:txBody>
                  <a:tcPr marT="91425" marB="91425" marR="91425" marL="91425"/>
                </a:tc>
                <a:tc>
                  <a:txBody>
                    <a:bodyPr/>
                    <a:lstStyle/>
                    <a:p>
                      <a:pPr indent="0" lvl="0" marL="0" rtl="0" algn="l">
                        <a:spcBef>
                          <a:spcPts val="0"/>
                        </a:spcBef>
                        <a:spcAft>
                          <a:spcPts val="0"/>
                        </a:spcAft>
                        <a:buNone/>
                      </a:pPr>
                      <a:r>
                        <a:rPr lang="en"/>
                        <a:t>D55</a:t>
                      </a:r>
                      <a:endParaRPr/>
                    </a:p>
                  </a:txBody>
                  <a:tcPr marT="91425" marB="91425" marR="91425" marL="91425"/>
                </a:tc>
              </a:tr>
            </a:tbl>
          </a:graphicData>
        </a:graphic>
      </p:graphicFrame>
      <p:sp>
        <p:nvSpPr>
          <p:cNvPr id="159" name="Google Shape;159;p25"/>
          <p:cNvSpPr txBox="1"/>
          <p:nvPr/>
        </p:nvSpPr>
        <p:spPr>
          <a:xfrm>
            <a:off x="7862175" y="1759850"/>
            <a:ext cx="682200" cy="4002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K=1</a:t>
            </a:r>
            <a:endParaRPr>
              <a:latin typeface="Old Standard TT"/>
              <a:ea typeface="Old Standard TT"/>
              <a:cs typeface="Old Standard TT"/>
              <a:sym typeface="Old Standard TT"/>
            </a:endParaRPr>
          </a:p>
        </p:txBody>
      </p:sp>
      <p:sp>
        <p:nvSpPr>
          <p:cNvPr id="160" name="Google Shape;160;p25"/>
          <p:cNvSpPr txBox="1"/>
          <p:nvPr/>
        </p:nvSpPr>
        <p:spPr>
          <a:xfrm>
            <a:off x="826050" y="1978925"/>
            <a:ext cx="23409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So, for k=1, let’s assume following nearest neighbor based on distance </a:t>
            </a:r>
            <a:endParaRPr/>
          </a:p>
          <a:p>
            <a:pPr indent="-317500" lvl="0" marL="457200" rtl="0" algn="l">
              <a:spcBef>
                <a:spcPts val="0"/>
              </a:spcBef>
              <a:spcAft>
                <a:spcPts val="0"/>
              </a:spcAft>
              <a:buSzPts val="1400"/>
              <a:buAutoNum type="arabicParenR"/>
            </a:pPr>
            <a:r>
              <a:rPr lang="en"/>
              <a:t>For point 1, nearest neighbor is 3</a:t>
            </a:r>
            <a:endParaRPr/>
          </a:p>
          <a:p>
            <a:pPr indent="-317500" lvl="0" marL="457200" rtl="0" algn="l">
              <a:spcBef>
                <a:spcPts val="0"/>
              </a:spcBef>
              <a:spcAft>
                <a:spcPts val="0"/>
              </a:spcAft>
              <a:buSzPts val="1400"/>
              <a:buAutoNum type="arabicParenR"/>
            </a:pPr>
            <a:r>
              <a:rPr lang="en"/>
              <a:t>For point 2, nearest neighbor is 5</a:t>
            </a:r>
            <a:endParaRPr/>
          </a:p>
          <a:p>
            <a:pPr indent="-317500" lvl="0" marL="457200" rtl="0" algn="l">
              <a:spcBef>
                <a:spcPts val="0"/>
              </a:spcBef>
              <a:spcAft>
                <a:spcPts val="0"/>
              </a:spcAft>
              <a:buSzPts val="1400"/>
              <a:buAutoNum type="arabicParenR"/>
            </a:pPr>
            <a:r>
              <a:rPr lang="en"/>
              <a:t>For point 3, nearest neighbor is 2</a:t>
            </a:r>
            <a:endParaRPr/>
          </a:p>
          <a:p>
            <a:pPr indent="-317500" lvl="0" marL="457200" rtl="0" algn="l">
              <a:spcBef>
                <a:spcPts val="0"/>
              </a:spcBef>
              <a:spcAft>
                <a:spcPts val="0"/>
              </a:spcAft>
              <a:buSzPts val="1400"/>
              <a:buAutoNum type="arabicParenR"/>
            </a:pPr>
            <a:r>
              <a:rPr lang="en"/>
              <a:t>For point 4, nearest neighbor is 1</a:t>
            </a:r>
            <a:endParaRPr/>
          </a:p>
          <a:p>
            <a:pPr indent="-317500" lvl="0" marL="457200" rtl="0" algn="l">
              <a:spcBef>
                <a:spcPts val="0"/>
              </a:spcBef>
              <a:spcAft>
                <a:spcPts val="0"/>
              </a:spcAft>
              <a:buSzPts val="1400"/>
              <a:buAutoNum type="arabicParenR"/>
            </a:pPr>
            <a:r>
              <a:rPr lang="en"/>
              <a:t>For point 5, nearest neighbor is 2</a:t>
            </a:r>
            <a:endParaRPr/>
          </a:p>
        </p:txBody>
      </p:sp>
      <p:sp>
        <p:nvSpPr>
          <p:cNvPr id="161" name="Google Shape;161;p25"/>
          <p:cNvSpPr txBox="1"/>
          <p:nvPr/>
        </p:nvSpPr>
        <p:spPr>
          <a:xfrm>
            <a:off x="3327550" y="4558300"/>
            <a:ext cx="3568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Point 6 = Avg of Features for Point 1 &amp; Point 6</a:t>
            </a:r>
            <a:endParaRPr sz="1200"/>
          </a:p>
        </p:txBody>
      </p:sp>
      <p:cxnSp>
        <p:nvCxnSpPr>
          <p:cNvPr id="162" name="Google Shape;162;p25"/>
          <p:cNvCxnSpPr/>
          <p:nvPr/>
        </p:nvCxnSpPr>
        <p:spPr>
          <a:xfrm>
            <a:off x="2823675" y="4797100"/>
            <a:ext cx="399000" cy="0"/>
          </a:xfrm>
          <a:prstGeom prst="straightConnector1">
            <a:avLst/>
          </a:prstGeom>
          <a:noFill/>
          <a:ln cap="flat" cmpd="sng" w="9525">
            <a:solidFill>
              <a:schemeClr val="dk2"/>
            </a:solidFill>
            <a:prstDash val="solid"/>
            <a:round/>
            <a:headEnd len="med" w="med" type="none"/>
            <a:tailEnd len="med" w="med" type="triangle"/>
          </a:ln>
        </p:spPr>
      </p:cxnSp>
      <p:sp>
        <p:nvSpPr>
          <p:cNvPr id="163" name="Google Shape;163;p25"/>
          <p:cNvSpPr txBox="1"/>
          <p:nvPr/>
        </p:nvSpPr>
        <p:spPr>
          <a:xfrm>
            <a:off x="7498850" y="2508100"/>
            <a:ext cx="90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Point 6</a:t>
            </a:r>
            <a:endParaRPr>
              <a:latin typeface="Old Standard TT"/>
              <a:ea typeface="Old Standard TT"/>
              <a:cs typeface="Old Standard TT"/>
              <a:sym typeface="Old Standard TT"/>
            </a:endParaRPr>
          </a:p>
        </p:txBody>
      </p:sp>
      <p:cxnSp>
        <p:nvCxnSpPr>
          <p:cNvPr id="164" name="Google Shape;164;p25"/>
          <p:cNvCxnSpPr/>
          <p:nvPr/>
        </p:nvCxnSpPr>
        <p:spPr>
          <a:xfrm>
            <a:off x="7242900" y="2708200"/>
            <a:ext cx="199500" cy="0"/>
          </a:xfrm>
          <a:prstGeom prst="straightConnector1">
            <a:avLst/>
          </a:prstGeom>
          <a:noFill/>
          <a:ln cap="flat" cmpd="sng" w="9525">
            <a:solidFill>
              <a:schemeClr val="dk2"/>
            </a:solidFill>
            <a:prstDash val="solid"/>
            <a:round/>
            <a:headEnd len="med" w="med" type="none"/>
            <a:tailEnd len="med" w="med" type="triangle"/>
          </a:ln>
        </p:spPr>
      </p:cxnSp>
      <p:cxnSp>
        <p:nvCxnSpPr>
          <p:cNvPr id="165" name="Google Shape;165;p25"/>
          <p:cNvCxnSpPr/>
          <p:nvPr/>
        </p:nvCxnSpPr>
        <p:spPr>
          <a:xfrm>
            <a:off x="7299350" y="3049550"/>
            <a:ext cx="199500" cy="0"/>
          </a:xfrm>
          <a:prstGeom prst="straightConnector1">
            <a:avLst/>
          </a:prstGeom>
          <a:noFill/>
          <a:ln cap="flat" cmpd="sng" w="9525">
            <a:solidFill>
              <a:schemeClr val="dk2"/>
            </a:solidFill>
            <a:prstDash val="solid"/>
            <a:round/>
            <a:headEnd len="med" w="med" type="none"/>
            <a:tailEnd len="med" w="med" type="triangle"/>
          </a:ln>
        </p:spPr>
      </p:cxnSp>
      <p:cxnSp>
        <p:nvCxnSpPr>
          <p:cNvPr id="166" name="Google Shape;166;p25"/>
          <p:cNvCxnSpPr/>
          <p:nvPr/>
        </p:nvCxnSpPr>
        <p:spPr>
          <a:xfrm>
            <a:off x="7242900" y="3472025"/>
            <a:ext cx="199500" cy="0"/>
          </a:xfrm>
          <a:prstGeom prst="straightConnector1">
            <a:avLst/>
          </a:prstGeom>
          <a:noFill/>
          <a:ln cap="flat" cmpd="sng" w="9525">
            <a:solidFill>
              <a:schemeClr val="dk2"/>
            </a:solidFill>
            <a:prstDash val="solid"/>
            <a:round/>
            <a:headEnd len="med" w="med" type="none"/>
            <a:tailEnd len="med" w="med" type="triangle"/>
          </a:ln>
        </p:spPr>
      </p:cxnSp>
      <p:cxnSp>
        <p:nvCxnSpPr>
          <p:cNvPr id="167" name="Google Shape;167;p25"/>
          <p:cNvCxnSpPr/>
          <p:nvPr/>
        </p:nvCxnSpPr>
        <p:spPr>
          <a:xfrm>
            <a:off x="7242900" y="3876350"/>
            <a:ext cx="199500" cy="0"/>
          </a:xfrm>
          <a:prstGeom prst="straightConnector1">
            <a:avLst/>
          </a:prstGeom>
          <a:noFill/>
          <a:ln cap="flat" cmpd="sng" w="9525">
            <a:solidFill>
              <a:schemeClr val="dk2"/>
            </a:solidFill>
            <a:prstDash val="solid"/>
            <a:round/>
            <a:headEnd len="med" w="med" type="none"/>
            <a:tailEnd len="med" w="med" type="triangle"/>
          </a:ln>
        </p:spPr>
      </p:cxnSp>
      <p:cxnSp>
        <p:nvCxnSpPr>
          <p:cNvPr id="168" name="Google Shape;168;p25"/>
          <p:cNvCxnSpPr/>
          <p:nvPr/>
        </p:nvCxnSpPr>
        <p:spPr>
          <a:xfrm>
            <a:off x="7221825" y="4364650"/>
            <a:ext cx="199500" cy="0"/>
          </a:xfrm>
          <a:prstGeom prst="straightConnector1">
            <a:avLst/>
          </a:prstGeom>
          <a:noFill/>
          <a:ln cap="flat" cmpd="sng" w="9525">
            <a:solidFill>
              <a:schemeClr val="dk2"/>
            </a:solidFill>
            <a:prstDash val="solid"/>
            <a:round/>
            <a:headEnd len="med" w="med" type="none"/>
            <a:tailEnd len="med" w="med" type="triangle"/>
          </a:ln>
        </p:spPr>
      </p:cxnSp>
      <p:sp>
        <p:nvSpPr>
          <p:cNvPr id="169" name="Google Shape;169;p25"/>
          <p:cNvSpPr txBox="1"/>
          <p:nvPr/>
        </p:nvSpPr>
        <p:spPr>
          <a:xfrm>
            <a:off x="7498850" y="2861675"/>
            <a:ext cx="90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Point 7</a:t>
            </a:r>
            <a:endParaRPr>
              <a:latin typeface="Old Standard TT"/>
              <a:ea typeface="Old Standard TT"/>
              <a:cs typeface="Old Standard TT"/>
              <a:sym typeface="Old Standard TT"/>
            </a:endParaRPr>
          </a:p>
        </p:txBody>
      </p:sp>
      <p:sp>
        <p:nvSpPr>
          <p:cNvPr id="170" name="Google Shape;170;p25"/>
          <p:cNvSpPr txBox="1"/>
          <p:nvPr/>
        </p:nvSpPr>
        <p:spPr>
          <a:xfrm>
            <a:off x="7498850" y="3256350"/>
            <a:ext cx="90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Point 8</a:t>
            </a:r>
            <a:endParaRPr>
              <a:latin typeface="Old Standard TT"/>
              <a:ea typeface="Old Standard TT"/>
              <a:cs typeface="Old Standard TT"/>
              <a:sym typeface="Old Standard TT"/>
            </a:endParaRPr>
          </a:p>
        </p:txBody>
      </p:sp>
      <p:sp>
        <p:nvSpPr>
          <p:cNvPr id="171" name="Google Shape;171;p25"/>
          <p:cNvSpPr txBox="1"/>
          <p:nvPr/>
        </p:nvSpPr>
        <p:spPr>
          <a:xfrm>
            <a:off x="7498850" y="3676250"/>
            <a:ext cx="90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Point 9</a:t>
            </a:r>
            <a:endParaRPr>
              <a:latin typeface="Old Standard TT"/>
              <a:ea typeface="Old Standard TT"/>
              <a:cs typeface="Old Standard TT"/>
              <a:sym typeface="Old Standard TT"/>
            </a:endParaRPr>
          </a:p>
        </p:txBody>
      </p:sp>
      <p:sp>
        <p:nvSpPr>
          <p:cNvPr id="172" name="Google Shape;172;p25"/>
          <p:cNvSpPr txBox="1"/>
          <p:nvPr/>
        </p:nvSpPr>
        <p:spPr>
          <a:xfrm>
            <a:off x="7498850" y="4117275"/>
            <a:ext cx="90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Point 10</a:t>
            </a:r>
            <a:endParaRPr>
              <a:latin typeface="Old Standard TT"/>
              <a:ea typeface="Old Standard TT"/>
              <a:cs typeface="Old Standard TT"/>
              <a:sym typeface="Old Standard T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Detailed Description - How</a:t>
            </a:r>
            <a:endParaRPr b="1"/>
          </a:p>
        </p:txBody>
      </p:sp>
      <p:sp>
        <p:nvSpPr>
          <p:cNvPr id="178" name="Google Shape;178;p26"/>
          <p:cNvSpPr txBox="1"/>
          <p:nvPr>
            <p:ph idx="1" type="body"/>
          </p:nvPr>
        </p:nvSpPr>
        <p:spPr>
          <a:xfrm>
            <a:off x="416700" y="1161100"/>
            <a:ext cx="8520600" cy="33972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rgbClr val="000000"/>
              </a:buClr>
              <a:buSzPts val="1100"/>
              <a:buFont typeface="Arial"/>
              <a:buChar char="●"/>
            </a:pPr>
            <a:r>
              <a:rPr lang="en">
                <a:solidFill>
                  <a:srgbClr val="000000"/>
                </a:solidFill>
                <a:latin typeface="Arial"/>
                <a:ea typeface="Arial"/>
                <a:cs typeface="Arial"/>
                <a:sym typeface="Arial"/>
              </a:rPr>
              <a:t>Now we have the Distances between the Samples. Now we want to find various points based on varying “K”</a:t>
            </a:r>
            <a:endParaRPr>
              <a:solidFill>
                <a:srgbClr val="000000"/>
              </a:solidFill>
              <a:latin typeface="Arial"/>
              <a:ea typeface="Arial"/>
              <a:cs typeface="Arial"/>
              <a:sym typeface="Arial"/>
            </a:endParaRPr>
          </a:p>
          <a:p>
            <a:pPr indent="0" lvl="0" marL="457200" rtl="0" algn="l">
              <a:spcBef>
                <a:spcPts val="1600"/>
              </a:spcBef>
              <a:spcAft>
                <a:spcPts val="0"/>
              </a:spcAft>
              <a:buNone/>
            </a:pPr>
            <a:r>
              <a:rPr lang="en">
                <a:solidFill>
                  <a:srgbClr val="000000"/>
                </a:solidFill>
              </a:rPr>
              <a:t> </a:t>
            </a:r>
            <a:endParaRPr>
              <a:solidFill>
                <a:srgbClr val="000000"/>
              </a:solidFill>
            </a:endParaRPr>
          </a:p>
          <a:p>
            <a:pPr indent="0" lvl="0" marL="457200" rtl="0" algn="l">
              <a:spcBef>
                <a:spcPts val="1600"/>
              </a:spcBef>
              <a:spcAft>
                <a:spcPts val="1600"/>
              </a:spcAft>
              <a:buNone/>
            </a:pPr>
            <a:r>
              <a:t/>
            </a:r>
            <a:endParaRPr>
              <a:solidFill>
                <a:srgbClr val="000000"/>
              </a:solidFill>
            </a:endParaRPr>
          </a:p>
        </p:txBody>
      </p:sp>
      <p:graphicFrame>
        <p:nvGraphicFramePr>
          <p:cNvPr id="179" name="Google Shape;179;p26"/>
          <p:cNvGraphicFramePr/>
          <p:nvPr/>
        </p:nvGraphicFramePr>
        <p:xfrm>
          <a:off x="611425" y="2055100"/>
          <a:ext cx="3000000" cy="3000000"/>
        </p:xfrm>
        <a:graphic>
          <a:graphicData uri="http://schemas.openxmlformats.org/drawingml/2006/table">
            <a:tbl>
              <a:tblPr>
                <a:noFill/>
                <a:tableStyleId>{B569CC04-5E8F-4F85-A9E4-81369381B168}</a:tableStyleId>
              </a:tblPr>
              <a:tblGrid>
                <a:gridCol w="533825"/>
                <a:gridCol w="533825"/>
                <a:gridCol w="533825"/>
                <a:gridCol w="533825"/>
                <a:gridCol w="533825"/>
                <a:gridCol w="533825"/>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b="1" lang="en"/>
                        <a:t>1</a:t>
                      </a:r>
                      <a:endParaRPr b="1"/>
                    </a:p>
                  </a:txBody>
                  <a:tcPr marT="91425" marB="91425" marR="91425" marL="91425"/>
                </a:tc>
                <a:tc>
                  <a:txBody>
                    <a:bodyPr/>
                    <a:lstStyle/>
                    <a:p>
                      <a:pPr indent="0" lvl="0" marL="0" rtl="0" algn="l">
                        <a:spcBef>
                          <a:spcPts val="0"/>
                        </a:spcBef>
                        <a:spcAft>
                          <a:spcPts val="0"/>
                        </a:spcAft>
                        <a:buNone/>
                      </a:pPr>
                      <a:r>
                        <a:rPr b="1" lang="en"/>
                        <a:t>2</a:t>
                      </a:r>
                      <a:endParaRPr b="1"/>
                    </a:p>
                  </a:txBody>
                  <a:tcPr marT="91425" marB="91425" marR="91425" marL="91425"/>
                </a:tc>
                <a:tc>
                  <a:txBody>
                    <a:bodyPr/>
                    <a:lstStyle/>
                    <a:p>
                      <a:pPr indent="0" lvl="0" marL="0" rtl="0" algn="l">
                        <a:spcBef>
                          <a:spcPts val="0"/>
                        </a:spcBef>
                        <a:spcAft>
                          <a:spcPts val="0"/>
                        </a:spcAft>
                        <a:buNone/>
                      </a:pPr>
                      <a:r>
                        <a:rPr b="1" lang="en"/>
                        <a:t>3</a:t>
                      </a:r>
                      <a:endParaRPr b="1"/>
                    </a:p>
                  </a:txBody>
                  <a:tcPr marT="91425" marB="91425" marR="91425" marL="91425"/>
                </a:tc>
                <a:tc>
                  <a:txBody>
                    <a:bodyPr/>
                    <a:lstStyle/>
                    <a:p>
                      <a:pPr indent="0" lvl="0" marL="0" rtl="0" algn="l">
                        <a:spcBef>
                          <a:spcPts val="0"/>
                        </a:spcBef>
                        <a:spcAft>
                          <a:spcPts val="0"/>
                        </a:spcAft>
                        <a:buNone/>
                      </a:pPr>
                      <a:r>
                        <a:rPr b="1" lang="en"/>
                        <a:t>4</a:t>
                      </a:r>
                      <a:endParaRPr b="1"/>
                    </a:p>
                  </a:txBody>
                  <a:tcPr marT="91425" marB="91425" marR="91425" marL="91425"/>
                </a:tc>
                <a:tc>
                  <a:txBody>
                    <a:bodyPr/>
                    <a:lstStyle/>
                    <a:p>
                      <a:pPr indent="0" lvl="0" marL="0" rtl="0" algn="l">
                        <a:spcBef>
                          <a:spcPts val="0"/>
                        </a:spcBef>
                        <a:spcAft>
                          <a:spcPts val="0"/>
                        </a:spcAft>
                        <a:buNone/>
                      </a:pPr>
                      <a:r>
                        <a:rPr b="1" lang="en"/>
                        <a:t>5</a:t>
                      </a:r>
                      <a:endParaRPr b="1"/>
                    </a:p>
                  </a:txBody>
                  <a:tcPr marT="91425" marB="91425" marR="91425" marL="91425"/>
                </a:tc>
              </a:tr>
              <a:tr h="381000">
                <a:tc>
                  <a:txBody>
                    <a:bodyPr/>
                    <a:lstStyle/>
                    <a:p>
                      <a:pPr indent="0" lvl="0" marL="0" rtl="0" algn="l">
                        <a:spcBef>
                          <a:spcPts val="0"/>
                        </a:spcBef>
                        <a:spcAft>
                          <a:spcPts val="0"/>
                        </a:spcAft>
                        <a:buNone/>
                      </a:pPr>
                      <a:r>
                        <a:rPr b="1" lang="en"/>
                        <a:t>1</a:t>
                      </a:r>
                      <a:endParaRPr b="1"/>
                    </a:p>
                  </a:txBody>
                  <a:tcPr marT="91425" marB="91425" marR="91425" marL="91425"/>
                </a:tc>
                <a:tc>
                  <a:txBody>
                    <a:bodyPr/>
                    <a:lstStyle/>
                    <a:p>
                      <a:pPr indent="0" lvl="0" marL="0" rtl="0" algn="l">
                        <a:spcBef>
                          <a:spcPts val="0"/>
                        </a:spcBef>
                        <a:spcAft>
                          <a:spcPts val="0"/>
                        </a:spcAft>
                        <a:buNone/>
                      </a:pPr>
                      <a:r>
                        <a:rPr lang="en"/>
                        <a:t>D11</a:t>
                      </a:r>
                      <a:endParaRPr/>
                    </a:p>
                  </a:txBody>
                  <a:tcPr marT="91425" marB="91425" marR="91425" marL="91425"/>
                </a:tc>
                <a:tc>
                  <a:txBody>
                    <a:bodyPr/>
                    <a:lstStyle/>
                    <a:p>
                      <a:pPr indent="0" lvl="0" marL="0" rtl="0" algn="l">
                        <a:spcBef>
                          <a:spcPts val="0"/>
                        </a:spcBef>
                        <a:spcAft>
                          <a:spcPts val="0"/>
                        </a:spcAft>
                        <a:buNone/>
                      </a:pPr>
                      <a:r>
                        <a:rPr lang="en"/>
                        <a:t>D12</a:t>
                      </a:r>
                      <a:endParaRPr/>
                    </a:p>
                  </a:txBody>
                  <a:tcPr marT="91425" marB="91425" marR="91425" marL="91425"/>
                </a:tc>
                <a:tc>
                  <a:txBody>
                    <a:bodyPr/>
                    <a:lstStyle/>
                    <a:p>
                      <a:pPr indent="0" lvl="0" marL="0" rtl="0" algn="l">
                        <a:spcBef>
                          <a:spcPts val="0"/>
                        </a:spcBef>
                        <a:spcAft>
                          <a:spcPts val="0"/>
                        </a:spcAft>
                        <a:buNone/>
                      </a:pPr>
                      <a:r>
                        <a:rPr lang="en"/>
                        <a:t>D13</a:t>
                      </a:r>
                      <a:endParaRPr/>
                    </a:p>
                  </a:txBody>
                  <a:tcPr marT="91425" marB="91425" marR="91425" marL="91425">
                    <a:solidFill>
                      <a:srgbClr val="FFFF00"/>
                    </a:solidFill>
                  </a:tcPr>
                </a:tc>
                <a:tc>
                  <a:txBody>
                    <a:bodyPr/>
                    <a:lstStyle/>
                    <a:p>
                      <a:pPr indent="0" lvl="0" marL="0" rtl="0" algn="l">
                        <a:spcBef>
                          <a:spcPts val="0"/>
                        </a:spcBef>
                        <a:spcAft>
                          <a:spcPts val="0"/>
                        </a:spcAft>
                        <a:buNone/>
                      </a:pPr>
                      <a:r>
                        <a:rPr lang="en"/>
                        <a:t>D14</a:t>
                      </a:r>
                      <a:endParaRPr/>
                    </a:p>
                  </a:txBody>
                  <a:tcPr marT="91425" marB="91425" marR="91425" marL="91425"/>
                </a:tc>
                <a:tc>
                  <a:txBody>
                    <a:bodyPr/>
                    <a:lstStyle/>
                    <a:p>
                      <a:pPr indent="0" lvl="0" marL="0" rtl="0" algn="l">
                        <a:spcBef>
                          <a:spcPts val="0"/>
                        </a:spcBef>
                        <a:spcAft>
                          <a:spcPts val="0"/>
                        </a:spcAft>
                        <a:buNone/>
                      </a:pPr>
                      <a:r>
                        <a:rPr lang="en"/>
                        <a:t>D15</a:t>
                      </a:r>
                      <a:endParaRPr/>
                    </a:p>
                  </a:txBody>
                  <a:tcPr marT="91425" marB="91425" marR="91425" marL="91425"/>
                </a:tc>
              </a:tr>
              <a:tr h="381000">
                <a:tc>
                  <a:txBody>
                    <a:bodyPr/>
                    <a:lstStyle/>
                    <a:p>
                      <a:pPr indent="0" lvl="0" marL="0" rtl="0" algn="l">
                        <a:spcBef>
                          <a:spcPts val="0"/>
                        </a:spcBef>
                        <a:spcAft>
                          <a:spcPts val="0"/>
                        </a:spcAft>
                        <a:buNone/>
                      </a:pPr>
                      <a:r>
                        <a:rPr b="1" lang="en"/>
                        <a:t>2</a:t>
                      </a:r>
                      <a:endParaRPr b="1"/>
                    </a:p>
                  </a:txBody>
                  <a:tcPr marT="91425" marB="91425" marR="91425" marL="91425"/>
                </a:tc>
                <a:tc>
                  <a:txBody>
                    <a:bodyPr/>
                    <a:lstStyle/>
                    <a:p>
                      <a:pPr indent="0" lvl="0" marL="0" rtl="0" algn="l">
                        <a:spcBef>
                          <a:spcPts val="0"/>
                        </a:spcBef>
                        <a:spcAft>
                          <a:spcPts val="0"/>
                        </a:spcAft>
                        <a:buNone/>
                      </a:pPr>
                      <a:r>
                        <a:rPr lang="en"/>
                        <a:t>D21</a:t>
                      </a:r>
                      <a:endParaRPr/>
                    </a:p>
                  </a:txBody>
                  <a:tcPr marT="91425" marB="91425" marR="91425" marL="91425"/>
                </a:tc>
                <a:tc>
                  <a:txBody>
                    <a:bodyPr/>
                    <a:lstStyle/>
                    <a:p>
                      <a:pPr indent="0" lvl="0" marL="0" rtl="0" algn="l">
                        <a:spcBef>
                          <a:spcPts val="0"/>
                        </a:spcBef>
                        <a:spcAft>
                          <a:spcPts val="0"/>
                        </a:spcAft>
                        <a:buNone/>
                      </a:pPr>
                      <a:r>
                        <a:rPr lang="en"/>
                        <a:t>D22</a:t>
                      </a:r>
                      <a:endParaRPr/>
                    </a:p>
                  </a:txBody>
                  <a:tcPr marT="91425" marB="91425" marR="91425" marL="91425"/>
                </a:tc>
                <a:tc>
                  <a:txBody>
                    <a:bodyPr/>
                    <a:lstStyle/>
                    <a:p>
                      <a:pPr indent="0" lvl="0" marL="0" rtl="0" algn="l">
                        <a:spcBef>
                          <a:spcPts val="0"/>
                        </a:spcBef>
                        <a:spcAft>
                          <a:spcPts val="0"/>
                        </a:spcAft>
                        <a:buNone/>
                      </a:pPr>
                      <a:r>
                        <a:rPr lang="en"/>
                        <a:t>D23</a:t>
                      </a:r>
                      <a:endParaRPr/>
                    </a:p>
                  </a:txBody>
                  <a:tcPr marT="91425" marB="91425" marR="91425" marL="91425"/>
                </a:tc>
                <a:tc>
                  <a:txBody>
                    <a:bodyPr/>
                    <a:lstStyle/>
                    <a:p>
                      <a:pPr indent="0" lvl="0" marL="0" rtl="0" algn="l">
                        <a:spcBef>
                          <a:spcPts val="0"/>
                        </a:spcBef>
                        <a:spcAft>
                          <a:spcPts val="0"/>
                        </a:spcAft>
                        <a:buNone/>
                      </a:pPr>
                      <a:r>
                        <a:rPr lang="en"/>
                        <a:t>D24</a:t>
                      </a:r>
                      <a:endParaRPr/>
                    </a:p>
                  </a:txBody>
                  <a:tcPr marT="91425" marB="91425" marR="91425" marL="91425"/>
                </a:tc>
                <a:tc>
                  <a:txBody>
                    <a:bodyPr/>
                    <a:lstStyle/>
                    <a:p>
                      <a:pPr indent="0" lvl="0" marL="0" rtl="0" algn="l">
                        <a:spcBef>
                          <a:spcPts val="0"/>
                        </a:spcBef>
                        <a:spcAft>
                          <a:spcPts val="0"/>
                        </a:spcAft>
                        <a:buNone/>
                      </a:pPr>
                      <a:r>
                        <a:rPr lang="en"/>
                        <a:t>D25</a:t>
                      </a:r>
                      <a:endParaRPr/>
                    </a:p>
                  </a:txBody>
                  <a:tcPr marT="91425" marB="91425" marR="91425" marL="91425">
                    <a:solidFill>
                      <a:srgbClr val="FFFF00"/>
                    </a:solidFill>
                  </a:tcPr>
                </a:tc>
              </a:tr>
              <a:tr h="381000">
                <a:tc>
                  <a:txBody>
                    <a:bodyPr/>
                    <a:lstStyle/>
                    <a:p>
                      <a:pPr indent="0" lvl="0" marL="0" rtl="0" algn="l">
                        <a:spcBef>
                          <a:spcPts val="0"/>
                        </a:spcBef>
                        <a:spcAft>
                          <a:spcPts val="0"/>
                        </a:spcAft>
                        <a:buNone/>
                      </a:pPr>
                      <a:r>
                        <a:rPr b="1" lang="en"/>
                        <a:t>3</a:t>
                      </a:r>
                      <a:endParaRPr b="1"/>
                    </a:p>
                  </a:txBody>
                  <a:tcPr marT="91425" marB="91425" marR="91425" marL="91425"/>
                </a:tc>
                <a:tc>
                  <a:txBody>
                    <a:bodyPr/>
                    <a:lstStyle/>
                    <a:p>
                      <a:pPr indent="0" lvl="0" marL="0" rtl="0" algn="l">
                        <a:spcBef>
                          <a:spcPts val="0"/>
                        </a:spcBef>
                        <a:spcAft>
                          <a:spcPts val="0"/>
                        </a:spcAft>
                        <a:buNone/>
                      </a:pPr>
                      <a:r>
                        <a:rPr lang="en"/>
                        <a:t>D31</a:t>
                      </a:r>
                      <a:endParaRPr/>
                    </a:p>
                  </a:txBody>
                  <a:tcPr marT="91425" marB="91425" marR="91425" marL="91425"/>
                </a:tc>
                <a:tc>
                  <a:txBody>
                    <a:bodyPr/>
                    <a:lstStyle/>
                    <a:p>
                      <a:pPr indent="0" lvl="0" marL="0" rtl="0" algn="l">
                        <a:spcBef>
                          <a:spcPts val="0"/>
                        </a:spcBef>
                        <a:spcAft>
                          <a:spcPts val="0"/>
                        </a:spcAft>
                        <a:buNone/>
                      </a:pPr>
                      <a:r>
                        <a:rPr lang="en"/>
                        <a:t>D32</a:t>
                      </a:r>
                      <a:endParaRPr/>
                    </a:p>
                  </a:txBody>
                  <a:tcPr marT="91425" marB="91425" marR="91425" marL="91425">
                    <a:solidFill>
                      <a:srgbClr val="FFFF00"/>
                    </a:solidFill>
                  </a:tcPr>
                </a:tc>
                <a:tc>
                  <a:txBody>
                    <a:bodyPr/>
                    <a:lstStyle/>
                    <a:p>
                      <a:pPr indent="0" lvl="0" marL="0" rtl="0" algn="l">
                        <a:spcBef>
                          <a:spcPts val="0"/>
                        </a:spcBef>
                        <a:spcAft>
                          <a:spcPts val="0"/>
                        </a:spcAft>
                        <a:buNone/>
                      </a:pPr>
                      <a:r>
                        <a:rPr lang="en"/>
                        <a:t>D33</a:t>
                      </a:r>
                      <a:endParaRPr/>
                    </a:p>
                  </a:txBody>
                  <a:tcPr marT="91425" marB="91425" marR="91425" marL="91425"/>
                </a:tc>
                <a:tc>
                  <a:txBody>
                    <a:bodyPr/>
                    <a:lstStyle/>
                    <a:p>
                      <a:pPr indent="0" lvl="0" marL="0" rtl="0" algn="l">
                        <a:spcBef>
                          <a:spcPts val="0"/>
                        </a:spcBef>
                        <a:spcAft>
                          <a:spcPts val="0"/>
                        </a:spcAft>
                        <a:buNone/>
                      </a:pPr>
                      <a:r>
                        <a:rPr lang="en"/>
                        <a:t>D34</a:t>
                      </a:r>
                      <a:endParaRPr/>
                    </a:p>
                  </a:txBody>
                  <a:tcPr marT="91425" marB="91425" marR="91425" marL="91425"/>
                </a:tc>
                <a:tc>
                  <a:txBody>
                    <a:bodyPr/>
                    <a:lstStyle/>
                    <a:p>
                      <a:pPr indent="0" lvl="0" marL="0" rtl="0" algn="l">
                        <a:spcBef>
                          <a:spcPts val="0"/>
                        </a:spcBef>
                        <a:spcAft>
                          <a:spcPts val="0"/>
                        </a:spcAft>
                        <a:buNone/>
                      </a:pPr>
                      <a:r>
                        <a:rPr lang="en"/>
                        <a:t>D35</a:t>
                      </a:r>
                      <a:endParaRPr/>
                    </a:p>
                  </a:txBody>
                  <a:tcPr marT="91425" marB="91425" marR="91425" marL="91425"/>
                </a:tc>
              </a:tr>
              <a:tr h="381000">
                <a:tc>
                  <a:txBody>
                    <a:bodyPr/>
                    <a:lstStyle/>
                    <a:p>
                      <a:pPr indent="0" lvl="0" marL="0" rtl="0" algn="l">
                        <a:spcBef>
                          <a:spcPts val="0"/>
                        </a:spcBef>
                        <a:spcAft>
                          <a:spcPts val="0"/>
                        </a:spcAft>
                        <a:buNone/>
                      </a:pPr>
                      <a:r>
                        <a:rPr b="1" lang="en"/>
                        <a:t>4</a:t>
                      </a:r>
                      <a:endParaRPr b="1"/>
                    </a:p>
                  </a:txBody>
                  <a:tcPr marT="91425" marB="91425" marR="91425" marL="91425"/>
                </a:tc>
                <a:tc>
                  <a:txBody>
                    <a:bodyPr/>
                    <a:lstStyle/>
                    <a:p>
                      <a:pPr indent="0" lvl="0" marL="0" rtl="0" algn="l">
                        <a:spcBef>
                          <a:spcPts val="0"/>
                        </a:spcBef>
                        <a:spcAft>
                          <a:spcPts val="0"/>
                        </a:spcAft>
                        <a:buNone/>
                      </a:pPr>
                      <a:r>
                        <a:rPr lang="en"/>
                        <a:t>D41</a:t>
                      </a:r>
                      <a:endParaRPr/>
                    </a:p>
                  </a:txBody>
                  <a:tcPr marT="91425" marB="91425" marR="91425" marL="91425">
                    <a:solidFill>
                      <a:srgbClr val="FFFF00"/>
                    </a:solidFill>
                  </a:tcPr>
                </a:tc>
                <a:tc>
                  <a:txBody>
                    <a:bodyPr/>
                    <a:lstStyle/>
                    <a:p>
                      <a:pPr indent="0" lvl="0" marL="0" rtl="0" algn="l">
                        <a:spcBef>
                          <a:spcPts val="0"/>
                        </a:spcBef>
                        <a:spcAft>
                          <a:spcPts val="0"/>
                        </a:spcAft>
                        <a:buNone/>
                      </a:pPr>
                      <a:r>
                        <a:rPr lang="en"/>
                        <a:t>D42</a:t>
                      </a:r>
                      <a:endParaRPr/>
                    </a:p>
                  </a:txBody>
                  <a:tcPr marT="91425" marB="91425" marR="91425" marL="91425"/>
                </a:tc>
                <a:tc>
                  <a:txBody>
                    <a:bodyPr/>
                    <a:lstStyle/>
                    <a:p>
                      <a:pPr indent="0" lvl="0" marL="0" rtl="0" algn="l">
                        <a:spcBef>
                          <a:spcPts val="0"/>
                        </a:spcBef>
                        <a:spcAft>
                          <a:spcPts val="0"/>
                        </a:spcAft>
                        <a:buNone/>
                      </a:pPr>
                      <a:r>
                        <a:rPr lang="en"/>
                        <a:t>D43</a:t>
                      </a:r>
                      <a:endParaRPr/>
                    </a:p>
                  </a:txBody>
                  <a:tcPr marT="91425" marB="91425" marR="91425" marL="91425"/>
                </a:tc>
                <a:tc>
                  <a:txBody>
                    <a:bodyPr/>
                    <a:lstStyle/>
                    <a:p>
                      <a:pPr indent="0" lvl="0" marL="0" rtl="0" algn="l">
                        <a:spcBef>
                          <a:spcPts val="0"/>
                        </a:spcBef>
                        <a:spcAft>
                          <a:spcPts val="0"/>
                        </a:spcAft>
                        <a:buNone/>
                      </a:pPr>
                      <a:r>
                        <a:rPr lang="en"/>
                        <a:t>D44</a:t>
                      </a:r>
                      <a:endParaRPr/>
                    </a:p>
                  </a:txBody>
                  <a:tcPr marT="91425" marB="91425" marR="91425" marL="91425"/>
                </a:tc>
                <a:tc>
                  <a:txBody>
                    <a:bodyPr/>
                    <a:lstStyle/>
                    <a:p>
                      <a:pPr indent="0" lvl="0" marL="0" rtl="0" algn="l">
                        <a:spcBef>
                          <a:spcPts val="0"/>
                        </a:spcBef>
                        <a:spcAft>
                          <a:spcPts val="0"/>
                        </a:spcAft>
                        <a:buNone/>
                      </a:pPr>
                      <a:r>
                        <a:rPr lang="en"/>
                        <a:t>D45</a:t>
                      </a:r>
                      <a:endParaRPr/>
                    </a:p>
                  </a:txBody>
                  <a:tcPr marT="91425" marB="91425" marR="91425" marL="91425"/>
                </a:tc>
              </a:tr>
              <a:tr h="381000">
                <a:tc>
                  <a:txBody>
                    <a:bodyPr/>
                    <a:lstStyle/>
                    <a:p>
                      <a:pPr indent="0" lvl="0" marL="0" rtl="0" algn="l">
                        <a:spcBef>
                          <a:spcPts val="0"/>
                        </a:spcBef>
                        <a:spcAft>
                          <a:spcPts val="0"/>
                        </a:spcAft>
                        <a:buNone/>
                      </a:pPr>
                      <a:r>
                        <a:rPr b="1" lang="en"/>
                        <a:t>5</a:t>
                      </a:r>
                      <a:endParaRPr b="1"/>
                    </a:p>
                  </a:txBody>
                  <a:tcPr marT="91425" marB="91425" marR="91425" marL="91425"/>
                </a:tc>
                <a:tc>
                  <a:txBody>
                    <a:bodyPr/>
                    <a:lstStyle/>
                    <a:p>
                      <a:pPr indent="0" lvl="0" marL="0" rtl="0" algn="l">
                        <a:spcBef>
                          <a:spcPts val="0"/>
                        </a:spcBef>
                        <a:spcAft>
                          <a:spcPts val="0"/>
                        </a:spcAft>
                        <a:buNone/>
                      </a:pPr>
                      <a:r>
                        <a:rPr lang="en"/>
                        <a:t>D51</a:t>
                      </a:r>
                      <a:endParaRPr/>
                    </a:p>
                  </a:txBody>
                  <a:tcPr marT="91425" marB="91425" marR="91425" marL="91425"/>
                </a:tc>
                <a:tc>
                  <a:txBody>
                    <a:bodyPr/>
                    <a:lstStyle/>
                    <a:p>
                      <a:pPr indent="0" lvl="0" marL="0" rtl="0" algn="l">
                        <a:spcBef>
                          <a:spcPts val="0"/>
                        </a:spcBef>
                        <a:spcAft>
                          <a:spcPts val="0"/>
                        </a:spcAft>
                        <a:buNone/>
                      </a:pPr>
                      <a:r>
                        <a:rPr lang="en"/>
                        <a:t>D52</a:t>
                      </a:r>
                      <a:endParaRPr/>
                    </a:p>
                  </a:txBody>
                  <a:tcPr marT="91425" marB="91425" marR="91425" marL="91425">
                    <a:solidFill>
                      <a:srgbClr val="FFFF00"/>
                    </a:solidFill>
                  </a:tcPr>
                </a:tc>
                <a:tc>
                  <a:txBody>
                    <a:bodyPr/>
                    <a:lstStyle/>
                    <a:p>
                      <a:pPr indent="0" lvl="0" marL="0" rtl="0" algn="l">
                        <a:spcBef>
                          <a:spcPts val="0"/>
                        </a:spcBef>
                        <a:spcAft>
                          <a:spcPts val="0"/>
                        </a:spcAft>
                        <a:buNone/>
                      </a:pPr>
                      <a:r>
                        <a:rPr lang="en"/>
                        <a:t>D53</a:t>
                      </a:r>
                      <a:endParaRPr/>
                    </a:p>
                  </a:txBody>
                  <a:tcPr marT="91425" marB="91425" marR="91425" marL="91425"/>
                </a:tc>
                <a:tc>
                  <a:txBody>
                    <a:bodyPr/>
                    <a:lstStyle/>
                    <a:p>
                      <a:pPr indent="0" lvl="0" marL="0" rtl="0" algn="l">
                        <a:spcBef>
                          <a:spcPts val="0"/>
                        </a:spcBef>
                        <a:spcAft>
                          <a:spcPts val="0"/>
                        </a:spcAft>
                        <a:buNone/>
                      </a:pPr>
                      <a:r>
                        <a:rPr lang="en"/>
                        <a:t>D54</a:t>
                      </a:r>
                      <a:endParaRPr/>
                    </a:p>
                  </a:txBody>
                  <a:tcPr marT="91425" marB="91425" marR="91425" marL="91425"/>
                </a:tc>
                <a:tc>
                  <a:txBody>
                    <a:bodyPr/>
                    <a:lstStyle/>
                    <a:p>
                      <a:pPr indent="0" lvl="0" marL="0" rtl="0" algn="l">
                        <a:spcBef>
                          <a:spcPts val="0"/>
                        </a:spcBef>
                        <a:spcAft>
                          <a:spcPts val="0"/>
                        </a:spcAft>
                        <a:buNone/>
                      </a:pPr>
                      <a:r>
                        <a:rPr lang="en"/>
                        <a:t>D55</a:t>
                      </a:r>
                      <a:endParaRPr/>
                    </a:p>
                  </a:txBody>
                  <a:tcPr marT="91425" marB="91425" marR="91425" marL="91425"/>
                </a:tc>
              </a:tr>
            </a:tbl>
          </a:graphicData>
        </a:graphic>
      </p:graphicFrame>
      <p:sp>
        <p:nvSpPr>
          <p:cNvPr id="180" name="Google Shape;180;p26"/>
          <p:cNvSpPr txBox="1"/>
          <p:nvPr/>
        </p:nvSpPr>
        <p:spPr>
          <a:xfrm>
            <a:off x="551850" y="4661175"/>
            <a:ext cx="3568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Old Standard TT"/>
                <a:ea typeface="Old Standard TT"/>
                <a:cs typeface="Old Standard TT"/>
                <a:sym typeface="Old Standard TT"/>
              </a:rPr>
              <a:t>Point 6 = Avg of Features for Point 1 &amp; Point 6</a:t>
            </a:r>
            <a:endParaRPr sz="1200">
              <a:latin typeface="Old Standard TT"/>
              <a:ea typeface="Old Standard TT"/>
              <a:cs typeface="Old Standard TT"/>
              <a:sym typeface="Old Standard TT"/>
            </a:endParaRPr>
          </a:p>
        </p:txBody>
      </p:sp>
      <p:sp>
        <p:nvSpPr>
          <p:cNvPr id="181" name="Google Shape;181;p26"/>
          <p:cNvSpPr txBox="1"/>
          <p:nvPr/>
        </p:nvSpPr>
        <p:spPr>
          <a:xfrm>
            <a:off x="4120650" y="2508100"/>
            <a:ext cx="90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Point 6</a:t>
            </a:r>
            <a:endParaRPr>
              <a:latin typeface="Old Standard TT"/>
              <a:ea typeface="Old Standard TT"/>
              <a:cs typeface="Old Standard TT"/>
              <a:sym typeface="Old Standard TT"/>
            </a:endParaRPr>
          </a:p>
        </p:txBody>
      </p:sp>
      <p:cxnSp>
        <p:nvCxnSpPr>
          <p:cNvPr id="182" name="Google Shape;182;p26"/>
          <p:cNvCxnSpPr/>
          <p:nvPr/>
        </p:nvCxnSpPr>
        <p:spPr>
          <a:xfrm>
            <a:off x="3814375" y="2708200"/>
            <a:ext cx="199500" cy="0"/>
          </a:xfrm>
          <a:prstGeom prst="straightConnector1">
            <a:avLst/>
          </a:prstGeom>
          <a:noFill/>
          <a:ln cap="flat" cmpd="sng" w="9525">
            <a:solidFill>
              <a:schemeClr val="dk2"/>
            </a:solidFill>
            <a:prstDash val="solid"/>
            <a:round/>
            <a:headEnd len="med" w="med" type="none"/>
            <a:tailEnd len="med" w="med" type="triangle"/>
          </a:ln>
        </p:spPr>
      </p:cxnSp>
      <p:sp>
        <p:nvSpPr>
          <p:cNvPr id="183" name="Google Shape;183;p26"/>
          <p:cNvSpPr txBox="1"/>
          <p:nvPr/>
        </p:nvSpPr>
        <p:spPr>
          <a:xfrm>
            <a:off x="4039350" y="1876625"/>
            <a:ext cx="1065300" cy="4002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Thread 1</a:t>
            </a:r>
            <a:endParaRPr>
              <a:latin typeface="Old Standard TT"/>
              <a:ea typeface="Old Standard TT"/>
              <a:cs typeface="Old Standard TT"/>
              <a:sym typeface="Old Standard TT"/>
            </a:endParaRPr>
          </a:p>
        </p:txBody>
      </p:sp>
      <p:cxnSp>
        <p:nvCxnSpPr>
          <p:cNvPr id="184" name="Google Shape;184;p26"/>
          <p:cNvCxnSpPr/>
          <p:nvPr/>
        </p:nvCxnSpPr>
        <p:spPr>
          <a:xfrm>
            <a:off x="4414550" y="2276825"/>
            <a:ext cx="0" cy="231300"/>
          </a:xfrm>
          <a:prstGeom prst="straightConnector1">
            <a:avLst/>
          </a:prstGeom>
          <a:noFill/>
          <a:ln cap="flat" cmpd="sng" w="9525">
            <a:solidFill>
              <a:schemeClr val="dk2"/>
            </a:solidFill>
            <a:prstDash val="solid"/>
            <a:round/>
            <a:headEnd len="med" w="med" type="none"/>
            <a:tailEnd len="med" w="med" type="triangle"/>
          </a:ln>
        </p:spPr>
      </p:cxnSp>
      <p:graphicFrame>
        <p:nvGraphicFramePr>
          <p:cNvPr id="185" name="Google Shape;185;p26"/>
          <p:cNvGraphicFramePr/>
          <p:nvPr/>
        </p:nvGraphicFramePr>
        <p:xfrm>
          <a:off x="5562800" y="1881373"/>
          <a:ext cx="3000000" cy="3000000"/>
        </p:xfrm>
        <a:graphic>
          <a:graphicData uri="http://schemas.openxmlformats.org/drawingml/2006/table">
            <a:tbl>
              <a:tblPr>
                <a:noFill/>
                <a:tableStyleId>{B569CC04-5E8F-4F85-A9E4-81369381B168}</a:tableStyleId>
              </a:tblPr>
              <a:tblGrid>
                <a:gridCol w="437950"/>
                <a:gridCol w="437950"/>
                <a:gridCol w="437950"/>
                <a:gridCol w="437950"/>
                <a:gridCol w="437950"/>
                <a:gridCol w="437950"/>
                <a:gridCol w="437950"/>
              </a:tblGrid>
              <a:tr h="560100">
                <a:tc>
                  <a:txBody>
                    <a:bodyPr/>
                    <a:lstStyle/>
                    <a:p>
                      <a:pPr indent="0" lvl="0" marL="0" rtl="0" algn="l">
                        <a:spcBef>
                          <a:spcPts val="0"/>
                        </a:spcBef>
                        <a:spcAft>
                          <a:spcPts val="0"/>
                        </a:spcAft>
                        <a:buNone/>
                      </a:pPr>
                      <a:r>
                        <a:t/>
                      </a:r>
                      <a:endParaRPr b="1" sz="1100"/>
                    </a:p>
                  </a:txBody>
                  <a:tcPr marT="91425" marB="91425" marR="91425" marL="91425"/>
                </a:tc>
                <a:tc>
                  <a:txBody>
                    <a:bodyPr/>
                    <a:lstStyle/>
                    <a:p>
                      <a:pPr indent="0" lvl="0" marL="0" rtl="0" algn="l">
                        <a:spcBef>
                          <a:spcPts val="0"/>
                        </a:spcBef>
                        <a:spcAft>
                          <a:spcPts val="0"/>
                        </a:spcAft>
                        <a:buNone/>
                      </a:pPr>
                      <a:r>
                        <a:rPr b="1" lang="en" sz="1100"/>
                        <a:t>X1</a:t>
                      </a:r>
                      <a:endParaRPr b="1" sz="1100"/>
                    </a:p>
                  </a:txBody>
                  <a:tcPr marT="91425" marB="91425" marR="91425" marL="91425"/>
                </a:tc>
                <a:tc>
                  <a:txBody>
                    <a:bodyPr/>
                    <a:lstStyle/>
                    <a:p>
                      <a:pPr indent="0" lvl="0" marL="0" rtl="0" algn="l">
                        <a:spcBef>
                          <a:spcPts val="0"/>
                        </a:spcBef>
                        <a:spcAft>
                          <a:spcPts val="0"/>
                        </a:spcAft>
                        <a:buNone/>
                      </a:pPr>
                      <a:r>
                        <a:rPr b="1" lang="en" sz="1100"/>
                        <a:t>X2</a:t>
                      </a:r>
                      <a:endParaRPr b="1" sz="1100"/>
                    </a:p>
                  </a:txBody>
                  <a:tcPr marT="91425" marB="91425" marR="91425" marL="91425"/>
                </a:tc>
                <a:tc>
                  <a:txBody>
                    <a:bodyPr/>
                    <a:lstStyle/>
                    <a:p>
                      <a:pPr indent="0" lvl="0" marL="0" rtl="0" algn="l">
                        <a:spcBef>
                          <a:spcPts val="0"/>
                        </a:spcBef>
                        <a:spcAft>
                          <a:spcPts val="0"/>
                        </a:spcAft>
                        <a:buNone/>
                      </a:pPr>
                      <a:r>
                        <a:rPr b="1" lang="en" sz="1100"/>
                        <a:t>X3</a:t>
                      </a:r>
                      <a:endParaRPr b="1" sz="1100"/>
                    </a:p>
                  </a:txBody>
                  <a:tcPr marT="91425" marB="91425" marR="91425" marL="91425"/>
                </a:tc>
                <a:tc>
                  <a:txBody>
                    <a:bodyPr/>
                    <a:lstStyle/>
                    <a:p>
                      <a:pPr indent="0" lvl="0" marL="0" rtl="0" algn="l">
                        <a:spcBef>
                          <a:spcPts val="0"/>
                        </a:spcBef>
                        <a:spcAft>
                          <a:spcPts val="0"/>
                        </a:spcAft>
                        <a:buNone/>
                      </a:pPr>
                      <a:r>
                        <a:rPr b="1" lang="en" sz="1100"/>
                        <a:t>X4</a:t>
                      </a:r>
                      <a:endParaRPr b="1" sz="1100"/>
                    </a:p>
                  </a:txBody>
                  <a:tcPr marT="91425" marB="91425" marR="91425" marL="91425"/>
                </a:tc>
                <a:tc>
                  <a:txBody>
                    <a:bodyPr/>
                    <a:lstStyle/>
                    <a:p>
                      <a:pPr indent="0" lvl="0" marL="0" rtl="0" algn="l">
                        <a:spcBef>
                          <a:spcPts val="0"/>
                        </a:spcBef>
                        <a:spcAft>
                          <a:spcPts val="0"/>
                        </a:spcAft>
                        <a:buNone/>
                      </a:pPr>
                      <a:r>
                        <a:rPr b="1" lang="en" sz="1100"/>
                        <a:t>X5</a:t>
                      </a:r>
                      <a:endParaRPr b="1" sz="1100"/>
                    </a:p>
                  </a:txBody>
                  <a:tcPr marT="91425" marB="91425" marR="91425" marL="91425"/>
                </a:tc>
                <a:tc>
                  <a:txBody>
                    <a:bodyPr/>
                    <a:lstStyle/>
                    <a:p>
                      <a:pPr indent="0" lvl="0" marL="0" rtl="0" algn="l">
                        <a:spcBef>
                          <a:spcPts val="0"/>
                        </a:spcBef>
                        <a:spcAft>
                          <a:spcPts val="0"/>
                        </a:spcAft>
                        <a:buNone/>
                      </a:pPr>
                      <a:r>
                        <a:rPr b="1" lang="en" sz="1100"/>
                        <a:t>Class</a:t>
                      </a:r>
                      <a:endParaRPr b="1" sz="1100"/>
                    </a:p>
                  </a:txBody>
                  <a:tcPr marT="91425" marB="91425" marR="91425" marL="91425"/>
                </a:tc>
              </a:tr>
              <a:tr h="385775">
                <a:tc>
                  <a:txBody>
                    <a:bodyPr/>
                    <a:lstStyle/>
                    <a:p>
                      <a:pPr indent="0" lvl="0" marL="0" rtl="0" algn="l">
                        <a:spcBef>
                          <a:spcPts val="0"/>
                        </a:spcBef>
                        <a:spcAft>
                          <a:spcPts val="0"/>
                        </a:spcAft>
                        <a:buNone/>
                      </a:pPr>
                      <a:r>
                        <a:rPr b="1" lang="en" sz="1100"/>
                        <a:t>1</a:t>
                      </a:r>
                      <a:endParaRPr b="1" sz="1100"/>
                    </a:p>
                  </a:txBody>
                  <a:tcPr marT="91425" marB="91425" marR="91425" marL="91425"/>
                </a:tc>
                <a:tc>
                  <a:txBody>
                    <a:bodyPr/>
                    <a:lstStyle/>
                    <a:p>
                      <a:pPr indent="0" lvl="0" marL="0" rtl="0" algn="l">
                        <a:spcBef>
                          <a:spcPts val="0"/>
                        </a:spcBef>
                        <a:spcAft>
                          <a:spcPts val="0"/>
                        </a:spcAft>
                        <a:buNone/>
                      </a:pPr>
                      <a:r>
                        <a:rPr lang="en" sz="1100"/>
                        <a:t>1</a:t>
                      </a:r>
                      <a:endParaRPr sz="1100"/>
                    </a:p>
                  </a:txBody>
                  <a:tcPr marT="91425" marB="91425" marR="91425" marL="91425"/>
                </a:tc>
                <a:tc>
                  <a:txBody>
                    <a:bodyPr/>
                    <a:lstStyle/>
                    <a:p>
                      <a:pPr indent="0" lvl="0" marL="0" rtl="0" algn="l">
                        <a:spcBef>
                          <a:spcPts val="0"/>
                        </a:spcBef>
                        <a:spcAft>
                          <a:spcPts val="0"/>
                        </a:spcAft>
                        <a:buNone/>
                      </a:pPr>
                      <a:r>
                        <a:rPr lang="en" sz="1100"/>
                        <a:t>3</a:t>
                      </a:r>
                      <a:endParaRPr sz="1100"/>
                    </a:p>
                  </a:txBody>
                  <a:tcPr marT="91425" marB="91425" marR="91425" marL="91425"/>
                </a:tc>
                <a:tc>
                  <a:txBody>
                    <a:bodyPr/>
                    <a:lstStyle/>
                    <a:p>
                      <a:pPr indent="0" lvl="0" marL="0" rtl="0" algn="l">
                        <a:spcBef>
                          <a:spcPts val="0"/>
                        </a:spcBef>
                        <a:spcAft>
                          <a:spcPts val="0"/>
                        </a:spcAft>
                        <a:buNone/>
                      </a:pPr>
                      <a:r>
                        <a:rPr lang="en" sz="1100"/>
                        <a:t>4</a:t>
                      </a:r>
                      <a:endParaRPr sz="1100"/>
                    </a:p>
                  </a:txBody>
                  <a:tcPr marT="91425" marB="91425" marR="91425" marL="91425"/>
                </a:tc>
                <a:tc>
                  <a:txBody>
                    <a:bodyPr/>
                    <a:lstStyle/>
                    <a:p>
                      <a:pPr indent="0" lvl="0" marL="0" rtl="0" algn="l">
                        <a:spcBef>
                          <a:spcPts val="0"/>
                        </a:spcBef>
                        <a:spcAft>
                          <a:spcPts val="0"/>
                        </a:spcAft>
                        <a:buNone/>
                      </a:pPr>
                      <a:r>
                        <a:rPr lang="en" sz="1100"/>
                        <a:t>5</a:t>
                      </a:r>
                      <a:endParaRPr sz="1100"/>
                    </a:p>
                  </a:txBody>
                  <a:tcPr marT="91425" marB="91425" marR="91425" marL="91425"/>
                </a:tc>
                <a:tc>
                  <a:txBody>
                    <a:bodyPr/>
                    <a:lstStyle/>
                    <a:p>
                      <a:pPr indent="0" lvl="0" marL="0" rtl="0" algn="l">
                        <a:spcBef>
                          <a:spcPts val="0"/>
                        </a:spcBef>
                        <a:spcAft>
                          <a:spcPts val="0"/>
                        </a:spcAft>
                        <a:buNone/>
                      </a:pPr>
                      <a:r>
                        <a:rPr lang="en" sz="1100"/>
                        <a:t>4</a:t>
                      </a:r>
                      <a:endParaRPr sz="1100"/>
                    </a:p>
                  </a:txBody>
                  <a:tcPr marT="91425" marB="91425" marR="91425" marL="91425"/>
                </a:tc>
                <a:tc>
                  <a:txBody>
                    <a:bodyPr/>
                    <a:lstStyle/>
                    <a:p>
                      <a:pPr indent="0" lvl="0" marL="0" rtl="0" algn="l">
                        <a:spcBef>
                          <a:spcPts val="0"/>
                        </a:spcBef>
                        <a:spcAft>
                          <a:spcPts val="0"/>
                        </a:spcAft>
                        <a:buNone/>
                      </a:pPr>
                      <a:r>
                        <a:rPr lang="en" sz="1100"/>
                        <a:t>Yes</a:t>
                      </a:r>
                      <a:endParaRPr sz="1100"/>
                    </a:p>
                  </a:txBody>
                  <a:tcPr marT="91425" marB="91425" marR="91425" marL="91425"/>
                </a:tc>
              </a:tr>
              <a:tr h="385775">
                <a:tc>
                  <a:txBody>
                    <a:bodyPr/>
                    <a:lstStyle/>
                    <a:p>
                      <a:pPr indent="0" lvl="0" marL="0" rtl="0" algn="l">
                        <a:spcBef>
                          <a:spcPts val="0"/>
                        </a:spcBef>
                        <a:spcAft>
                          <a:spcPts val="0"/>
                        </a:spcAft>
                        <a:buNone/>
                      </a:pPr>
                      <a:r>
                        <a:rPr b="1" lang="en" sz="1100"/>
                        <a:t>3</a:t>
                      </a:r>
                      <a:endParaRPr b="1" sz="1100"/>
                    </a:p>
                  </a:txBody>
                  <a:tcPr marT="91425" marB="91425" marR="91425" marL="91425"/>
                </a:tc>
                <a:tc>
                  <a:txBody>
                    <a:bodyPr/>
                    <a:lstStyle/>
                    <a:p>
                      <a:pPr indent="0" lvl="0" marL="0" rtl="0" algn="l">
                        <a:spcBef>
                          <a:spcPts val="0"/>
                        </a:spcBef>
                        <a:spcAft>
                          <a:spcPts val="0"/>
                        </a:spcAft>
                        <a:buNone/>
                      </a:pPr>
                      <a:r>
                        <a:rPr lang="en" sz="1100"/>
                        <a:t>5</a:t>
                      </a:r>
                      <a:endParaRPr sz="1100"/>
                    </a:p>
                  </a:txBody>
                  <a:tcPr marT="91425" marB="91425" marR="91425" marL="91425"/>
                </a:tc>
                <a:tc>
                  <a:txBody>
                    <a:bodyPr/>
                    <a:lstStyle/>
                    <a:p>
                      <a:pPr indent="0" lvl="0" marL="0" rtl="0" algn="l">
                        <a:spcBef>
                          <a:spcPts val="0"/>
                        </a:spcBef>
                        <a:spcAft>
                          <a:spcPts val="0"/>
                        </a:spcAft>
                        <a:buNone/>
                      </a:pPr>
                      <a:r>
                        <a:rPr lang="en" sz="1100"/>
                        <a:t>9</a:t>
                      </a:r>
                      <a:endParaRPr sz="1100"/>
                    </a:p>
                  </a:txBody>
                  <a:tcPr marT="91425" marB="91425" marR="91425" marL="91425"/>
                </a:tc>
                <a:tc>
                  <a:txBody>
                    <a:bodyPr/>
                    <a:lstStyle/>
                    <a:p>
                      <a:pPr indent="0" lvl="0" marL="0" rtl="0" algn="l">
                        <a:spcBef>
                          <a:spcPts val="0"/>
                        </a:spcBef>
                        <a:spcAft>
                          <a:spcPts val="0"/>
                        </a:spcAft>
                        <a:buNone/>
                      </a:pPr>
                      <a:r>
                        <a:rPr lang="en" sz="1100"/>
                        <a:t>2</a:t>
                      </a:r>
                      <a:endParaRPr sz="1100"/>
                    </a:p>
                  </a:txBody>
                  <a:tcPr marT="91425" marB="91425" marR="91425" marL="91425"/>
                </a:tc>
                <a:tc>
                  <a:txBody>
                    <a:bodyPr/>
                    <a:lstStyle/>
                    <a:p>
                      <a:pPr indent="0" lvl="0" marL="0" rtl="0" algn="l">
                        <a:spcBef>
                          <a:spcPts val="0"/>
                        </a:spcBef>
                        <a:spcAft>
                          <a:spcPts val="0"/>
                        </a:spcAft>
                        <a:buNone/>
                      </a:pPr>
                      <a:r>
                        <a:rPr lang="en" sz="1100"/>
                        <a:t>8</a:t>
                      </a:r>
                      <a:endParaRPr sz="1100"/>
                    </a:p>
                  </a:txBody>
                  <a:tcPr marT="91425" marB="91425" marR="91425" marL="91425"/>
                </a:tc>
                <a:tc>
                  <a:txBody>
                    <a:bodyPr/>
                    <a:lstStyle/>
                    <a:p>
                      <a:pPr indent="0" lvl="0" marL="0" rtl="0" algn="l">
                        <a:spcBef>
                          <a:spcPts val="0"/>
                        </a:spcBef>
                        <a:spcAft>
                          <a:spcPts val="0"/>
                        </a:spcAft>
                        <a:buNone/>
                      </a:pPr>
                      <a:r>
                        <a:rPr lang="en" sz="1100"/>
                        <a:t>6</a:t>
                      </a:r>
                      <a:endParaRPr sz="1100"/>
                    </a:p>
                  </a:txBody>
                  <a:tcPr marT="91425" marB="91425" marR="91425" marL="91425"/>
                </a:tc>
                <a:tc>
                  <a:txBody>
                    <a:bodyPr/>
                    <a:lstStyle/>
                    <a:p>
                      <a:pPr indent="0" lvl="0" marL="0" rtl="0" algn="l">
                        <a:spcBef>
                          <a:spcPts val="0"/>
                        </a:spcBef>
                        <a:spcAft>
                          <a:spcPts val="0"/>
                        </a:spcAft>
                        <a:buNone/>
                      </a:pPr>
                      <a:r>
                        <a:rPr lang="en" sz="1100"/>
                        <a:t>Yes</a:t>
                      </a:r>
                      <a:endParaRPr sz="1100"/>
                    </a:p>
                  </a:txBody>
                  <a:tcPr marT="91425" marB="91425" marR="91425" marL="91425"/>
                </a:tc>
              </a:tr>
            </a:tbl>
          </a:graphicData>
        </a:graphic>
      </p:graphicFrame>
      <p:sp>
        <p:nvSpPr>
          <p:cNvPr id="186" name="Google Shape;186;p26"/>
          <p:cNvSpPr txBox="1"/>
          <p:nvPr/>
        </p:nvSpPr>
        <p:spPr>
          <a:xfrm>
            <a:off x="7529425" y="3141725"/>
            <a:ext cx="1497900" cy="4002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Shared Memory</a:t>
            </a:r>
            <a:endParaRPr>
              <a:latin typeface="Old Standard TT"/>
              <a:ea typeface="Old Standard TT"/>
              <a:cs typeface="Old Standard TT"/>
              <a:sym typeface="Old Standard TT"/>
            </a:endParaRPr>
          </a:p>
        </p:txBody>
      </p:sp>
      <p:cxnSp>
        <p:nvCxnSpPr>
          <p:cNvPr id="187" name="Google Shape;187;p26"/>
          <p:cNvCxnSpPr/>
          <p:nvPr/>
        </p:nvCxnSpPr>
        <p:spPr>
          <a:xfrm>
            <a:off x="5650450" y="3408650"/>
            <a:ext cx="0" cy="231300"/>
          </a:xfrm>
          <a:prstGeom prst="straightConnector1">
            <a:avLst/>
          </a:prstGeom>
          <a:noFill/>
          <a:ln cap="flat" cmpd="sng" w="9525">
            <a:solidFill>
              <a:schemeClr val="dk2"/>
            </a:solidFill>
            <a:prstDash val="solid"/>
            <a:round/>
            <a:headEnd len="med" w="med" type="none"/>
            <a:tailEnd len="med" w="med" type="triangle"/>
          </a:ln>
        </p:spPr>
      </p:cxnSp>
      <p:sp>
        <p:nvSpPr>
          <p:cNvPr id="188" name="Google Shape;188;p26"/>
          <p:cNvSpPr txBox="1"/>
          <p:nvPr/>
        </p:nvSpPr>
        <p:spPr>
          <a:xfrm>
            <a:off x="5220125" y="3835575"/>
            <a:ext cx="721200" cy="4002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Result</a:t>
            </a:r>
            <a:endParaRPr>
              <a:latin typeface="Old Standard TT"/>
              <a:ea typeface="Old Standard TT"/>
              <a:cs typeface="Old Standard TT"/>
              <a:sym typeface="Old Standard TT"/>
            </a:endParaRPr>
          </a:p>
        </p:txBody>
      </p:sp>
      <p:graphicFrame>
        <p:nvGraphicFramePr>
          <p:cNvPr id="189" name="Google Shape;189;p26"/>
          <p:cNvGraphicFramePr/>
          <p:nvPr/>
        </p:nvGraphicFramePr>
        <p:xfrm>
          <a:off x="5766650" y="3815735"/>
          <a:ext cx="3000000" cy="3000000"/>
        </p:xfrm>
        <a:graphic>
          <a:graphicData uri="http://schemas.openxmlformats.org/drawingml/2006/table">
            <a:tbl>
              <a:tblPr>
                <a:noFill/>
                <a:tableStyleId>{B569CC04-5E8F-4F85-A9E4-81369381B168}</a:tableStyleId>
              </a:tblPr>
              <a:tblGrid>
                <a:gridCol w="437950"/>
                <a:gridCol w="437950"/>
                <a:gridCol w="437950"/>
                <a:gridCol w="437950"/>
                <a:gridCol w="437950"/>
                <a:gridCol w="437950"/>
                <a:gridCol w="437950"/>
              </a:tblGrid>
              <a:tr h="518125">
                <a:tc>
                  <a:txBody>
                    <a:bodyPr/>
                    <a:lstStyle/>
                    <a:p>
                      <a:pPr indent="0" lvl="0" marL="0" rtl="0" algn="l">
                        <a:spcBef>
                          <a:spcPts val="0"/>
                        </a:spcBef>
                        <a:spcAft>
                          <a:spcPts val="0"/>
                        </a:spcAft>
                        <a:buNone/>
                      </a:pPr>
                      <a:r>
                        <a:t/>
                      </a:r>
                      <a:endParaRPr b="1" sz="1100"/>
                    </a:p>
                  </a:txBody>
                  <a:tcPr marT="91425" marB="91425" marR="91425" marL="91425"/>
                </a:tc>
                <a:tc>
                  <a:txBody>
                    <a:bodyPr/>
                    <a:lstStyle/>
                    <a:p>
                      <a:pPr indent="0" lvl="0" marL="0" rtl="0" algn="l">
                        <a:spcBef>
                          <a:spcPts val="0"/>
                        </a:spcBef>
                        <a:spcAft>
                          <a:spcPts val="0"/>
                        </a:spcAft>
                        <a:buNone/>
                      </a:pPr>
                      <a:r>
                        <a:rPr b="1" lang="en" sz="1100"/>
                        <a:t>X1</a:t>
                      </a:r>
                      <a:endParaRPr b="1" sz="1100"/>
                    </a:p>
                  </a:txBody>
                  <a:tcPr marT="91425" marB="91425" marR="91425" marL="91425"/>
                </a:tc>
                <a:tc>
                  <a:txBody>
                    <a:bodyPr/>
                    <a:lstStyle/>
                    <a:p>
                      <a:pPr indent="0" lvl="0" marL="0" rtl="0" algn="l">
                        <a:spcBef>
                          <a:spcPts val="0"/>
                        </a:spcBef>
                        <a:spcAft>
                          <a:spcPts val="0"/>
                        </a:spcAft>
                        <a:buNone/>
                      </a:pPr>
                      <a:r>
                        <a:rPr b="1" lang="en" sz="1100"/>
                        <a:t>X2</a:t>
                      </a:r>
                      <a:endParaRPr b="1" sz="1100"/>
                    </a:p>
                  </a:txBody>
                  <a:tcPr marT="91425" marB="91425" marR="91425" marL="91425"/>
                </a:tc>
                <a:tc>
                  <a:txBody>
                    <a:bodyPr/>
                    <a:lstStyle/>
                    <a:p>
                      <a:pPr indent="0" lvl="0" marL="0" rtl="0" algn="l">
                        <a:spcBef>
                          <a:spcPts val="0"/>
                        </a:spcBef>
                        <a:spcAft>
                          <a:spcPts val="0"/>
                        </a:spcAft>
                        <a:buNone/>
                      </a:pPr>
                      <a:r>
                        <a:rPr b="1" lang="en" sz="1100"/>
                        <a:t>X3</a:t>
                      </a:r>
                      <a:endParaRPr b="1" sz="1100"/>
                    </a:p>
                  </a:txBody>
                  <a:tcPr marT="91425" marB="91425" marR="91425" marL="91425"/>
                </a:tc>
                <a:tc>
                  <a:txBody>
                    <a:bodyPr/>
                    <a:lstStyle/>
                    <a:p>
                      <a:pPr indent="0" lvl="0" marL="0" rtl="0" algn="l">
                        <a:spcBef>
                          <a:spcPts val="0"/>
                        </a:spcBef>
                        <a:spcAft>
                          <a:spcPts val="0"/>
                        </a:spcAft>
                        <a:buNone/>
                      </a:pPr>
                      <a:r>
                        <a:rPr b="1" lang="en" sz="1100"/>
                        <a:t>X4</a:t>
                      </a:r>
                      <a:endParaRPr b="1" sz="1100"/>
                    </a:p>
                  </a:txBody>
                  <a:tcPr marT="91425" marB="91425" marR="91425" marL="91425"/>
                </a:tc>
                <a:tc>
                  <a:txBody>
                    <a:bodyPr/>
                    <a:lstStyle/>
                    <a:p>
                      <a:pPr indent="0" lvl="0" marL="0" rtl="0" algn="l">
                        <a:spcBef>
                          <a:spcPts val="0"/>
                        </a:spcBef>
                        <a:spcAft>
                          <a:spcPts val="0"/>
                        </a:spcAft>
                        <a:buNone/>
                      </a:pPr>
                      <a:r>
                        <a:rPr b="1" lang="en" sz="1100"/>
                        <a:t>X5</a:t>
                      </a:r>
                      <a:endParaRPr b="1" sz="1100"/>
                    </a:p>
                  </a:txBody>
                  <a:tcPr marT="91425" marB="91425" marR="91425" marL="91425"/>
                </a:tc>
                <a:tc>
                  <a:txBody>
                    <a:bodyPr/>
                    <a:lstStyle/>
                    <a:p>
                      <a:pPr indent="0" lvl="0" marL="0" rtl="0" algn="l">
                        <a:spcBef>
                          <a:spcPts val="0"/>
                        </a:spcBef>
                        <a:spcAft>
                          <a:spcPts val="0"/>
                        </a:spcAft>
                        <a:buNone/>
                      </a:pPr>
                      <a:r>
                        <a:rPr b="1" lang="en" sz="1100"/>
                        <a:t>Class</a:t>
                      </a:r>
                      <a:endParaRPr b="1" sz="1100"/>
                    </a:p>
                  </a:txBody>
                  <a:tcPr marT="91425" marB="91425" marR="91425" marL="91425"/>
                </a:tc>
              </a:tr>
              <a:tr h="385775">
                <a:tc>
                  <a:txBody>
                    <a:bodyPr/>
                    <a:lstStyle/>
                    <a:p>
                      <a:pPr indent="0" lvl="0" marL="0" rtl="0" algn="l">
                        <a:spcBef>
                          <a:spcPts val="0"/>
                        </a:spcBef>
                        <a:spcAft>
                          <a:spcPts val="0"/>
                        </a:spcAft>
                        <a:buNone/>
                      </a:pPr>
                      <a:r>
                        <a:rPr b="1" lang="en" sz="1100"/>
                        <a:t>6</a:t>
                      </a:r>
                      <a:endParaRPr b="1" sz="1100"/>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a:t>?</a:t>
                      </a:r>
                      <a:endParaRPr/>
                    </a:p>
                  </a:txBody>
                  <a:tcPr marT="91425" marB="91425" marR="91425" marL="91425"/>
                </a:tc>
                <a:tc>
                  <a:txBody>
                    <a:bodyPr/>
                    <a:lstStyle/>
                    <a:p>
                      <a:pPr indent="0" lvl="0" marL="0" rtl="0" algn="l">
                        <a:spcBef>
                          <a:spcPts val="0"/>
                        </a:spcBef>
                        <a:spcAft>
                          <a:spcPts val="0"/>
                        </a:spcAft>
                        <a:buNone/>
                      </a:pPr>
                      <a:r>
                        <a:rPr lang="en" sz="1100"/>
                        <a:t>Yes</a:t>
                      </a:r>
                      <a:endParaRPr sz="1100"/>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Detailed Description - How</a:t>
            </a:r>
            <a:endParaRPr b="1"/>
          </a:p>
        </p:txBody>
      </p:sp>
      <p:sp>
        <p:nvSpPr>
          <p:cNvPr id="195" name="Google Shape;195;p27"/>
          <p:cNvSpPr txBox="1"/>
          <p:nvPr>
            <p:ph idx="1" type="body"/>
          </p:nvPr>
        </p:nvSpPr>
        <p:spPr>
          <a:xfrm>
            <a:off x="374700" y="1161100"/>
            <a:ext cx="8520600" cy="33972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rgbClr val="000000"/>
              </a:buClr>
              <a:buSzPts val="1100"/>
              <a:buFont typeface="Arial"/>
              <a:buChar char="●"/>
            </a:pPr>
            <a:r>
              <a:rPr lang="en">
                <a:solidFill>
                  <a:srgbClr val="000000"/>
                </a:solidFill>
                <a:latin typeface="Arial"/>
                <a:ea typeface="Arial"/>
                <a:cs typeface="Arial"/>
                <a:sym typeface="Arial"/>
              </a:rPr>
              <a:t>Now we have the Distances between the Samples. Now we want to find various points based on varying “K”</a:t>
            </a:r>
            <a:endParaRPr>
              <a:solidFill>
                <a:srgbClr val="000000"/>
              </a:solidFill>
              <a:latin typeface="Arial"/>
              <a:ea typeface="Arial"/>
              <a:cs typeface="Arial"/>
              <a:sym typeface="Arial"/>
            </a:endParaRPr>
          </a:p>
          <a:p>
            <a:pPr indent="0" lvl="0" marL="457200" rtl="0" algn="l">
              <a:spcBef>
                <a:spcPts val="1600"/>
              </a:spcBef>
              <a:spcAft>
                <a:spcPts val="0"/>
              </a:spcAft>
              <a:buNone/>
            </a:pPr>
            <a:r>
              <a:rPr lang="en">
                <a:solidFill>
                  <a:srgbClr val="000000"/>
                </a:solidFill>
              </a:rPr>
              <a:t> </a:t>
            </a:r>
            <a:endParaRPr>
              <a:solidFill>
                <a:srgbClr val="000000"/>
              </a:solidFill>
            </a:endParaRPr>
          </a:p>
          <a:p>
            <a:pPr indent="0" lvl="0" marL="457200" rtl="0" algn="l">
              <a:spcBef>
                <a:spcPts val="1600"/>
              </a:spcBef>
              <a:spcAft>
                <a:spcPts val="1600"/>
              </a:spcAft>
              <a:buNone/>
            </a:pPr>
            <a:r>
              <a:t/>
            </a:r>
            <a:endParaRPr>
              <a:solidFill>
                <a:srgbClr val="000000"/>
              </a:solidFill>
            </a:endParaRPr>
          </a:p>
        </p:txBody>
      </p:sp>
      <p:graphicFrame>
        <p:nvGraphicFramePr>
          <p:cNvPr id="196" name="Google Shape;196;p27"/>
          <p:cNvGraphicFramePr/>
          <p:nvPr/>
        </p:nvGraphicFramePr>
        <p:xfrm>
          <a:off x="4096400" y="2076075"/>
          <a:ext cx="3000000" cy="3000000"/>
        </p:xfrm>
        <a:graphic>
          <a:graphicData uri="http://schemas.openxmlformats.org/drawingml/2006/table">
            <a:tbl>
              <a:tblPr>
                <a:noFill/>
                <a:tableStyleId>{B569CC04-5E8F-4F85-A9E4-81369381B168}</a:tableStyleId>
              </a:tblPr>
              <a:tblGrid>
                <a:gridCol w="533825"/>
                <a:gridCol w="533825"/>
                <a:gridCol w="533825"/>
                <a:gridCol w="533825"/>
                <a:gridCol w="533825"/>
                <a:gridCol w="533825"/>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b="1" lang="en"/>
                        <a:t>1</a:t>
                      </a:r>
                      <a:endParaRPr b="1"/>
                    </a:p>
                  </a:txBody>
                  <a:tcPr marT="91425" marB="91425" marR="91425" marL="91425"/>
                </a:tc>
                <a:tc>
                  <a:txBody>
                    <a:bodyPr/>
                    <a:lstStyle/>
                    <a:p>
                      <a:pPr indent="0" lvl="0" marL="0" rtl="0" algn="l">
                        <a:spcBef>
                          <a:spcPts val="0"/>
                        </a:spcBef>
                        <a:spcAft>
                          <a:spcPts val="0"/>
                        </a:spcAft>
                        <a:buNone/>
                      </a:pPr>
                      <a:r>
                        <a:rPr b="1" lang="en"/>
                        <a:t>2</a:t>
                      </a:r>
                      <a:endParaRPr b="1"/>
                    </a:p>
                  </a:txBody>
                  <a:tcPr marT="91425" marB="91425" marR="91425" marL="91425"/>
                </a:tc>
                <a:tc>
                  <a:txBody>
                    <a:bodyPr/>
                    <a:lstStyle/>
                    <a:p>
                      <a:pPr indent="0" lvl="0" marL="0" rtl="0" algn="l">
                        <a:spcBef>
                          <a:spcPts val="0"/>
                        </a:spcBef>
                        <a:spcAft>
                          <a:spcPts val="0"/>
                        </a:spcAft>
                        <a:buNone/>
                      </a:pPr>
                      <a:r>
                        <a:rPr b="1" lang="en"/>
                        <a:t>3</a:t>
                      </a:r>
                      <a:endParaRPr b="1"/>
                    </a:p>
                  </a:txBody>
                  <a:tcPr marT="91425" marB="91425" marR="91425" marL="91425"/>
                </a:tc>
                <a:tc>
                  <a:txBody>
                    <a:bodyPr/>
                    <a:lstStyle/>
                    <a:p>
                      <a:pPr indent="0" lvl="0" marL="0" rtl="0" algn="l">
                        <a:spcBef>
                          <a:spcPts val="0"/>
                        </a:spcBef>
                        <a:spcAft>
                          <a:spcPts val="0"/>
                        </a:spcAft>
                        <a:buNone/>
                      </a:pPr>
                      <a:r>
                        <a:rPr b="1" lang="en"/>
                        <a:t>4</a:t>
                      </a:r>
                      <a:endParaRPr b="1"/>
                    </a:p>
                  </a:txBody>
                  <a:tcPr marT="91425" marB="91425" marR="91425" marL="91425"/>
                </a:tc>
                <a:tc>
                  <a:txBody>
                    <a:bodyPr/>
                    <a:lstStyle/>
                    <a:p>
                      <a:pPr indent="0" lvl="0" marL="0" rtl="0" algn="l">
                        <a:spcBef>
                          <a:spcPts val="0"/>
                        </a:spcBef>
                        <a:spcAft>
                          <a:spcPts val="0"/>
                        </a:spcAft>
                        <a:buNone/>
                      </a:pPr>
                      <a:r>
                        <a:rPr b="1" lang="en"/>
                        <a:t>5</a:t>
                      </a:r>
                      <a:endParaRPr b="1"/>
                    </a:p>
                  </a:txBody>
                  <a:tcPr marT="91425" marB="91425" marR="91425" marL="91425"/>
                </a:tc>
              </a:tr>
              <a:tr h="381000">
                <a:tc>
                  <a:txBody>
                    <a:bodyPr/>
                    <a:lstStyle/>
                    <a:p>
                      <a:pPr indent="0" lvl="0" marL="0" rtl="0" algn="l">
                        <a:spcBef>
                          <a:spcPts val="0"/>
                        </a:spcBef>
                        <a:spcAft>
                          <a:spcPts val="0"/>
                        </a:spcAft>
                        <a:buNone/>
                      </a:pPr>
                      <a:r>
                        <a:rPr b="1" lang="en"/>
                        <a:t>1</a:t>
                      </a:r>
                      <a:endParaRPr b="1"/>
                    </a:p>
                  </a:txBody>
                  <a:tcPr marT="91425" marB="91425" marR="91425" marL="91425"/>
                </a:tc>
                <a:tc>
                  <a:txBody>
                    <a:bodyPr/>
                    <a:lstStyle/>
                    <a:p>
                      <a:pPr indent="0" lvl="0" marL="0" rtl="0" algn="l">
                        <a:spcBef>
                          <a:spcPts val="0"/>
                        </a:spcBef>
                        <a:spcAft>
                          <a:spcPts val="0"/>
                        </a:spcAft>
                        <a:buNone/>
                      </a:pPr>
                      <a:r>
                        <a:rPr lang="en"/>
                        <a:t>D11</a:t>
                      </a:r>
                      <a:endParaRPr/>
                    </a:p>
                  </a:txBody>
                  <a:tcPr marT="91425" marB="91425" marR="91425" marL="91425"/>
                </a:tc>
                <a:tc>
                  <a:txBody>
                    <a:bodyPr/>
                    <a:lstStyle/>
                    <a:p>
                      <a:pPr indent="0" lvl="0" marL="0" rtl="0" algn="l">
                        <a:spcBef>
                          <a:spcPts val="0"/>
                        </a:spcBef>
                        <a:spcAft>
                          <a:spcPts val="0"/>
                        </a:spcAft>
                        <a:buNone/>
                      </a:pPr>
                      <a:r>
                        <a:rPr lang="en"/>
                        <a:t>D12</a:t>
                      </a:r>
                      <a:endParaRPr/>
                    </a:p>
                  </a:txBody>
                  <a:tcPr marT="91425" marB="91425" marR="91425" marL="91425"/>
                </a:tc>
                <a:tc>
                  <a:txBody>
                    <a:bodyPr/>
                    <a:lstStyle/>
                    <a:p>
                      <a:pPr indent="0" lvl="0" marL="0" rtl="0" algn="l">
                        <a:spcBef>
                          <a:spcPts val="0"/>
                        </a:spcBef>
                        <a:spcAft>
                          <a:spcPts val="0"/>
                        </a:spcAft>
                        <a:buNone/>
                      </a:pPr>
                      <a:r>
                        <a:rPr lang="en"/>
                        <a:t>D13</a:t>
                      </a:r>
                      <a:endParaRPr/>
                    </a:p>
                  </a:txBody>
                  <a:tcPr marT="91425" marB="91425" marR="91425" marL="91425">
                    <a:solidFill>
                      <a:srgbClr val="FFFF00"/>
                    </a:solidFill>
                  </a:tcPr>
                </a:tc>
                <a:tc>
                  <a:txBody>
                    <a:bodyPr/>
                    <a:lstStyle/>
                    <a:p>
                      <a:pPr indent="0" lvl="0" marL="0" rtl="0" algn="l">
                        <a:spcBef>
                          <a:spcPts val="0"/>
                        </a:spcBef>
                        <a:spcAft>
                          <a:spcPts val="0"/>
                        </a:spcAft>
                        <a:buNone/>
                      </a:pPr>
                      <a:r>
                        <a:rPr lang="en"/>
                        <a:t>D14</a:t>
                      </a:r>
                      <a:endParaRPr/>
                    </a:p>
                  </a:txBody>
                  <a:tcPr marT="91425" marB="91425" marR="91425" marL="91425"/>
                </a:tc>
                <a:tc>
                  <a:txBody>
                    <a:bodyPr/>
                    <a:lstStyle/>
                    <a:p>
                      <a:pPr indent="0" lvl="0" marL="0" rtl="0" algn="l">
                        <a:spcBef>
                          <a:spcPts val="0"/>
                        </a:spcBef>
                        <a:spcAft>
                          <a:spcPts val="0"/>
                        </a:spcAft>
                        <a:buNone/>
                      </a:pPr>
                      <a:r>
                        <a:rPr lang="en"/>
                        <a:t>D15</a:t>
                      </a:r>
                      <a:endParaRPr/>
                    </a:p>
                  </a:txBody>
                  <a:tcPr marT="91425" marB="91425" marR="91425" marL="91425">
                    <a:solidFill>
                      <a:srgbClr val="FFFF00"/>
                    </a:solidFill>
                  </a:tcPr>
                </a:tc>
              </a:tr>
              <a:tr h="381000">
                <a:tc>
                  <a:txBody>
                    <a:bodyPr/>
                    <a:lstStyle/>
                    <a:p>
                      <a:pPr indent="0" lvl="0" marL="0" rtl="0" algn="l">
                        <a:spcBef>
                          <a:spcPts val="0"/>
                        </a:spcBef>
                        <a:spcAft>
                          <a:spcPts val="0"/>
                        </a:spcAft>
                        <a:buNone/>
                      </a:pPr>
                      <a:r>
                        <a:rPr b="1" lang="en"/>
                        <a:t>2</a:t>
                      </a:r>
                      <a:endParaRPr b="1"/>
                    </a:p>
                  </a:txBody>
                  <a:tcPr marT="91425" marB="91425" marR="91425" marL="91425"/>
                </a:tc>
                <a:tc>
                  <a:txBody>
                    <a:bodyPr/>
                    <a:lstStyle/>
                    <a:p>
                      <a:pPr indent="0" lvl="0" marL="0" rtl="0" algn="l">
                        <a:spcBef>
                          <a:spcPts val="0"/>
                        </a:spcBef>
                        <a:spcAft>
                          <a:spcPts val="0"/>
                        </a:spcAft>
                        <a:buNone/>
                      </a:pPr>
                      <a:r>
                        <a:rPr lang="en"/>
                        <a:t>D21</a:t>
                      </a:r>
                      <a:endParaRPr/>
                    </a:p>
                  </a:txBody>
                  <a:tcPr marT="91425" marB="91425" marR="91425" marL="91425">
                    <a:solidFill>
                      <a:srgbClr val="FFFF00"/>
                    </a:solidFill>
                  </a:tcPr>
                </a:tc>
                <a:tc>
                  <a:txBody>
                    <a:bodyPr/>
                    <a:lstStyle/>
                    <a:p>
                      <a:pPr indent="0" lvl="0" marL="0" rtl="0" algn="l">
                        <a:spcBef>
                          <a:spcPts val="0"/>
                        </a:spcBef>
                        <a:spcAft>
                          <a:spcPts val="0"/>
                        </a:spcAft>
                        <a:buNone/>
                      </a:pPr>
                      <a:r>
                        <a:rPr lang="en"/>
                        <a:t>D22</a:t>
                      </a:r>
                      <a:endParaRPr/>
                    </a:p>
                  </a:txBody>
                  <a:tcPr marT="91425" marB="91425" marR="91425" marL="91425"/>
                </a:tc>
                <a:tc>
                  <a:txBody>
                    <a:bodyPr/>
                    <a:lstStyle/>
                    <a:p>
                      <a:pPr indent="0" lvl="0" marL="0" rtl="0" algn="l">
                        <a:spcBef>
                          <a:spcPts val="0"/>
                        </a:spcBef>
                        <a:spcAft>
                          <a:spcPts val="0"/>
                        </a:spcAft>
                        <a:buNone/>
                      </a:pPr>
                      <a:r>
                        <a:rPr lang="en"/>
                        <a:t>D23</a:t>
                      </a:r>
                      <a:endParaRPr/>
                    </a:p>
                  </a:txBody>
                  <a:tcPr marT="91425" marB="91425" marR="91425" marL="91425"/>
                </a:tc>
                <a:tc>
                  <a:txBody>
                    <a:bodyPr/>
                    <a:lstStyle/>
                    <a:p>
                      <a:pPr indent="0" lvl="0" marL="0" rtl="0" algn="l">
                        <a:spcBef>
                          <a:spcPts val="0"/>
                        </a:spcBef>
                        <a:spcAft>
                          <a:spcPts val="0"/>
                        </a:spcAft>
                        <a:buNone/>
                      </a:pPr>
                      <a:r>
                        <a:rPr lang="en"/>
                        <a:t>D24</a:t>
                      </a:r>
                      <a:endParaRPr/>
                    </a:p>
                  </a:txBody>
                  <a:tcPr marT="91425" marB="91425" marR="91425" marL="91425"/>
                </a:tc>
                <a:tc>
                  <a:txBody>
                    <a:bodyPr/>
                    <a:lstStyle/>
                    <a:p>
                      <a:pPr indent="0" lvl="0" marL="0" rtl="0" algn="l">
                        <a:spcBef>
                          <a:spcPts val="0"/>
                        </a:spcBef>
                        <a:spcAft>
                          <a:spcPts val="0"/>
                        </a:spcAft>
                        <a:buNone/>
                      </a:pPr>
                      <a:r>
                        <a:rPr lang="en"/>
                        <a:t>D25</a:t>
                      </a:r>
                      <a:endParaRPr/>
                    </a:p>
                  </a:txBody>
                  <a:tcPr marT="91425" marB="91425" marR="91425" marL="91425">
                    <a:solidFill>
                      <a:srgbClr val="FFFF00"/>
                    </a:solidFill>
                  </a:tcPr>
                </a:tc>
              </a:tr>
              <a:tr h="381000">
                <a:tc>
                  <a:txBody>
                    <a:bodyPr/>
                    <a:lstStyle/>
                    <a:p>
                      <a:pPr indent="0" lvl="0" marL="0" rtl="0" algn="l">
                        <a:spcBef>
                          <a:spcPts val="0"/>
                        </a:spcBef>
                        <a:spcAft>
                          <a:spcPts val="0"/>
                        </a:spcAft>
                        <a:buNone/>
                      </a:pPr>
                      <a:r>
                        <a:rPr b="1" lang="en"/>
                        <a:t>3</a:t>
                      </a:r>
                      <a:endParaRPr b="1"/>
                    </a:p>
                  </a:txBody>
                  <a:tcPr marT="91425" marB="91425" marR="91425" marL="91425"/>
                </a:tc>
                <a:tc>
                  <a:txBody>
                    <a:bodyPr/>
                    <a:lstStyle/>
                    <a:p>
                      <a:pPr indent="0" lvl="0" marL="0" rtl="0" algn="l">
                        <a:spcBef>
                          <a:spcPts val="0"/>
                        </a:spcBef>
                        <a:spcAft>
                          <a:spcPts val="0"/>
                        </a:spcAft>
                        <a:buNone/>
                      </a:pPr>
                      <a:r>
                        <a:rPr lang="en"/>
                        <a:t>D31</a:t>
                      </a:r>
                      <a:endParaRPr/>
                    </a:p>
                  </a:txBody>
                  <a:tcPr marT="91425" marB="91425" marR="91425" marL="91425"/>
                </a:tc>
                <a:tc>
                  <a:txBody>
                    <a:bodyPr/>
                    <a:lstStyle/>
                    <a:p>
                      <a:pPr indent="0" lvl="0" marL="0" rtl="0" algn="l">
                        <a:spcBef>
                          <a:spcPts val="0"/>
                        </a:spcBef>
                        <a:spcAft>
                          <a:spcPts val="0"/>
                        </a:spcAft>
                        <a:buNone/>
                      </a:pPr>
                      <a:r>
                        <a:rPr lang="en"/>
                        <a:t>D32</a:t>
                      </a:r>
                      <a:endParaRPr/>
                    </a:p>
                  </a:txBody>
                  <a:tcPr marT="91425" marB="91425" marR="91425" marL="91425">
                    <a:solidFill>
                      <a:srgbClr val="FFFF00"/>
                    </a:solidFill>
                  </a:tcPr>
                </a:tc>
                <a:tc>
                  <a:txBody>
                    <a:bodyPr/>
                    <a:lstStyle/>
                    <a:p>
                      <a:pPr indent="0" lvl="0" marL="0" rtl="0" algn="l">
                        <a:spcBef>
                          <a:spcPts val="0"/>
                        </a:spcBef>
                        <a:spcAft>
                          <a:spcPts val="0"/>
                        </a:spcAft>
                        <a:buNone/>
                      </a:pPr>
                      <a:r>
                        <a:rPr lang="en"/>
                        <a:t>D33</a:t>
                      </a:r>
                      <a:endParaRPr/>
                    </a:p>
                  </a:txBody>
                  <a:tcPr marT="91425" marB="91425" marR="91425" marL="91425"/>
                </a:tc>
                <a:tc>
                  <a:txBody>
                    <a:bodyPr/>
                    <a:lstStyle/>
                    <a:p>
                      <a:pPr indent="0" lvl="0" marL="0" rtl="0" algn="l">
                        <a:spcBef>
                          <a:spcPts val="0"/>
                        </a:spcBef>
                        <a:spcAft>
                          <a:spcPts val="0"/>
                        </a:spcAft>
                        <a:buNone/>
                      </a:pPr>
                      <a:r>
                        <a:rPr lang="en"/>
                        <a:t>D34</a:t>
                      </a:r>
                      <a:endParaRPr/>
                    </a:p>
                  </a:txBody>
                  <a:tcPr marT="91425" marB="91425" marR="91425" marL="91425">
                    <a:solidFill>
                      <a:srgbClr val="FFFF00"/>
                    </a:solidFill>
                  </a:tcPr>
                </a:tc>
                <a:tc>
                  <a:txBody>
                    <a:bodyPr/>
                    <a:lstStyle/>
                    <a:p>
                      <a:pPr indent="0" lvl="0" marL="0" rtl="0" algn="l">
                        <a:spcBef>
                          <a:spcPts val="0"/>
                        </a:spcBef>
                        <a:spcAft>
                          <a:spcPts val="0"/>
                        </a:spcAft>
                        <a:buNone/>
                      </a:pPr>
                      <a:r>
                        <a:rPr lang="en"/>
                        <a:t>D35</a:t>
                      </a:r>
                      <a:endParaRPr/>
                    </a:p>
                  </a:txBody>
                  <a:tcPr marT="91425" marB="91425" marR="91425" marL="91425"/>
                </a:tc>
              </a:tr>
              <a:tr h="381000">
                <a:tc>
                  <a:txBody>
                    <a:bodyPr/>
                    <a:lstStyle/>
                    <a:p>
                      <a:pPr indent="0" lvl="0" marL="0" rtl="0" algn="l">
                        <a:spcBef>
                          <a:spcPts val="0"/>
                        </a:spcBef>
                        <a:spcAft>
                          <a:spcPts val="0"/>
                        </a:spcAft>
                        <a:buNone/>
                      </a:pPr>
                      <a:r>
                        <a:rPr b="1" lang="en"/>
                        <a:t>4</a:t>
                      </a:r>
                      <a:endParaRPr b="1"/>
                    </a:p>
                  </a:txBody>
                  <a:tcPr marT="91425" marB="91425" marR="91425" marL="91425"/>
                </a:tc>
                <a:tc>
                  <a:txBody>
                    <a:bodyPr/>
                    <a:lstStyle/>
                    <a:p>
                      <a:pPr indent="0" lvl="0" marL="0" rtl="0" algn="l">
                        <a:spcBef>
                          <a:spcPts val="0"/>
                        </a:spcBef>
                        <a:spcAft>
                          <a:spcPts val="0"/>
                        </a:spcAft>
                        <a:buNone/>
                      </a:pPr>
                      <a:r>
                        <a:rPr lang="en"/>
                        <a:t>D41</a:t>
                      </a:r>
                      <a:endParaRPr/>
                    </a:p>
                  </a:txBody>
                  <a:tcPr marT="91425" marB="91425" marR="91425" marL="91425">
                    <a:solidFill>
                      <a:srgbClr val="FFFF00"/>
                    </a:solidFill>
                  </a:tcPr>
                </a:tc>
                <a:tc>
                  <a:txBody>
                    <a:bodyPr/>
                    <a:lstStyle/>
                    <a:p>
                      <a:pPr indent="0" lvl="0" marL="0" rtl="0" algn="l">
                        <a:spcBef>
                          <a:spcPts val="0"/>
                        </a:spcBef>
                        <a:spcAft>
                          <a:spcPts val="0"/>
                        </a:spcAft>
                        <a:buNone/>
                      </a:pPr>
                      <a:r>
                        <a:rPr lang="en"/>
                        <a:t>D42</a:t>
                      </a:r>
                      <a:endParaRPr/>
                    </a:p>
                  </a:txBody>
                  <a:tcPr marT="91425" marB="91425" marR="91425" marL="91425"/>
                </a:tc>
                <a:tc>
                  <a:txBody>
                    <a:bodyPr/>
                    <a:lstStyle/>
                    <a:p>
                      <a:pPr indent="0" lvl="0" marL="0" rtl="0" algn="l">
                        <a:spcBef>
                          <a:spcPts val="0"/>
                        </a:spcBef>
                        <a:spcAft>
                          <a:spcPts val="0"/>
                        </a:spcAft>
                        <a:buNone/>
                      </a:pPr>
                      <a:r>
                        <a:rPr lang="en"/>
                        <a:t>D43</a:t>
                      </a:r>
                      <a:endParaRPr/>
                    </a:p>
                  </a:txBody>
                  <a:tcPr marT="91425" marB="91425" marR="91425" marL="91425"/>
                </a:tc>
                <a:tc>
                  <a:txBody>
                    <a:bodyPr/>
                    <a:lstStyle/>
                    <a:p>
                      <a:pPr indent="0" lvl="0" marL="0" rtl="0" algn="l">
                        <a:spcBef>
                          <a:spcPts val="0"/>
                        </a:spcBef>
                        <a:spcAft>
                          <a:spcPts val="0"/>
                        </a:spcAft>
                        <a:buNone/>
                      </a:pPr>
                      <a:r>
                        <a:rPr lang="en"/>
                        <a:t>D44</a:t>
                      </a:r>
                      <a:endParaRPr/>
                    </a:p>
                  </a:txBody>
                  <a:tcPr marT="91425" marB="91425" marR="91425" marL="91425"/>
                </a:tc>
                <a:tc>
                  <a:txBody>
                    <a:bodyPr/>
                    <a:lstStyle/>
                    <a:p>
                      <a:pPr indent="0" lvl="0" marL="0" rtl="0" algn="l">
                        <a:spcBef>
                          <a:spcPts val="0"/>
                        </a:spcBef>
                        <a:spcAft>
                          <a:spcPts val="0"/>
                        </a:spcAft>
                        <a:buNone/>
                      </a:pPr>
                      <a:r>
                        <a:rPr lang="en"/>
                        <a:t>D45</a:t>
                      </a:r>
                      <a:endParaRPr/>
                    </a:p>
                  </a:txBody>
                  <a:tcPr marT="91425" marB="91425" marR="91425" marL="91425">
                    <a:solidFill>
                      <a:srgbClr val="FFFF00"/>
                    </a:solidFill>
                  </a:tcPr>
                </a:tc>
              </a:tr>
              <a:tr h="381000">
                <a:tc>
                  <a:txBody>
                    <a:bodyPr/>
                    <a:lstStyle/>
                    <a:p>
                      <a:pPr indent="0" lvl="0" marL="0" rtl="0" algn="l">
                        <a:spcBef>
                          <a:spcPts val="0"/>
                        </a:spcBef>
                        <a:spcAft>
                          <a:spcPts val="0"/>
                        </a:spcAft>
                        <a:buNone/>
                      </a:pPr>
                      <a:r>
                        <a:rPr b="1" lang="en"/>
                        <a:t>5</a:t>
                      </a:r>
                      <a:endParaRPr b="1"/>
                    </a:p>
                  </a:txBody>
                  <a:tcPr marT="91425" marB="91425" marR="91425" marL="91425"/>
                </a:tc>
                <a:tc>
                  <a:txBody>
                    <a:bodyPr/>
                    <a:lstStyle/>
                    <a:p>
                      <a:pPr indent="0" lvl="0" marL="0" rtl="0" algn="l">
                        <a:spcBef>
                          <a:spcPts val="0"/>
                        </a:spcBef>
                        <a:spcAft>
                          <a:spcPts val="0"/>
                        </a:spcAft>
                        <a:buNone/>
                      </a:pPr>
                      <a:r>
                        <a:rPr lang="en"/>
                        <a:t>D51</a:t>
                      </a:r>
                      <a:endParaRPr/>
                    </a:p>
                  </a:txBody>
                  <a:tcPr marT="91425" marB="91425" marR="91425" marL="91425"/>
                </a:tc>
                <a:tc>
                  <a:txBody>
                    <a:bodyPr/>
                    <a:lstStyle/>
                    <a:p>
                      <a:pPr indent="0" lvl="0" marL="0" rtl="0" algn="l">
                        <a:spcBef>
                          <a:spcPts val="0"/>
                        </a:spcBef>
                        <a:spcAft>
                          <a:spcPts val="0"/>
                        </a:spcAft>
                        <a:buNone/>
                      </a:pPr>
                      <a:r>
                        <a:rPr lang="en"/>
                        <a:t>D52</a:t>
                      </a:r>
                      <a:endParaRPr/>
                    </a:p>
                  </a:txBody>
                  <a:tcPr marT="91425" marB="91425" marR="91425" marL="91425">
                    <a:solidFill>
                      <a:srgbClr val="FFFF00"/>
                    </a:solidFill>
                  </a:tcPr>
                </a:tc>
                <a:tc>
                  <a:txBody>
                    <a:bodyPr/>
                    <a:lstStyle/>
                    <a:p>
                      <a:pPr indent="0" lvl="0" marL="0" rtl="0" algn="l">
                        <a:spcBef>
                          <a:spcPts val="0"/>
                        </a:spcBef>
                        <a:spcAft>
                          <a:spcPts val="0"/>
                        </a:spcAft>
                        <a:buNone/>
                      </a:pPr>
                      <a:r>
                        <a:rPr lang="en"/>
                        <a:t>D53</a:t>
                      </a:r>
                      <a:endParaRPr/>
                    </a:p>
                  </a:txBody>
                  <a:tcPr marT="91425" marB="91425" marR="91425" marL="91425"/>
                </a:tc>
                <a:tc>
                  <a:txBody>
                    <a:bodyPr/>
                    <a:lstStyle/>
                    <a:p>
                      <a:pPr indent="0" lvl="0" marL="0" rtl="0" algn="l">
                        <a:spcBef>
                          <a:spcPts val="0"/>
                        </a:spcBef>
                        <a:spcAft>
                          <a:spcPts val="0"/>
                        </a:spcAft>
                        <a:buNone/>
                      </a:pPr>
                      <a:r>
                        <a:rPr lang="en"/>
                        <a:t>D54</a:t>
                      </a:r>
                      <a:endParaRPr/>
                    </a:p>
                  </a:txBody>
                  <a:tcPr marT="91425" marB="91425" marR="91425" marL="91425">
                    <a:solidFill>
                      <a:srgbClr val="FFFF00"/>
                    </a:solidFill>
                  </a:tcPr>
                </a:tc>
                <a:tc>
                  <a:txBody>
                    <a:bodyPr/>
                    <a:lstStyle/>
                    <a:p>
                      <a:pPr indent="0" lvl="0" marL="0" rtl="0" algn="l">
                        <a:spcBef>
                          <a:spcPts val="0"/>
                        </a:spcBef>
                        <a:spcAft>
                          <a:spcPts val="0"/>
                        </a:spcAft>
                        <a:buNone/>
                      </a:pPr>
                      <a:r>
                        <a:rPr lang="en"/>
                        <a:t>D55</a:t>
                      </a:r>
                      <a:endParaRPr/>
                    </a:p>
                  </a:txBody>
                  <a:tcPr marT="91425" marB="91425" marR="91425" marL="91425"/>
                </a:tc>
              </a:tr>
            </a:tbl>
          </a:graphicData>
        </a:graphic>
      </p:graphicFrame>
      <p:sp>
        <p:nvSpPr>
          <p:cNvPr id="197" name="Google Shape;197;p27"/>
          <p:cNvSpPr txBox="1"/>
          <p:nvPr/>
        </p:nvSpPr>
        <p:spPr>
          <a:xfrm>
            <a:off x="7862175" y="1759850"/>
            <a:ext cx="682200" cy="4002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K=2</a:t>
            </a:r>
            <a:endParaRPr>
              <a:latin typeface="Old Standard TT"/>
              <a:ea typeface="Old Standard TT"/>
              <a:cs typeface="Old Standard TT"/>
              <a:sym typeface="Old Standard TT"/>
            </a:endParaRPr>
          </a:p>
        </p:txBody>
      </p:sp>
      <p:sp>
        <p:nvSpPr>
          <p:cNvPr id="198" name="Google Shape;198;p27"/>
          <p:cNvSpPr txBox="1"/>
          <p:nvPr/>
        </p:nvSpPr>
        <p:spPr>
          <a:xfrm>
            <a:off x="826050" y="1978925"/>
            <a:ext cx="23409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So, for k=2, let’s assume following nearest neighbor based on distance </a:t>
            </a:r>
            <a:endParaRPr/>
          </a:p>
          <a:p>
            <a:pPr indent="-317500" lvl="0" marL="457200" rtl="0" algn="l">
              <a:spcBef>
                <a:spcPts val="0"/>
              </a:spcBef>
              <a:spcAft>
                <a:spcPts val="0"/>
              </a:spcAft>
              <a:buSzPts val="1400"/>
              <a:buAutoNum type="arabicParenR"/>
            </a:pPr>
            <a:r>
              <a:rPr lang="en"/>
              <a:t>For point 1, nearest neighbor is 3 and 5</a:t>
            </a:r>
            <a:endParaRPr/>
          </a:p>
          <a:p>
            <a:pPr indent="-317500" lvl="0" marL="457200" rtl="0" algn="l">
              <a:spcBef>
                <a:spcPts val="0"/>
              </a:spcBef>
              <a:spcAft>
                <a:spcPts val="0"/>
              </a:spcAft>
              <a:buSzPts val="1400"/>
              <a:buAutoNum type="arabicParenR"/>
            </a:pPr>
            <a:r>
              <a:rPr lang="en"/>
              <a:t>For point 2, nearest neighbor is 5 and 1</a:t>
            </a:r>
            <a:endParaRPr/>
          </a:p>
          <a:p>
            <a:pPr indent="-317500" lvl="0" marL="457200" rtl="0" algn="l">
              <a:spcBef>
                <a:spcPts val="0"/>
              </a:spcBef>
              <a:spcAft>
                <a:spcPts val="0"/>
              </a:spcAft>
              <a:buSzPts val="1400"/>
              <a:buAutoNum type="arabicParenR"/>
            </a:pPr>
            <a:r>
              <a:rPr lang="en"/>
              <a:t>For point 3, nearest neighbor is 2 and 4</a:t>
            </a:r>
            <a:endParaRPr/>
          </a:p>
          <a:p>
            <a:pPr indent="-317500" lvl="0" marL="457200" rtl="0" algn="l">
              <a:spcBef>
                <a:spcPts val="0"/>
              </a:spcBef>
              <a:spcAft>
                <a:spcPts val="0"/>
              </a:spcAft>
              <a:buSzPts val="1400"/>
              <a:buAutoNum type="arabicParenR"/>
            </a:pPr>
            <a:r>
              <a:rPr lang="en"/>
              <a:t>For point 4, nearest neighbor is 1 and 5</a:t>
            </a:r>
            <a:endParaRPr/>
          </a:p>
          <a:p>
            <a:pPr indent="-317500" lvl="0" marL="457200" rtl="0" algn="l">
              <a:spcBef>
                <a:spcPts val="0"/>
              </a:spcBef>
              <a:spcAft>
                <a:spcPts val="0"/>
              </a:spcAft>
              <a:buSzPts val="1400"/>
              <a:buAutoNum type="arabicParenR"/>
            </a:pPr>
            <a:r>
              <a:rPr lang="en"/>
              <a:t>For point 5, nearest neighbor is 2 and 4</a:t>
            </a:r>
            <a:endParaRPr/>
          </a:p>
        </p:txBody>
      </p:sp>
      <p:sp>
        <p:nvSpPr>
          <p:cNvPr id="199" name="Google Shape;199;p27"/>
          <p:cNvSpPr txBox="1"/>
          <p:nvPr/>
        </p:nvSpPr>
        <p:spPr>
          <a:xfrm>
            <a:off x="7383375" y="2502135"/>
            <a:ext cx="90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Point 11</a:t>
            </a:r>
            <a:endParaRPr>
              <a:latin typeface="Old Standard TT"/>
              <a:ea typeface="Old Standard TT"/>
              <a:cs typeface="Old Standard TT"/>
              <a:sym typeface="Old Standard TT"/>
            </a:endParaRPr>
          </a:p>
        </p:txBody>
      </p:sp>
      <p:sp>
        <p:nvSpPr>
          <p:cNvPr id="200" name="Google Shape;200;p27"/>
          <p:cNvSpPr txBox="1"/>
          <p:nvPr/>
        </p:nvSpPr>
        <p:spPr>
          <a:xfrm>
            <a:off x="7383375" y="2861163"/>
            <a:ext cx="90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Point 12</a:t>
            </a:r>
            <a:endParaRPr>
              <a:latin typeface="Old Standard TT"/>
              <a:ea typeface="Old Standard TT"/>
              <a:cs typeface="Old Standard TT"/>
              <a:sym typeface="Old Standard TT"/>
            </a:endParaRPr>
          </a:p>
        </p:txBody>
      </p:sp>
      <p:sp>
        <p:nvSpPr>
          <p:cNvPr id="201" name="Google Shape;201;p27"/>
          <p:cNvSpPr txBox="1"/>
          <p:nvPr/>
        </p:nvSpPr>
        <p:spPr>
          <a:xfrm>
            <a:off x="7383375" y="3271925"/>
            <a:ext cx="90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Point 13</a:t>
            </a:r>
            <a:endParaRPr>
              <a:latin typeface="Old Standard TT"/>
              <a:ea typeface="Old Standard TT"/>
              <a:cs typeface="Old Standard TT"/>
              <a:sym typeface="Old Standard TT"/>
            </a:endParaRPr>
          </a:p>
        </p:txBody>
      </p:sp>
      <p:sp>
        <p:nvSpPr>
          <p:cNvPr id="202" name="Google Shape;202;p27"/>
          <p:cNvSpPr txBox="1"/>
          <p:nvPr/>
        </p:nvSpPr>
        <p:spPr>
          <a:xfrm>
            <a:off x="7383915" y="3682213"/>
            <a:ext cx="90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Point 14</a:t>
            </a:r>
            <a:endParaRPr>
              <a:latin typeface="Old Standard TT"/>
              <a:ea typeface="Old Standard TT"/>
              <a:cs typeface="Old Standard TT"/>
              <a:sym typeface="Old Standard TT"/>
            </a:endParaRPr>
          </a:p>
        </p:txBody>
      </p:sp>
      <p:sp>
        <p:nvSpPr>
          <p:cNvPr id="203" name="Google Shape;203;p27"/>
          <p:cNvSpPr txBox="1"/>
          <p:nvPr/>
        </p:nvSpPr>
        <p:spPr>
          <a:xfrm>
            <a:off x="7397499" y="4092525"/>
            <a:ext cx="90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Point 15</a:t>
            </a:r>
            <a:endParaRPr>
              <a:latin typeface="Old Standard TT"/>
              <a:ea typeface="Old Standard TT"/>
              <a:cs typeface="Old Standard TT"/>
              <a:sym typeface="Old Standard TT"/>
            </a:endParaRPr>
          </a:p>
        </p:txBody>
      </p:sp>
      <p:cxnSp>
        <p:nvCxnSpPr>
          <p:cNvPr id="204" name="Google Shape;204;p27"/>
          <p:cNvCxnSpPr/>
          <p:nvPr/>
        </p:nvCxnSpPr>
        <p:spPr>
          <a:xfrm>
            <a:off x="7242900" y="2708200"/>
            <a:ext cx="199500" cy="0"/>
          </a:xfrm>
          <a:prstGeom prst="straightConnector1">
            <a:avLst/>
          </a:prstGeom>
          <a:noFill/>
          <a:ln cap="flat" cmpd="sng" w="9525">
            <a:solidFill>
              <a:schemeClr val="dk2"/>
            </a:solidFill>
            <a:prstDash val="solid"/>
            <a:round/>
            <a:headEnd len="med" w="med" type="none"/>
            <a:tailEnd len="med" w="med" type="triangle"/>
          </a:ln>
        </p:spPr>
      </p:cxnSp>
      <p:cxnSp>
        <p:nvCxnSpPr>
          <p:cNvPr id="205" name="Google Shape;205;p27"/>
          <p:cNvCxnSpPr/>
          <p:nvPr/>
        </p:nvCxnSpPr>
        <p:spPr>
          <a:xfrm>
            <a:off x="7242900" y="3061275"/>
            <a:ext cx="199500" cy="0"/>
          </a:xfrm>
          <a:prstGeom prst="straightConnector1">
            <a:avLst/>
          </a:prstGeom>
          <a:noFill/>
          <a:ln cap="flat" cmpd="sng" w="9525">
            <a:solidFill>
              <a:schemeClr val="dk2"/>
            </a:solidFill>
            <a:prstDash val="solid"/>
            <a:round/>
            <a:headEnd len="med" w="med" type="none"/>
            <a:tailEnd len="med" w="med" type="triangle"/>
          </a:ln>
        </p:spPr>
      </p:cxnSp>
      <p:cxnSp>
        <p:nvCxnSpPr>
          <p:cNvPr id="206" name="Google Shape;206;p27"/>
          <p:cNvCxnSpPr/>
          <p:nvPr/>
        </p:nvCxnSpPr>
        <p:spPr>
          <a:xfrm>
            <a:off x="7242900" y="3472025"/>
            <a:ext cx="199500" cy="0"/>
          </a:xfrm>
          <a:prstGeom prst="straightConnector1">
            <a:avLst/>
          </a:prstGeom>
          <a:noFill/>
          <a:ln cap="flat" cmpd="sng" w="9525">
            <a:solidFill>
              <a:schemeClr val="dk2"/>
            </a:solidFill>
            <a:prstDash val="solid"/>
            <a:round/>
            <a:headEnd len="med" w="med" type="none"/>
            <a:tailEnd len="med" w="med" type="triangle"/>
          </a:ln>
        </p:spPr>
      </p:cxnSp>
      <p:cxnSp>
        <p:nvCxnSpPr>
          <p:cNvPr id="207" name="Google Shape;207;p27"/>
          <p:cNvCxnSpPr/>
          <p:nvPr/>
        </p:nvCxnSpPr>
        <p:spPr>
          <a:xfrm>
            <a:off x="7242900" y="3882325"/>
            <a:ext cx="199500" cy="0"/>
          </a:xfrm>
          <a:prstGeom prst="straightConnector1">
            <a:avLst/>
          </a:prstGeom>
          <a:noFill/>
          <a:ln cap="flat" cmpd="sng" w="9525">
            <a:solidFill>
              <a:schemeClr val="dk2"/>
            </a:solidFill>
            <a:prstDash val="solid"/>
            <a:round/>
            <a:headEnd len="med" w="med" type="none"/>
            <a:tailEnd len="med" w="med" type="triangle"/>
          </a:ln>
        </p:spPr>
      </p:cxnSp>
      <p:cxnSp>
        <p:nvCxnSpPr>
          <p:cNvPr id="208" name="Google Shape;208;p27"/>
          <p:cNvCxnSpPr/>
          <p:nvPr/>
        </p:nvCxnSpPr>
        <p:spPr>
          <a:xfrm>
            <a:off x="7242900" y="4292625"/>
            <a:ext cx="1995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for Input Size: 5</a:t>
            </a:r>
            <a:endParaRPr/>
          </a:p>
        </p:txBody>
      </p:sp>
      <p:sp>
        <p:nvSpPr>
          <p:cNvPr id="214" name="Google Shape;214;p28"/>
          <p:cNvSpPr txBox="1"/>
          <p:nvPr>
            <p:ph idx="1" type="body"/>
          </p:nvPr>
        </p:nvSpPr>
        <p:spPr>
          <a:xfrm>
            <a:off x="692700" y="1171600"/>
            <a:ext cx="2239500" cy="1795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000">
                <a:solidFill>
                  <a:srgbClr val="000000"/>
                </a:solidFill>
              </a:rPr>
              <a:t>Input Matrix </a:t>
            </a:r>
            <a:endParaRPr b="1" sz="1000">
              <a:solidFill>
                <a:srgbClr val="000000"/>
              </a:solidFill>
            </a:endParaRPr>
          </a:p>
          <a:p>
            <a:pPr indent="0" lvl="0" marL="0" rtl="0" algn="l">
              <a:lnSpc>
                <a:spcPct val="100000"/>
              </a:lnSpc>
              <a:spcBef>
                <a:spcPts val="0"/>
              </a:spcBef>
              <a:spcAft>
                <a:spcPts val="0"/>
              </a:spcAft>
              <a:buClr>
                <a:schemeClr val="dk1"/>
              </a:buClr>
              <a:buSzPts val="1100"/>
              <a:buFont typeface="Arial"/>
              <a:buNone/>
            </a:pPr>
            <a:r>
              <a:t/>
            </a:r>
            <a:endParaRPr sz="1000">
              <a:solidFill>
                <a:srgbClr val="000000"/>
              </a:solidFill>
            </a:endParaRPr>
          </a:p>
          <a:p>
            <a:pPr indent="0" lvl="0" marL="0" rtl="0" algn="l">
              <a:lnSpc>
                <a:spcPct val="100000"/>
              </a:lnSpc>
              <a:spcBef>
                <a:spcPts val="0"/>
              </a:spcBef>
              <a:spcAft>
                <a:spcPts val="0"/>
              </a:spcAft>
              <a:buClr>
                <a:schemeClr val="dk1"/>
              </a:buClr>
              <a:buSzPts val="1100"/>
              <a:buFont typeface="Arial"/>
              <a:buNone/>
            </a:pPr>
            <a:r>
              <a:rPr lang="en" sz="1000">
                <a:solidFill>
                  <a:srgbClr val="000000"/>
                </a:solidFill>
              </a:rPr>
              <a:t>[[1. 3. 4. 5. 4.]</a:t>
            </a:r>
            <a:endParaRPr sz="1000">
              <a:solidFill>
                <a:srgbClr val="000000"/>
              </a:solidFill>
            </a:endParaRPr>
          </a:p>
          <a:p>
            <a:pPr indent="0" lvl="0" marL="0" rtl="0" algn="l">
              <a:lnSpc>
                <a:spcPct val="100000"/>
              </a:lnSpc>
              <a:spcBef>
                <a:spcPts val="0"/>
              </a:spcBef>
              <a:spcAft>
                <a:spcPts val="0"/>
              </a:spcAft>
              <a:buClr>
                <a:schemeClr val="dk1"/>
              </a:buClr>
              <a:buSzPts val="1100"/>
              <a:buFont typeface="Arial"/>
              <a:buNone/>
            </a:pPr>
            <a:r>
              <a:rPr lang="en" sz="1000">
                <a:solidFill>
                  <a:srgbClr val="000000"/>
                </a:solidFill>
              </a:rPr>
              <a:t> [4. 3. 2. 5. 7.]</a:t>
            </a:r>
            <a:endParaRPr sz="1000">
              <a:solidFill>
                <a:srgbClr val="000000"/>
              </a:solidFill>
            </a:endParaRPr>
          </a:p>
          <a:p>
            <a:pPr indent="0" lvl="0" marL="0" rtl="0" algn="l">
              <a:lnSpc>
                <a:spcPct val="100000"/>
              </a:lnSpc>
              <a:spcBef>
                <a:spcPts val="0"/>
              </a:spcBef>
              <a:spcAft>
                <a:spcPts val="0"/>
              </a:spcAft>
              <a:buClr>
                <a:schemeClr val="dk1"/>
              </a:buClr>
              <a:buSzPts val="1100"/>
              <a:buFont typeface="Arial"/>
              <a:buNone/>
            </a:pPr>
            <a:r>
              <a:rPr lang="en" sz="1000">
                <a:solidFill>
                  <a:srgbClr val="000000"/>
                </a:solidFill>
              </a:rPr>
              <a:t> [5. 9. 2. 8. 6.]</a:t>
            </a:r>
            <a:endParaRPr sz="1000">
              <a:solidFill>
                <a:srgbClr val="000000"/>
              </a:solidFill>
            </a:endParaRPr>
          </a:p>
          <a:p>
            <a:pPr indent="0" lvl="0" marL="0" rtl="0" algn="l">
              <a:lnSpc>
                <a:spcPct val="100000"/>
              </a:lnSpc>
              <a:spcBef>
                <a:spcPts val="0"/>
              </a:spcBef>
              <a:spcAft>
                <a:spcPts val="0"/>
              </a:spcAft>
              <a:buClr>
                <a:schemeClr val="dk1"/>
              </a:buClr>
              <a:buSzPts val="1100"/>
              <a:buFont typeface="Arial"/>
              <a:buNone/>
            </a:pPr>
            <a:r>
              <a:rPr lang="en" sz="1000">
                <a:solidFill>
                  <a:srgbClr val="000000"/>
                </a:solidFill>
              </a:rPr>
              <a:t> [1. 2. 4. 6. 7.]</a:t>
            </a:r>
            <a:endParaRPr sz="1000">
              <a:solidFill>
                <a:srgbClr val="000000"/>
              </a:solidFill>
            </a:endParaRPr>
          </a:p>
          <a:p>
            <a:pPr indent="0" lvl="0" marL="0" rtl="0" algn="l">
              <a:lnSpc>
                <a:spcPct val="100000"/>
              </a:lnSpc>
              <a:spcBef>
                <a:spcPts val="0"/>
              </a:spcBef>
              <a:spcAft>
                <a:spcPts val="0"/>
              </a:spcAft>
              <a:buClr>
                <a:schemeClr val="dk1"/>
              </a:buClr>
              <a:buSzPts val="1100"/>
              <a:buFont typeface="Arial"/>
              <a:buNone/>
            </a:pPr>
            <a:r>
              <a:rPr lang="en" sz="1000">
                <a:solidFill>
                  <a:srgbClr val="000000"/>
                </a:solidFill>
              </a:rPr>
              <a:t> [6. 5. 6. 7. 2.]]</a:t>
            </a:r>
            <a:endParaRPr sz="1000">
              <a:solidFill>
                <a:srgbClr val="000000"/>
              </a:solidFill>
            </a:endParaRPr>
          </a:p>
          <a:p>
            <a:pPr indent="0" lvl="0" marL="0" rtl="0" algn="l">
              <a:lnSpc>
                <a:spcPct val="100000"/>
              </a:lnSpc>
              <a:spcBef>
                <a:spcPts val="0"/>
              </a:spcBef>
              <a:spcAft>
                <a:spcPts val="0"/>
              </a:spcAft>
              <a:buNone/>
            </a:pPr>
            <a:r>
              <a:t/>
            </a:r>
            <a:endParaRPr sz="1000">
              <a:solidFill>
                <a:srgbClr val="000000"/>
              </a:solidFill>
            </a:endParaRPr>
          </a:p>
          <a:p>
            <a:pPr indent="0" lvl="0" marL="0" rtl="0" algn="l">
              <a:lnSpc>
                <a:spcPct val="100000"/>
              </a:lnSpc>
              <a:spcBef>
                <a:spcPts val="0"/>
              </a:spcBef>
              <a:spcAft>
                <a:spcPts val="0"/>
              </a:spcAft>
              <a:buNone/>
            </a:pPr>
            <a:r>
              <a:rPr lang="en" sz="1000"/>
              <a:t>Shape of Input Matrix= (5, 5)</a:t>
            </a:r>
            <a:endParaRPr sz="1000"/>
          </a:p>
          <a:p>
            <a:pPr indent="0" lvl="0" marL="0" rtl="0" algn="l">
              <a:lnSpc>
                <a:spcPct val="100000"/>
              </a:lnSpc>
              <a:spcBef>
                <a:spcPts val="0"/>
              </a:spcBef>
              <a:spcAft>
                <a:spcPts val="0"/>
              </a:spcAft>
              <a:buNone/>
            </a:pPr>
            <a:r>
              <a:t/>
            </a:r>
            <a:endParaRPr sz="1000">
              <a:solidFill>
                <a:srgbClr val="000000"/>
              </a:solidFill>
            </a:endParaRPr>
          </a:p>
          <a:p>
            <a:pPr indent="0" lvl="0" marL="0" rtl="0" algn="l">
              <a:lnSpc>
                <a:spcPct val="100000"/>
              </a:lnSpc>
              <a:spcBef>
                <a:spcPts val="0"/>
              </a:spcBef>
              <a:spcAft>
                <a:spcPts val="0"/>
              </a:spcAft>
              <a:buClr>
                <a:schemeClr val="dk1"/>
              </a:buClr>
              <a:buSzPts val="1100"/>
              <a:buFont typeface="Arial"/>
              <a:buNone/>
            </a:pPr>
            <a:r>
              <a:t/>
            </a:r>
            <a:endParaRPr sz="1000">
              <a:solidFill>
                <a:srgbClr val="000000"/>
              </a:solidFill>
            </a:endParaRPr>
          </a:p>
          <a:p>
            <a:pPr indent="0" lvl="0" marL="0" rtl="0" algn="l">
              <a:lnSpc>
                <a:spcPct val="100000"/>
              </a:lnSpc>
              <a:spcBef>
                <a:spcPts val="0"/>
              </a:spcBef>
              <a:spcAft>
                <a:spcPts val="0"/>
              </a:spcAft>
              <a:buNone/>
            </a:pPr>
            <a:r>
              <a:t/>
            </a:r>
            <a:endParaRPr sz="1000">
              <a:solidFill>
                <a:srgbClr val="000000"/>
              </a:solidFill>
            </a:endParaRPr>
          </a:p>
        </p:txBody>
      </p:sp>
      <p:sp>
        <p:nvSpPr>
          <p:cNvPr id="215" name="Google Shape;215;p28"/>
          <p:cNvSpPr txBox="1"/>
          <p:nvPr>
            <p:ph idx="1" type="body"/>
          </p:nvPr>
        </p:nvSpPr>
        <p:spPr>
          <a:xfrm>
            <a:off x="3355250" y="1058225"/>
            <a:ext cx="5598600" cy="1155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000">
                <a:solidFill>
                  <a:srgbClr val="000000"/>
                </a:solidFill>
              </a:rPr>
              <a:t>V</a:t>
            </a:r>
            <a:r>
              <a:rPr b="1" lang="en" sz="1000">
                <a:solidFill>
                  <a:srgbClr val="000000"/>
                </a:solidFill>
              </a:rPr>
              <a:t>ector Distance Output:</a:t>
            </a:r>
            <a:endParaRPr b="1" sz="1000">
              <a:solidFill>
                <a:srgbClr val="000000"/>
              </a:solidFill>
            </a:endParaRPr>
          </a:p>
          <a:p>
            <a:pPr indent="0" lvl="0" marL="0" rtl="0" algn="l">
              <a:lnSpc>
                <a:spcPct val="100000"/>
              </a:lnSpc>
              <a:spcBef>
                <a:spcPts val="0"/>
              </a:spcBef>
              <a:spcAft>
                <a:spcPts val="0"/>
              </a:spcAft>
              <a:buNone/>
            </a:pPr>
            <a:r>
              <a:t/>
            </a:r>
            <a:endParaRPr b="1" sz="1000">
              <a:solidFill>
                <a:srgbClr val="000000"/>
              </a:solidFill>
            </a:endParaRPr>
          </a:p>
          <a:p>
            <a:pPr indent="0" lvl="0" marL="0" rtl="0" algn="l">
              <a:lnSpc>
                <a:spcPct val="100000"/>
              </a:lnSpc>
              <a:spcBef>
                <a:spcPts val="0"/>
              </a:spcBef>
              <a:spcAft>
                <a:spcPts val="0"/>
              </a:spcAft>
              <a:buNone/>
            </a:pPr>
            <a:r>
              <a:rPr lang="en" sz="1000">
                <a:solidFill>
                  <a:srgbClr val="000000"/>
                </a:solidFill>
              </a:rPr>
              <a:t>[[0. 		4.61		.30   		3.31 		6.40  ]</a:t>
            </a:r>
            <a:endParaRPr sz="1000">
              <a:solidFill>
                <a:srgbClr val="000000"/>
              </a:solidFill>
            </a:endParaRPr>
          </a:p>
          <a:p>
            <a:pPr indent="0" lvl="0" marL="0" rtl="0" algn="l">
              <a:lnSpc>
                <a:spcPct val="100000"/>
              </a:lnSpc>
              <a:spcBef>
                <a:spcPts val="0"/>
              </a:spcBef>
              <a:spcAft>
                <a:spcPts val="0"/>
              </a:spcAft>
              <a:buNone/>
            </a:pPr>
            <a:r>
              <a:rPr lang="en" sz="1000">
                <a:solidFill>
                  <a:srgbClr val="000000"/>
                </a:solidFill>
              </a:rPr>
              <a:t> [4.61 		0.       		6.85 		3.87 		7.28  ]</a:t>
            </a:r>
            <a:endParaRPr sz="1000">
              <a:solidFill>
                <a:srgbClr val="000000"/>
              </a:solidFill>
            </a:endParaRPr>
          </a:p>
          <a:p>
            <a:pPr indent="0" lvl="0" marL="0" rtl="0" algn="l">
              <a:lnSpc>
                <a:spcPct val="100000"/>
              </a:lnSpc>
              <a:spcBef>
                <a:spcPts val="0"/>
              </a:spcBef>
              <a:spcAft>
                <a:spcPts val="0"/>
              </a:spcAft>
              <a:buNone/>
            </a:pPr>
            <a:r>
              <a:rPr lang="en" sz="1000">
                <a:solidFill>
                  <a:srgbClr val="000000"/>
                </a:solidFill>
              </a:rPr>
              <a:t> [.30  		6.85 		0.       	 	8.60  		7.08</a:t>
            </a:r>
            <a:r>
              <a:rPr lang="en" sz="1000">
                <a:solidFill>
                  <a:srgbClr val="000000"/>
                </a:solidFill>
              </a:rPr>
              <a:t>  ]</a:t>
            </a:r>
            <a:endParaRPr sz="1000">
              <a:solidFill>
                <a:srgbClr val="000000"/>
              </a:solidFill>
            </a:endParaRPr>
          </a:p>
          <a:p>
            <a:pPr indent="0" lvl="0" marL="0" rtl="0" algn="l">
              <a:lnSpc>
                <a:spcPct val="100000"/>
              </a:lnSpc>
              <a:spcBef>
                <a:spcPts val="0"/>
              </a:spcBef>
              <a:spcAft>
                <a:spcPts val="0"/>
              </a:spcAft>
              <a:buNone/>
            </a:pPr>
            <a:r>
              <a:rPr lang="en" sz="1000">
                <a:solidFill>
                  <a:srgbClr val="000000"/>
                </a:solidFill>
              </a:rPr>
              <a:t> [3.31		3.87 		8.60  		0.        		8.      ]</a:t>
            </a:r>
            <a:endParaRPr sz="1000">
              <a:solidFill>
                <a:srgbClr val="000000"/>
              </a:solidFill>
            </a:endParaRPr>
          </a:p>
          <a:p>
            <a:pPr indent="0" lvl="0" marL="0" rtl="0" algn="l">
              <a:lnSpc>
                <a:spcPct val="100000"/>
              </a:lnSpc>
              <a:spcBef>
                <a:spcPts val="0"/>
              </a:spcBef>
              <a:spcAft>
                <a:spcPts val="0"/>
              </a:spcAft>
              <a:buNone/>
            </a:pPr>
            <a:r>
              <a:rPr lang="en" sz="1000">
                <a:solidFill>
                  <a:srgbClr val="000000"/>
                </a:solidFill>
              </a:rPr>
              <a:t> [6.40		7.28   		7.08  		8.       		 0.     ]]</a:t>
            </a:r>
            <a:endParaRPr sz="1000">
              <a:solidFill>
                <a:srgbClr val="000000"/>
              </a:solidFill>
            </a:endParaRPr>
          </a:p>
          <a:p>
            <a:pPr indent="0" lvl="0" marL="0" rtl="0" algn="l">
              <a:lnSpc>
                <a:spcPct val="100000"/>
              </a:lnSpc>
              <a:spcBef>
                <a:spcPts val="0"/>
              </a:spcBef>
              <a:spcAft>
                <a:spcPts val="0"/>
              </a:spcAft>
              <a:buNone/>
            </a:pPr>
            <a:r>
              <a:t/>
            </a:r>
            <a:endParaRPr b="1" sz="1000">
              <a:solidFill>
                <a:srgbClr val="000000"/>
              </a:solidFill>
            </a:endParaRPr>
          </a:p>
          <a:p>
            <a:pPr indent="0" lvl="0" marL="0" rtl="0" algn="l">
              <a:lnSpc>
                <a:spcPct val="100000"/>
              </a:lnSpc>
              <a:spcBef>
                <a:spcPts val="0"/>
              </a:spcBef>
              <a:spcAft>
                <a:spcPts val="0"/>
              </a:spcAft>
              <a:buNone/>
            </a:pPr>
            <a:r>
              <a:t/>
            </a:r>
            <a:endParaRPr sz="1000">
              <a:solidFill>
                <a:srgbClr val="000000"/>
              </a:solidFill>
            </a:endParaRPr>
          </a:p>
        </p:txBody>
      </p:sp>
      <p:sp>
        <p:nvSpPr>
          <p:cNvPr id="216" name="Google Shape;216;p28"/>
          <p:cNvSpPr txBox="1"/>
          <p:nvPr>
            <p:ph idx="1" type="body"/>
          </p:nvPr>
        </p:nvSpPr>
        <p:spPr>
          <a:xfrm>
            <a:off x="3281755" y="2710500"/>
            <a:ext cx="5126400" cy="2517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000">
                <a:solidFill>
                  <a:srgbClr val="000000"/>
                </a:solidFill>
              </a:rPr>
              <a:t>New Points For the Matrix Through KNN Algorithm</a:t>
            </a:r>
            <a:endParaRPr b="1" sz="1000">
              <a:solidFill>
                <a:srgbClr val="000000"/>
              </a:solidFill>
            </a:endParaRPr>
          </a:p>
          <a:p>
            <a:pPr indent="0" lvl="0" marL="0" rtl="0" algn="l">
              <a:lnSpc>
                <a:spcPct val="100000"/>
              </a:lnSpc>
              <a:spcBef>
                <a:spcPts val="0"/>
              </a:spcBef>
              <a:spcAft>
                <a:spcPts val="0"/>
              </a:spcAft>
              <a:buNone/>
            </a:pPr>
            <a:r>
              <a:rPr lang="en" sz="1000">
                <a:solidFill>
                  <a:srgbClr val="000000"/>
                </a:solidFill>
              </a:rPr>
              <a:t>[[1.  		2.5 		4.  		5.5 		5.5]</a:t>
            </a:r>
            <a:endParaRPr sz="1000">
              <a:solidFill>
                <a:srgbClr val="000000"/>
              </a:solidFill>
            </a:endParaRPr>
          </a:p>
          <a:p>
            <a:pPr indent="0" lvl="0" marL="0" rtl="0" algn="l">
              <a:lnSpc>
                <a:spcPct val="100000"/>
              </a:lnSpc>
              <a:spcBef>
                <a:spcPts val="0"/>
              </a:spcBef>
              <a:spcAft>
                <a:spcPts val="0"/>
              </a:spcAft>
              <a:buNone/>
            </a:pPr>
            <a:r>
              <a:rPr lang="en" sz="1000">
                <a:solidFill>
                  <a:srgbClr val="000000"/>
                </a:solidFill>
              </a:rPr>
              <a:t> [2.5 		2.5 		3.  		5.5 		7. ]</a:t>
            </a:r>
            <a:endParaRPr sz="1000">
              <a:solidFill>
                <a:srgbClr val="000000"/>
              </a:solidFill>
            </a:endParaRPr>
          </a:p>
          <a:p>
            <a:pPr indent="0" lvl="0" marL="0" rtl="0" algn="l">
              <a:lnSpc>
                <a:spcPct val="100000"/>
              </a:lnSpc>
              <a:spcBef>
                <a:spcPts val="0"/>
              </a:spcBef>
              <a:spcAft>
                <a:spcPts val="0"/>
              </a:spcAft>
              <a:buNone/>
            </a:pPr>
            <a:r>
              <a:rPr lang="en" sz="1000">
                <a:solidFill>
                  <a:srgbClr val="000000"/>
                </a:solidFill>
              </a:rPr>
              <a:t> [4.5 		6.  		2.  		6.5 		6.5]</a:t>
            </a:r>
            <a:endParaRPr sz="1000">
              <a:solidFill>
                <a:srgbClr val="000000"/>
              </a:solidFill>
            </a:endParaRPr>
          </a:p>
          <a:p>
            <a:pPr indent="0" lvl="0" marL="0" rtl="0" algn="l">
              <a:lnSpc>
                <a:spcPct val="100000"/>
              </a:lnSpc>
              <a:spcBef>
                <a:spcPts val="0"/>
              </a:spcBef>
              <a:spcAft>
                <a:spcPts val="0"/>
              </a:spcAft>
              <a:buNone/>
            </a:pPr>
            <a:r>
              <a:rPr lang="en" sz="1000">
                <a:solidFill>
                  <a:srgbClr val="000000"/>
                </a:solidFill>
              </a:rPr>
              <a:t> [1.  		2.5 		4. 		 5.5 		5.5]</a:t>
            </a:r>
            <a:endParaRPr sz="1000">
              <a:solidFill>
                <a:srgbClr val="000000"/>
              </a:solidFill>
            </a:endParaRPr>
          </a:p>
          <a:p>
            <a:pPr indent="0" lvl="0" marL="0" rtl="0" algn="l">
              <a:lnSpc>
                <a:spcPct val="100000"/>
              </a:lnSpc>
              <a:spcBef>
                <a:spcPts val="0"/>
              </a:spcBef>
              <a:spcAft>
                <a:spcPts val="0"/>
              </a:spcAft>
              <a:buNone/>
            </a:pPr>
            <a:r>
              <a:rPr lang="en" sz="1000">
                <a:solidFill>
                  <a:srgbClr val="000000"/>
                </a:solidFill>
              </a:rPr>
              <a:t> [3.5 		4.  		5.  		6.  		3. ]</a:t>
            </a:r>
            <a:endParaRPr sz="1000">
              <a:solidFill>
                <a:srgbClr val="000000"/>
              </a:solidFill>
            </a:endParaRPr>
          </a:p>
          <a:p>
            <a:pPr indent="0" lvl="0" marL="0" rtl="0" algn="l">
              <a:lnSpc>
                <a:spcPct val="100000"/>
              </a:lnSpc>
              <a:spcBef>
                <a:spcPts val="0"/>
              </a:spcBef>
              <a:spcAft>
                <a:spcPts val="0"/>
              </a:spcAft>
              <a:buNone/>
            </a:pPr>
            <a:r>
              <a:rPr lang="en" sz="1000">
                <a:solidFill>
                  <a:srgbClr val="000000"/>
                </a:solidFill>
              </a:rPr>
              <a:t> [2.5 		3.  		3.  		5.  		5.5]</a:t>
            </a:r>
            <a:endParaRPr sz="1000">
              <a:solidFill>
                <a:srgbClr val="000000"/>
              </a:solidFill>
            </a:endParaRPr>
          </a:p>
          <a:p>
            <a:pPr indent="0" lvl="0" marL="0" rtl="0" algn="l">
              <a:lnSpc>
                <a:spcPct val="100000"/>
              </a:lnSpc>
              <a:spcBef>
                <a:spcPts val="0"/>
              </a:spcBef>
              <a:spcAft>
                <a:spcPts val="0"/>
              </a:spcAft>
              <a:buNone/>
            </a:pPr>
            <a:r>
              <a:rPr lang="en" sz="1000">
                <a:solidFill>
                  <a:srgbClr val="000000"/>
                </a:solidFill>
              </a:rPr>
              <a:t> [2.5 		3.  		3.  		5.  		5.5]</a:t>
            </a:r>
            <a:endParaRPr sz="1000">
              <a:solidFill>
                <a:srgbClr val="000000"/>
              </a:solidFill>
            </a:endParaRPr>
          </a:p>
          <a:p>
            <a:pPr indent="0" lvl="0" marL="0" rtl="0" algn="l">
              <a:lnSpc>
                <a:spcPct val="100000"/>
              </a:lnSpc>
              <a:spcBef>
                <a:spcPts val="0"/>
              </a:spcBef>
              <a:spcAft>
                <a:spcPts val="0"/>
              </a:spcAft>
              <a:buNone/>
            </a:pPr>
            <a:r>
              <a:rPr lang="en" sz="1000">
                <a:solidFill>
                  <a:srgbClr val="000000"/>
                </a:solidFill>
              </a:rPr>
              <a:t> [5.5 		7.  		4.  		7.5 		4. ]</a:t>
            </a:r>
            <a:endParaRPr sz="1000">
              <a:solidFill>
                <a:srgbClr val="000000"/>
              </a:solidFill>
            </a:endParaRPr>
          </a:p>
          <a:p>
            <a:pPr indent="0" lvl="0" marL="0" rtl="0" algn="l">
              <a:lnSpc>
                <a:spcPct val="100000"/>
              </a:lnSpc>
              <a:spcBef>
                <a:spcPts val="0"/>
              </a:spcBef>
              <a:spcAft>
                <a:spcPts val="0"/>
              </a:spcAft>
              <a:buNone/>
            </a:pPr>
            <a:r>
              <a:rPr lang="en" sz="1000">
                <a:solidFill>
                  <a:srgbClr val="000000"/>
                </a:solidFill>
              </a:rPr>
              <a:t> [2.5 		2.5 		3.  		5.5 		7. ]</a:t>
            </a:r>
            <a:endParaRPr sz="1000">
              <a:solidFill>
                <a:srgbClr val="000000"/>
              </a:solidFill>
            </a:endParaRPr>
          </a:p>
          <a:p>
            <a:pPr indent="0" lvl="0" marL="0" rtl="0" algn="l">
              <a:lnSpc>
                <a:spcPct val="100000"/>
              </a:lnSpc>
              <a:spcBef>
                <a:spcPts val="0"/>
              </a:spcBef>
              <a:spcAft>
                <a:spcPts val="0"/>
              </a:spcAft>
              <a:buNone/>
            </a:pPr>
            <a:r>
              <a:rPr lang="en" sz="1000">
                <a:solidFill>
                  <a:srgbClr val="000000"/>
                </a:solidFill>
              </a:rPr>
              <a:t> [5.5 		7. 		 4.  		7.5 		4. ]]</a:t>
            </a:r>
            <a:endParaRPr sz="1000">
              <a:solidFill>
                <a:srgbClr val="000000"/>
              </a:solidFill>
            </a:endParaRPr>
          </a:p>
          <a:p>
            <a:pPr indent="0" lvl="0" marL="0" rtl="0" algn="l">
              <a:lnSpc>
                <a:spcPct val="100000"/>
              </a:lnSpc>
              <a:spcBef>
                <a:spcPts val="0"/>
              </a:spcBef>
              <a:spcAft>
                <a:spcPts val="0"/>
              </a:spcAft>
              <a:buNone/>
            </a:pPr>
            <a:r>
              <a:t/>
            </a:r>
            <a:endParaRPr sz="1000">
              <a:solidFill>
                <a:srgbClr val="000000"/>
              </a:solidFill>
            </a:endParaRPr>
          </a:p>
          <a:p>
            <a:pPr indent="0" lvl="0" marL="0" rtl="0" algn="l">
              <a:lnSpc>
                <a:spcPct val="100000"/>
              </a:lnSpc>
              <a:spcBef>
                <a:spcPts val="0"/>
              </a:spcBef>
              <a:spcAft>
                <a:spcPts val="0"/>
              </a:spcAft>
              <a:buNone/>
            </a:pPr>
            <a:r>
              <a:t/>
            </a:r>
            <a:endParaRPr sz="1000">
              <a:solidFill>
                <a:srgbClr val="000000"/>
              </a:solidFill>
            </a:endParaRPr>
          </a:p>
          <a:p>
            <a:pPr indent="0" lvl="0" marL="0" rtl="0" algn="l">
              <a:lnSpc>
                <a:spcPct val="100000"/>
              </a:lnSpc>
              <a:spcBef>
                <a:spcPts val="0"/>
              </a:spcBef>
              <a:spcAft>
                <a:spcPts val="0"/>
              </a:spcAft>
              <a:buNone/>
            </a:pPr>
            <a:r>
              <a:rPr b="1" lang="en" sz="1000">
                <a:solidFill>
                  <a:srgbClr val="000000"/>
                </a:solidFill>
              </a:rPr>
              <a:t>Shape of Output Matrix = (10, 5)</a:t>
            </a:r>
            <a:endParaRPr b="1" sz="1000">
              <a:solidFill>
                <a:srgbClr val="000000"/>
              </a:solidFill>
            </a:endParaRPr>
          </a:p>
          <a:p>
            <a:pPr indent="0" lvl="0" marL="0" rtl="0" algn="l">
              <a:lnSpc>
                <a:spcPct val="100000"/>
              </a:lnSpc>
              <a:spcBef>
                <a:spcPts val="0"/>
              </a:spcBef>
              <a:spcAft>
                <a:spcPts val="0"/>
              </a:spcAft>
              <a:buNone/>
            </a:pPr>
            <a:r>
              <a:t/>
            </a:r>
            <a:endParaRPr sz="1000">
              <a:solidFill>
                <a:srgbClr val="000000"/>
              </a:solidFill>
            </a:endParaRPr>
          </a:p>
        </p:txBody>
      </p:sp>
      <p:cxnSp>
        <p:nvCxnSpPr>
          <p:cNvPr id="217" name="Google Shape;217;p28"/>
          <p:cNvCxnSpPr/>
          <p:nvPr/>
        </p:nvCxnSpPr>
        <p:spPr>
          <a:xfrm flipH="1" rot="10800000">
            <a:off x="1646475" y="1343525"/>
            <a:ext cx="1114200" cy="13800"/>
          </a:xfrm>
          <a:prstGeom prst="straightConnector1">
            <a:avLst/>
          </a:prstGeom>
          <a:noFill/>
          <a:ln cap="flat" cmpd="sng" w="9525">
            <a:solidFill>
              <a:schemeClr val="dk2"/>
            </a:solidFill>
            <a:prstDash val="solid"/>
            <a:round/>
            <a:headEnd len="med" w="med" type="none"/>
            <a:tailEnd len="med" w="med" type="triangle"/>
          </a:ln>
        </p:spPr>
      </p:cxnSp>
      <p:cxnSp>
        <p:nvCxnSpPr>
          <p:cNvPr id="218" name="Google Shape;218;p28"/>
          <p:cNvCxnSpPr/>
          <p:nvPr/>
        </p:nvCxnSpPr>
        <p:spPr>
          <a:xfrm>
            <a:off x="1656675" y="1367525"/>
            <a:ext cx="1314000" cy="1225200"/>
          </a:xfrm>
          <a:prstGeom prst="straightConnector1">
            <a:avLst/>
          </a:prstGeom>
          <a:noFill/>
          <a:ln cap="flat" cmpd="sng" w="9525">
            <a:solidFill>
              <a:schemeClr val="dk2"/>
            </a:solidFill>
            <a:prstDash val="solid"/>
            <a:round/>
            <a:headEnd len="med" w="med" type="none"/>
            <a:tailEnd len="med" w="med" type="triangle"/>
          </a:ln>
        </p:spPr>
      </p:cxnSp>
      <p:cxnSp>
        <p:nvCxnSpPr>
          <p:cNvPr id="219" name="Google Shape;219;p28"/>
          <p:cNvCxnSpPr/>
          <p:nvPr/>
        </p:nvCxnSpPr>
        <p:spPr>
          <a:xfrm>
            <a:off x="4946000" y="2091500"/>
            <a:ext cx="5400" cy="561600"/>
          </a:xfrm>
          <a:prstGeom prst="straightConnector1">
            <a:avLst/>
          </a:prstGeom>
          <a:noFill/>
          <a:ln cap="flat" cmpd="sng" w="9525">
            <a:solidFill>
              <a:schemeClr val="dk2"/>
            </a:solidFill>
            <a:prstDash val="solid"/>
            <a:round/>
            <a:headEnd len="med" w="med" type="none"/>
            <a:tailEnd len="med" w="med" type="triangle"/>
          </a:ln>
        </p:spPr>
      </p:cxnSp>
      <p:sp>
        <p:nvSpPr>
          <p:cNvPr id="220" name="Google Shape;220;p28"/>
          <p:cNvSpPr txBox="1"/>
          <p:nvPr/>
        </p:nvSpPr>
        <p:spPr>
          <a:xfrm>
            <a:off x="2476550" y="2760725"/>
            <a:ext cx="71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K=2</a:t>
            </a:r>
            <a:endParaRPr>
              <a:latin typeface="Old Standard TT"/>
              <a:ea typeface="Old Standard TT"/>
              <a:cs typeface="Old Standard TT"/>
              <a:sym typeface="Old Standard T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9"/>
          <p:cNvSpPr txBox="1"/>
          <p:nvPr>
            <p:ph type="title"/>
          </p:nvPr>
        </p:nvSpPr>
        <p:spPr>
          <a:xfrm>
            <a:off x="311700" y="1402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Current Implementation Status</a:t>
            </a:r>
            <a:endParaRPr sz="2400"/>
          </a:p>
        </p:txBody>
      </p:sp>
      <p:sp>
        <p:nvSpPr>
          <p:cNvPr id="226" name="Google Shape;226;p29"/>
          <p:cNvSpPr txBox="1"/>
          <p:nvPr>
            <p:ph idx="1" type="body"/>
          </p:nvPr>
        </p:nvSpPr>
        <p:spPr>
          <a:xfrm>
            <a:off x="311700" y="1171600"/>
            <a:ext cx="8520600" cy="354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000000"/>
              </a:solidFill>
            </a:endParaRPr>
          </a:p>
          <a:p>
            <a:pPr indent="0" lvl="0" marL="0" rtl="0" algn="l">
              <a:lnSpc>
                <a:spcPct val="138000"/>
              </a:lnSpc>
              <a:spcBef>
                <a:spcPts val="1600"/>
              </a:spcBef>
              <a:spcAft>
                <a:spcPts val="0"/>
              </a:spcAft>
              <a:buNone/>
            </a:pPr>
            <a:r>
              <a:t/>
            </a:r>
            <a:endParaRPr sz="1400">
              <a:solidFill>
                <a:srgbClr val="000000"/>
              </a:solidFill>
            </a:endParaRPr>
          </a:p>
          <a:p>
            <a:pPr indent="0" lvl="0" marL="0" rtl="0" algn="l">
              <a:spcBef>
                <a:spcPts val="0"/>
              </a:spcBef>
              <a:spcAft>
                <a:spcPts val="1600"/>
              </a:spcAft>
              <a:buNone/>
            </a:pPr>
            <a:r>
              <a:t/>
            </a:r>
            <a:endParaRPr sz="1100">
              <a:solidFill>
                <a:srgbClr val="000000"/>
              </a:solidFill>
              <a:latin typeface="Calibri"/>
              <a:ea typeface="Calibri"/>
              <a:cs typeface="Calibri"/>
              <a:sym typeface="Calibri"/>
            </a:endParaRPr>
          </a:p>
        </p:txBody>
      </p:sp>
      <p:pic>
        <p:nvPicPr>
          <p:cNvPr id="227" name="Google Shape;227;p29"/>
          <p:cNvPicPr preferRelativeResize="0"/>
          <p:nvPr/>
        </p:nvPicPr>
        <p:blipFill>
          <a:blip r:embed="rId3">
            <a:alphaModFix/>
          </a:blip>
          <a:stretch>
            <a:fillRect/>
          </a:stretch>
        </p:blipFill>
        <p:spPr>
          <a:xfrm>
            <a:off x="1614475" y="607813"/>
            <a:ext cx="5915025" cy="41052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pic>
        <p:nvPicPr>
          <p:cNvPr id="232" name="Google Shape;232;p30"/>
          <p:cNvPicPr preferRelativeResize="0"/>
          <p:nvPr/>
        </p:nvPicPr>
        <p:blipFill>
          <a:blip r:embed="rId3">
            <a:alphaModFix/>
          </a:blip>
          <a:stretch>
            <a:fillRect/>
          </a:stretch>
        </p:blipFill>
        <p:spPr>
          <a:xfrm>
            <a:off x="2624163" y="140225"/>
            <a:ext cx="6045826" cy="4762674"/>
          </a:xfrm>
          <a:prstGeom prst="rect">
            <a:avLst/>
          </a:prstGeom>
          <a:noFill/>
          <a:ln>
            <a:noFill/>
          </a:ln>
        </p:spPr>
      </p:pic>
      <p:sp>
        <p:nvSpPr>
          <p:cNvPr id="233" name="Google Shape;233;p30"/>
          <p:cNvSpPr txBox="1"/>
          <p:nvPr>
            <p:ph type="title"/>
          </p:nvPr>
        </p:nvSpPr>
        <p:spPr>
          <a:xfrm>
            <a:off x="311700" y="140225"/>
            <a:ext cx="83583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Flowchart</a:t>
            </a:r>
            <a:endParaRPr sz="2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1"/>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Pseudo-code for Kernel  - Vector Distance</a:t>
            </a:r>
            <a:endParaRPr b="1"/>
          </a:p>
        </p:txBody>
      </p:sp>
      <p:sp>
        <p:nvSpPr>
          <p:cNvPr id="239" name="Google Shape;239;p31"/>
          <p:cNvSpPr txBox="1"/>
          <p:nvPr>
            <p:ph idx="1" type="body"/>
          </p:nvPr>
        </p:nvSpPr>
        <p:spPr>
          <a:xfrm>
            <a:off x="311700" y="1171600"/>
            <a:ext cx="8520600" cy="3562500"/>
          </a:xfrm>
          <a:prstGeom prst="rect">
            <a:avLst/>
          </a:prstGeom>
        </p:spPr>
        <p:txBody>
          <a:bodyPr anchorCtr="0" anchor="t" bIns="91425" lIns="91425" spcFirstLastPara="1" rIns="91425" wrap="square" tIns="91425">
            <a:noAutofit/>
          </a:bodyPr>
          <a:lstStyle/>
          <a:p>
            <a:pPr indent="0" lvl="0" marL="0" rtl="0" algn="l">
              <a:lnSpc>
                <a:spcPct val="138000"/>
              </a:lnSpc>
              <a:spcBef>
                <a:spcPts val="0"/>
              </a:spcBef>
              <a:spcAft>
                <a:spcPts val="0"/>
              </a:spcAft>
              <a:buNone/>
            </a:pPr>
            <a:r>
              <a:rPr b="1" lang="en" sz="1100">
                <a:solidFill>
                  <a:srgbClr val="000000"/>
                </a:solidFill>
                <a:latin typeface="Arial"/>
                <a:ea typeface="Arial"/>
                <a:cs typeface="Arial"/>
                <a:sym typeface="Arial"/>
              </a:rPr>
              <a:t>Invocation of Kernel</a:t>
            </a:r>
            <a:endParaRPr b="1" sz="1100">
              <a:solidFill>
                <a:srgbClr val="000000"/>
              </a:solidFill>
              <a:latin typeface="Arial"/>
              <a:ea typeface="Arial"/>
              <a:cs typeface="Arial"/>
              <a:sym typeface="Arial"/>
            </a:endParaRPr>
          </a:p>
          <a:p>
            <a:pPr indent="-298450" lvl="0" marL="457200" rtl="0" algn="l">
              <a:lnSpc>
                <a:spcPct val="138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If rowsCount * rowsCount &lt;=1024 </a:t>
            </a:r>
            <a:endParaRPr sz="1100">
              <a:solidFill>
                <a:srgbClr val="000000"/>
              </a:solidFill>
              <a:latin typeface="Arial"/>
              <a:ea typeface="Arial"/>
              <a:cs typeface="Arial"/>
              <a:sym typeface="Arial"/>
            </a:endParaRPr>
          </a:p>
          <a:p>
            <a:pPr indent="-298450" lvl="1" marL="914400" rtl="0" algn="l">
              <a:lnSpc>
                <a:spcPct val="138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Invoke threads in both X &amp; Y with blockSize_X = blockSize_Y=rowsCount and GridSize_X = Grid_Size_Y= 1 </a:t>
            </a:r>
            <a:endParaRPr sz="1100">
              <a:solidFill>
                <a:srgbClr val="000000"/>
              </a:solidFill>
              <a:latin typeface="Arial"/>
              <a:ea typeface="Arial"/>
              <a:cs typeface="Arial"/>
              <a:sym typeface="Arial"/>
            </a:endParaRPr>
          </a:p>
          <a:p>
            <a:pPr indent="-298450" lvl="0" marL="457200" rtl="0" algn="l">
              <a:lnSpc>
                <a:spcPct val="138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Else</a:t>
            </a:r>
            <a:endParaRPr sz="1100">
              <a:solidFill>
                <a:srgbClr val="000000"/>
              </a:solidFill>
              <a:latin typeface="Arial"/>
              <a:ea typeface="Arial"/>
              <a:cs typeface="Arial"/>
              <a:sym typeface="Arial"/>
            </a:endParaRPr>
          </a:p>
          <a:p>
            <a:pPr indent="-298450" lvl="1" marL="914400" rtl="0" algn="l">
              <a:lnSpc>
                <a:spcPct val="138000"/>
              </a:lnSpc>
              <a:spcBef>
                <a:spcPts val="0"/>
              </a:spcBef>
              <a:spcAft>
                <a:spcPts val="0"/>
              </a:spcAft>
              <a:buClr>
                <a:srgbClr val="000000"/>
              </a:buClr>
              <a:buSzPts val="1100"/>
              <a:buFont typeface="Arial"/>
              <a:buChar char="○"/>
            </a:pPr>
            <a:r>
              <a:rPr lang="en" sz="1100">
                <a:latin typeface="Arial"/>
                <a:ea typeface="Arial"/>
                <a:cs typeface="Arial"/>
                <a:sym typeface="Arial"/>
              </a:rPr>
              <a:t>Invoke threads in both X &amp; Y with blockSize_X = blockSize_Y=32 and GridSize_X = Grid_Size_Y= math.ceil(rowsCount/32)</a:t>
            </a:r>
            <a:endParaRPr sz="1100">
              <a:latin typeface="Arial"/>
              <a:ea typeface="Arial"/>
              <a:cs typeface="Arial"/>
              <a:sym typeface="Arial"/>
            </a:endParaRPr>
          </a:p>
          <a:p>
            <a:pPr indent="0" lvl="0" marL="0" rtl="0" algn="l">
              <a:lnSpc>
                <a:spcPct val="138000"/>
              </a:lnSpc>
              <a:spcBef>
                <a:spcPts val="0"/>
              </a:spcBef>
              <a:spcAft>
                <a:spcPts val="0"/>
              </a:spcAft>
              <a:buNone/>
            </a:pPr>
            <a:r>
              <a:rPr b="1" lang="en" sz="1100">
                <a:latin typeface="Arial"/>
                <a:ea typeface="Arial"/>
                <a:cs typeface="Arial"/>
                <a:sym typeface="Arial"/>
              </a:rPr>
              <a:t>Algorithm</a:t>
            </a:r>
            <a:endParaRPr b="1" sz="1100">
              <a:latin typeface="Arial"/>
              <a:ea typeface="Arial"/>
              <a:cs typeface="Arial"/>
              <a:sym typeface="Arial"/>
            </a:endParaRPr>
          </a:p>
          <a:p>
            <a:pPr indent="-298450" lvl="0" marL="457200" rtl="0" algn="l">
              <a:lnSpc>
                <a:spcPct val="138000"/>
              </a:lnSpc>
              <a:spcBef>
                <a:spcPts val="0"/>
              </a:spcBef>
              <a:spcAft>
                <a:spcPts val="0"/>
              </a:spcAft>
              <a:buSzPts val="1100"/>
              <a:buFont typeface="Arial"/>
              <a:buChar char="●"/>
            </a:pPr>
            <a:r>
              <a:rPr lang="en" sz="1100">
                <a:latin typeface="Arial"/>
                <a:ea typeface="Arial"/>
                <a:cs typeface="Arial"/>
                <a:sym typeface="Arial"/>
              </a:rPr>
              <a:t>For each thread with unique idx &amp; idy</a:t>
            </a:r>
            <a:endParaRPr sz="1100">
              <a:latin typeface="Arial"/>
              <a:ea typeface="Arial"/>
              <a:cs typeface="Arial"/>
              <a:sym typeface="Arial"/>
            </a:endParaRPr>
          </a:p>
          <a:p>
            <a:pPr indent="-298450" lvl="1" marL="914400" rtl="0" algn="l">
              <a:lnSpc>
                <a:spcPct val="138000"/>
              </a:lnSpc>
              <a:spcBef>
                <a:spcPts val="0"/>
              </a:spcBef>
              <a:spcAft>
                <a:spcPts val="0"/>
              </a:spcAft>
              <a:buSzPts val="1100"/>
              <a:buFont typeface="Arial"/>
              <a:buChar char="○"/>
            </a:pPr>
            <a:r>
              <a:rPr lang="en" sz="1100">
                <a:latin typeface="Arial"/>
                <a:ea typeface="Arial"/>
                <a:cs typeface="Arial"/>
                <a:sym typeface="Arial"/>
              </a:rPr>
              <a:t>If(idx &amp; idy &lt;=rowsCount &amp;&amp; idx!=idy) </a:t>
            </a:r>
            <a:endParaRPr sz="1100">
              <a:latin typeface="Arial"/>
              <a:ea typeface="Arial"/>
              <a:cs typeface="Arial"/>
              <a:sym typeface="Arial"/>
            </a:endParaRPr>
          </a:p>
          <a:p>
            <a:pPr indent="-298450" lvl="2" marL="1371600" rtl="0" algn="l">
              <a:lnSpc>
                <a:spcPct val="138000"/>
              </a:lnSpc>
              <a:spcBef>
                <a:spcPts val="0"/>
              </a:spcBef>
              <a:spcAft>
                <a:spcPts val="0"/>
              </a:spcAft>
              <a:buSzPts val="1100"/>
              <a:buFont typeface="Arial"/>
              <a:buChar char="■"/>
            </a:pPr>
            <a:r>
              <a:rPr lang="en" sz="1100">
                <a:latin typeface="Arial"/>
                <a:ea typeface="Arial"/>
                <a:cs typeface="Arial"/>
                <a:sym typeface="Arial"/>
              </a:rPr>
              <a:t>With this particular thread, we need to impute distance between Row Indices - “idx” and “idy”</a:t>
            </a:r>
            <a:endParaRPr sz="1100">
              <a:latin typeface="Arial"/>
              <a:ea typeface="Arial"/>
              <a:cs typeface="Arial"/>
              <a:sym typeface="Arial"/>
            </a:endParaRPr>
          </a:p>
          <a:p>
            <a:pPr indent="-292100" lvl="2" marL="1371600" rtl="0" algn="l">
              <a:lnSpc>
                <a:spcPct val="138000"/>
              </a:lnSpc>
              <a:spcBef>
                <a:spcPts val="0"/>
              </a:spcBef>
              <a:spcAft>
                <a:spcPts val="0"/>
              </a:spcAft>
              <a:buSzPts val="1000"/>
              <a:buFont typeface="Arial"/>
              <a:buChar char="■"/>
            </a:pPr>
            <a:r>
              <a:rPr lang="en" sz="1100">
                <a:latin typeface="Arial"/>
                <a:ea typeface="Arial"/>
                <a:cs typeface="Arial"/>
                <a:sym typeface="Arial"/>
              </a:rPr>
              <a:t>For each feature in the sample, calculate the euclidean distance. Example - </a:t>
            </a:r>
            <a:r>
              <a:rPr b="1" lang="en" sz="1300">
                <a:latin typeface="Arial"/>
                <a:ea typeface="Arial"/>
                <a:cs typeface="Arial"/>
                <a:sym typeface="Arial"/>
              </a:rPr>
              <a:t> </a:t>
            </a:r>
            <a:r>
              <a:rPr b="1" lang="en" sz="1100">
                <a:latin typeface="Arial"/>
                <a:ea typeface="Arial"/>
                <a:cs typeface="Arial"/>
                <a:sym typeface="Arial"/>
              </a:rPr>
              <a:t>D12 , represented by idx=1 and idy=2  with 5 features will be imputed as follows :- </a:t>
            </a:r>
            <a:endParaRPr b="1" sz="1100">
              <a:latin typeface="Arial"/>
              <a:ea typeface="Arial"/>
              <a:cs typeface="Arial"/>
              <a:sym typeface="Arial"/>
            </a:endParaRPr>
          </a:p>
          <a:p>
            <a:pPr indent="-292100" lvl="2" marL="1371600" rtl="0" algn="l">
              <a:lnSpc>
                <a:spcPct val="138000"/>
              </a:lnSpc>
              <a:spcBef>
                <a:spcPts val="0"/>
              </a:spcBef>
              <a:spcAft>
                <a:spcPts val="0"/>
              </a:spcAft>
              <a:buSzPts val="1000"/>
              <a:buFont typeface="Arial"/>
              <a:buChar char="■"/>
            </a:pPr>
            <a:r>
              <a:rPr lang="en" sz="1100">
                <a:latin typeface="Arial"/>
                <a:ea typeface="Arial"/>
                <a:cs typeface="Arial"/>
                <a:sym typeface="Arial"/>
              </a:rPr>
              <a:t>Store the euclidean distance in result matrix at the position - “idx*rowsCount+idy”</a:t>
            </a:r>
            <a:endParaRPr sz="1100">
              <a:latin typeface="Arial"/>
              <a:ea typeface="Arial"/>
              <a:cs typeface="Arial"/>
              <a:sym typeface="Arial"/>
            </a:endParaRPr>
          </a:p>
          <a:p>
            <a:pPr indent="-298450" lvl="1" marL="914400" rtl="0" algn="l">
              <a:lnSpc>
                <a:spcPct val="138000"/>
              </a:lnSpc>
              <a:spcBef>
                <a:spcPts val="0"/>
              </a:spcBef>
              <a:spcAft>
                <a:spcPts val="0"/>
              </a:spcAft>
              <a:buSzPts val="1100"/>
              <a:buFont typeface="Arial"/>
              <a:buChar char="○"/>
            </a:pPr>
            <a:r>
              <a:rPr lang="en" sz="1100">
                <a:latin typeface="Arial"/>
                <a:ea typeface="Arial"/>
                <a:cs typeface="Arial"/>
                <a:sym typeface="Arial"/>
              </a:rPr>
              <a:t>Else if(idx==idy)</a:t>
            </a:r>
            <a:endParaRPr sz="1100">
              <a:latin typeface="Arial"/>
              <a:ea typeface="Arial"/>
              <a:cs typeface="Arial"/>
              <a:sym typeface="Arial"/>
            </a:endParaRPr>
          </a:p>
          <a:p>
            <a:pPr indent="-298450" lvl="2" marL="1371600" rtl="0" algn="l">
              <a:lnSpc>
                <a:spcPct val="138000"/>
              </a:lnSpc>
              <a:spcBef>
                <a:spcPts val="0"/>
              </a:spcBef>
              <a:spcAft>
                <a:spcPts val="0"/>
              </a:spcAft>
              <a:buSzPts val="1100"/>
              <a:buFont typeface="Arial"/>
              <a:buChar char="■"/>
            </a:pPr>
            <a:r>
              <a:rPr lang="en" sz="1100">
                <a:latin typeface="Arial"/>
                <a:ea typeface="Arial"/>
                <a:cs typeface="Arial"/>
                <a:sym typeface="Arial"/>
              </a:rPr>
              <a:t>Store 0.0 to result at the position - “idx*rowsCount+idx”</a:t>
            </a:r>
            <a:endParaRPr sz="1600">
              <a:solidFill>
                <a:srgbClr val="000000"/>
              </a:solidFill>
              <a:latin typeface="Arial"/>
              <a:ea typeface="Arial"/>
              <a:cs typeface="Arial"/>
              <a:sym typeface="Arial"/>
            </a:endParaRPr>
          </a:p>
        </p:txBody>
      </p:sp>
      <p:pic>
        <p:nvPicPr>
          <p:cNvPr id="240" name="Google Shape;240;p31"/>
          <p:cNvPicPr preferRelativeResize="0"/>
          <p:nvPr/>
        </p:nvPicPr>
        <p:blipFill>
          <a:blip r:embed="rId3">
            <a:alphaModFix/>
          </a:blip>
          <a:stretch>
            <a:fillRect/>
          </a:stretch>
        </p:blipFill>
        <p:spPr>
          <a:xfrm>
            <a:off x="5179975" y="3768225"/>
            <a:ext cx="3505349" cy="273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Summary</a:t>
            </a:r>
            <a:endParaRPr b="1"/>
          </a:p>
        </p:txBody>
      </p:sp>
      <p:sp>
        <p:nvSpPr>
          <p:cNvPr id="66" name="Google Shape;66;p1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07975" lvl="0" marL="457200" rtl="0" algn="l">
              <a:spcBef>
                <a:spcPts val="1200"/>
              </a:spcBef>
              <a:spcAft>
                <a:spcPts val="0"/>
              </a:spcAft>
              <a:buSzPts val="1250"/>
              <a:buFont typeface="Arial"/>
              <a:buChar char="●"/>
            </a:pPr>
            <a:r>
              <a:rPr lang="en" sz="1250">
                <a:latin typeface="Arial"/>
                <a:ea typeface="Arial"/>
                <a:cs typeface="Arial"/>
                <a:sym typeface="Arial"/>
              </a:rPr>
              <a:t>In Classification Problems using Machine Learning, a dataset may have multiple classes but their sizes could be in different ratio. </a:t>
            </a:r>
            <a:endParaRPr sz="1250">
              <a:latin typeface="Arial"/>
              <a:ea typeface="Arial"/>
              <a:cs typeface="Arial"/>
              <a:sym typeface="Arial"/>
            </a:endParaRPr>
          </a:p>
          <a:p>
            <a:pPr indent="-307975" lvl="1" marL="914400" rtl="0" algn="l">
              <a:spcBef>
                <a:spcPts val="0"/>
              </a:spcBef>
              <a:spcAft>
                <a:spcPts val="0"/>
              </a:spcAft>
              <a:buSzPts val="1250"/>
              <a:buFont typeface="Arial"/>
              <a:buChar char="○"/>
            </a:pPr>
            <a:r>
              <a:rPr lang="en" sz="1250">
                <a:latin typeface="Arial"/>
                <a:ea typeface="Arial"/>
                <a:cs typeface="Arial"/>
                <a:sym typeface="Arial"/>
              </a:rPr>
              <a:t>For example, let’s assume a dataset where we are trying to classify a student into 3 categories:</a:t>
            </a:r>
            <a:endParaRPr sz="1250">
              <a:latin typeface="Arial"/>
              <a:ea typeface="Arial"/>
              <a:cs typeface="Arial"/>
              <a:sym typeface="Arial"/>
            </a:endParaRPr>
          </a:p>
          <a:p>
            <a:pPr indent="-307975" lvl="2" marL="1371600" rtl="0" algn="l">
              <a:spcBef>
                <a:spcPts val="0"/>
              </a:spcBef>
              <a:spcAft>
                <a:spcPts val="0"/>
              </a:spcAft>
              <a:buSzPts val="1250"/>
              <a:buFont typeface="Arial"/>
              <a:buAutoNum type="romanLcPeriod"/>
            </a:pPr>
            <a:r>
              <a:rPr lang="en" sz="1250">
                <a:latin typeface="Arial"/>
                <a:ea typeface="Arial"/>
                <a:cs typeface="Arial"/>
                <a:sym typeface="Arial"/>
              </a:rPr>
              <a:t>“Good”, </a:t>
            </a:r>
            <a:endParaRPr sz="1250">
              <a:latin typeface="Arial"/>
              <a:ea typeface="Arial"/>
              <a:cs typeface="Arial"/>
              <a:sym typeface="Arial"/>
            </a:endParaRPr>
          </a:p>
          <a:p>
            <a:pPr indent="-307975" lvl="2" marL="1371600" rtl="0" algn="l">
              <a:spcBef>
                <a:spcPts val="0"/>
              </a:spcBef>
              <a:spcAft>
                <a:spcPts val="0"/>
              </a:spcAft>
              <a:buSzPts val="1250"/>
              <a:buFont typeface="Arial"/>
              <a:buAutoNum type="romanLcPeriod"/>
            </a:pPr>
            <a:r>
              <a:rPr lang="en" sz="1250">
                <a:latin typeface="Arial"/>
                <a:ea typeface="Arial"/>
                <a:cs typeface="Arial"/>
                <a:sym typeface="Arial"/>
              </a:rPr>
              <a:t>“Better”</a:t>
            </a:r>
            <a:endParaRPr sz="1250">
              <a:latin typeface="Arial"/>
              <a:ea typeface="Arial"/>
              <a:cs typeface="Arial"/>
              <a:sym typeface="Arial"/>
            </a:endParaRPr>
          </a:p>
          <a:p>
            <a:pPr indent="-307975" lvl="2" marL="1371600" rtl="0" algn="l">
              <a:spcBef>
                <a:spcPts val="0"/>
              </a:spcBef>
              <a:spcAft>
                <a:spcPts val="0"/>
              </a:spcAft>
              <a:buSzPts val="1250"/>
              <a:buFont typeface="Arial"/>
              <a:buAutoNum type="romanLcPeriod"/>
            </a:pPr>
            <a:r>
              <a:rPr lang="en" sz="1250">
                <a:latin typeface="Arial"/>
                <a:ea typeface="Arial"/>
                <a:cs typeface="Arial"/>
                <a:sym typeface="Arial"/>
              </a:rPr>
              <a:t>“Best”</a:t>
            </a:r>
            <a:endParaRPr sz="1250">
              <a:latin typeface="Arial"/>
              <a:ea typeface="Arial"/>
              <a:cs typeface="Arial"/>
              <a:sym typeface="Arial"/>
            </a:endParaRPr>
          </a:p>
          <a:p>
            <a:pPr indent="-307975" lvl="1" marL="914400" rtl="0" algn="l">
              <a:spcBef>
                <a:spcPts val="0"/>
              </a:spcBef>
              <a:spcAft>
                <a:spcPts val="0"/>
              </a:spcAft>
              <a:buSzPts val="1250"/>
              <a:buFont typeface="Arial"/>
              <a:buChar char="○"/>
            </a:pPr>
            <a:r>
              <a:rPr lang="en" sz="1250">
                <a:latin typeface="Arial"/>
                <a:ea typeface="Arial"/>
                <a:cs typeface="Arial"/>
                <a:sym typeface="Arial"/>
              </a:rPr>
              <a:t>If the training set has many rows for the categories “Good” and “Better” but only few rows which belong to category “Best”, then this problem becomes a </a:t>
            </a:r>
            <a:r>
              <a:rPr b="1" lang="en" sz="1250">
                <a:latin typeface="Arial"/>
                <a:ea typeface="Arial"/>
                <a:cs typeface="Arial"/>
                <a:sym typeface="Arial"/>
              </a:rPr>
              <a:t>class imbalance problem</a:t>
            </a:r>
            <a:r>
              <a:rPr lang="en" sz="1250">
                <a:latin typeface="Arial"/>
                <a:ea typeface="Arial"/>
                <a:cs typeface="Arial"/>
                <a:sym typeface="Arial"/>
              </a:rPr>
              <a:t> in machine learning</a:t>
            </a:r>
            <a:endParaRPr sz="1250">
              <a:latin typeface="Arial"/>
              <a:ea typeface="Arial"/>
              <a:cs typeface="Arial"/>
              <a:sym typeface="Arial"/>
            </a:endParaRPr>
          </a:p>
          <a:p>
            <a:pPr indent="-307975" lvl="0" marL="457200" rtl="0" algn="l">
              <a:spcBef>
                <a:spcPts val="0"/>
              </a:spcBef>
              <a:spcAft>
                <a:spcPts val="0"/>
              </a:spcAft>
              <a:buSzPts val="1250"/>
              <a:buFont typeface="Arial"/>
              <a:buChar char="●"/>
            </a:pPr>
            <a:r>
              <a:rPr lang="en" sz="1250">
                <a:latin typeface="Arial"/>
                <a:ea typeface="Arial"/>
                <a:cs typeface="Arial"/>
                <a:sym typeface="Arial"/>
              </a:rPr>
              <a:t>A model trained on this imbalanced dataset will only be able to learn “Good” and “Better” classes perfectly but will lack learning the class “Best” significantly. </a:t>
            </a:r>
            <a:endParaRPr sz="1250">
              <a:latin typeface="Arial"/>
              <a:ea typeface="Arial"/>
              <a:cs typeface="Arial"/>
              <a:sym typeface="Arial"/>
            </a:endParaRPr>
          </a:p>
          <a:p>
            <a:pPr indent="-307975" lvl="1" marL="914400" rtl="0" algn="l">
              <a:spcBef>
                <a:spcPts val="0"/>
              </a:spcBef>
              <a:spcAft>
                <a:spcPts val="0"/>
              </a:spcAft>
              <a:buSzPts val="1250"/>
              <a:buFont typeface="Arial"/>
              <a:buChar char="○"/>
            </a:pPr>
            <a:r>
              <a:rPr lang="en" sz="1250">
                <a:latin typeface="Arial"/>
                <a:ea typeface="Arial"/>
                <a:cs typeface="Arial"/>
                <a:sym typeface="Arial"/>
              </a:rPr>
              <a:t>Hence, the predictions also will only belong to classes “Good” and “Better” and will not have “Best” Category. To solve this, we use SMOTE: </a:t>
            </a:r>
            <a:r>
              <a:rPr b="1" lang="en" sz="1250">
                <a:latin typeface="Arial"/>
                <a:ea typeface="Arial"/>
                <a:cs typeface="Arial"/>
                <a:sym typeface="Arial"/>
              </a:rPr>
              <a:t>S</a:t>
            </a:r>
            <a:r>
              <a:rPr lang="en" sz="1250">
                <a:latin typeface="Arial"/>
                <a:ea typeface="Arial"/>
                <a:cs typeface="Arial"/>
                <a:sym typeface="Arial"/>
              </a:rPr>
              <a:t>ynthetic </a:t>
            </a:r>
            <a:r>
              <a:rPr b="1" lang="en" sz="1250">
                <a:latin typeface="Arial"/>
                <a:ea typeface="Arial"/>
                <a:cs typeface="Arial"/>
                <a:sym typeface="Arial"/>
              </a:rPr>
              <a:t>M</a:t>
            </a:r>
            <a:r>
              <a:rPr lang="en" sz="1250">
                <a:latin typeface="Arial"/>
                <a:ea typeface="Arial"/>
                <a:cs typeface="Arial"/>
                <a:sym typeface="Arial"/>
              </a:rPr>
              <a:t>inority </a:t>
            </a:r>
            <a:r>
              <a:rPr b="1" lang="en" sz="1250">
                <a:latin typeface="Arial"/>
                <a:ea typeface="Arial"/>
                <a:cs typeface="Arial"/>
                <a:sym typeface="Arial"/>
              </a:rPr>
              <a:t>O</a:t>
            </a:r>
            <a:r>
              <a:rPr lang="en" sz="1250">
                <a:latin typeface="Arial"/>
                <a:ea typeface="Arial"/>
                <a:cs typeface="Arial"/>
                <a:sym typeface="Arial"/>
              </a:rPr>
              <a:t>versampling </a:t>
            </a:r>
            <a:r>
              <a:rPr b="1" lang="en" sz="1250">
                <a:latin typeface="Arial"/>
                <a:ea typeface="Arial"/>
                <a:cs typeface="Arial"/>
                <a:sym typeface="Arial"/>
              </a:rPr>
              <a:t>TE</a:t>
            </a:r>
            <a:r>
              <a:rPr lang="en" sz="1250">
                <a:latin typeface="Arial"/>
                <a:ea typeface="Arial"/>
                <a:cs typeface="Arial"/>
                <a:sym typeface="Arial"/>
              </a:rPr>
              <a:t>chnique</a:t>
            </a:r>
            <a:endParaRPr sz="1250">
              <a:latin typeface="Arial"/>
              <a:ea typeface="Arial"/>
              <a:cs typeface="Arial"/>
              <a:sym typeface="Arial"/>
            </a:endParaRPr>
          </a:p>
          <a:p>
            <a:pPr indent="-307975" lvl="0" marL="457200" rtl="0" algn="l">
              <a:spcBef>
                <a:spcPts val="0"/>
              </a:spcBef>
              <a:spcAft>
                <a:spcPts val="0"/>
              </a:spcAft>
              <a:buSzPts val="1250"/>
              <a:buFont typeface="Arial"/>
              <a:buChar char="●"/>
            </a:pPr>
            <a:r>
              <a:rPr b="1" lang="en" sz="1250">
                <a:latin typeface="Arial"/>
                <a:ea typeface="Arial"/>
                <a:cs typeface="Arial"/>
                <a:sym typeface="Arial"/>
              </a:rPr>
              <a:t>SMOTE</a:t>
            </a:r>
            <a:r>
              <a:rPr lang="en" sz="1250">
                <a:latin typeface="Arial"/>
                <a:ea typeface="Arial"/>
                <a:cs typeface="Arial"/>
                <a:sym typeface="Arial"/>
              </a:rPr>
              <a:t> - It is a technique to create more data samples for the minority classes which is in this case “BEST” class. It will synthesize more data points in the dataset which belongs to the minority class making sure that the dataset have rows which have equal proportion of the classes</a:t>
            </a:r>
            <a:endParaRPr sz="20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2"/>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Pseudo-code for </a:t>
            </a:r>
            <a:r>
              <a:rPr b="1" lang="en"/>
              <a:t>Kernel</a:t>
            </a:r>
            <a:r>
              <a:rPr b="1" lang="en"/>
              <a:t> - knn</a:t>
            </a:r>
            <a:endParaRPr b="1"/>
          </a:p>
        </p:txBody>
      </p:sp>
      <p:sp>
        <p:nvSpPr>
          <p:cNvPr id="246" name="Google Shape;246;p32"/>
          <p:cNvSpPr txBox="1"/>
          <p:nvPr>
            <p:ph idx="1" type="body"/>
          </p:nvPr>
        </p:nvSpPr>
        <p:spPr>
          <a:xfrm>
            <a:off x="311700" y="1171600"/>
            <a:ext cx="8520600" cy="3562500"/>
          </a:xfrm>
          <a:prstGeom prst="rect">
            <a:avLst/>
          </a:prstGeom>
        </p:spPr>
        <p:txBody>
          <a:bodyPr anchorCtr="0" anchor="t" bIns="91425" lIns="91425" spcFirstLastPara="1" rIns="91425" wrap="square" tIns="91425">
            <a:noAutofit/>
          </a:bodyPr>
          <a:lstStyle/>
          <a:p>
            <a:pPr indent="0" lvl="0" marL="0" rtl="0" algn="l">
              <a:lnSpc>
                <a:spcPct val="138000"/>
              </a:lnSpc>
              <a:spcBef>
                <a:spcPts val="0"/>
              </a:spcBef>
              <a:spcAft>
                <a:spcPts val="0"/>
              </a:spcAft>
              <a:buNone/>
            </a:pPr>
            <a:r>
              <a:rPr b="1" lang="en" sz="1100">
                <a:solidFill>
                  <a:srgbClr val="000000"/>
                </a:solidFill>
                <a:latin typeface="Arial"/>
                <a:ea typeface="Arial"/>
                <a:cs typeface="Arial"/>
                <a:sym typeface="Arial"/>
              </a:rPr>
              <a:t>Invocation of Kernel</a:t>
            </a:r>
            <a:endParaRPr b="1" sz="1100">
              <a:solidFill>
                <a:srgbClr val="000000"/>
              </a:solidFill>
              <a:latin typeface="Arial"/>
              <a:ea typeface="Arial"/>
              <a:cs typeface="Arial"/>
              <a:sym typeface="Arial"/>
            </a:endParaRPr>
          </a:p>
          <a:p>
            <a:pPr indent="-298450" lvl="0" marL="457200" rtl="0" algn="l">
              <a:lnSpc>
                <a:spcPct val="138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If rowsCount &lt;=1024 </a:t>
            </a:r>
            <a:endParaRPr sz="1100">
              <a:solidFill>
                <a:srgbClr val="000000"/>
              </a:solidFill>
              <a:latin typeface="Arial"/>
              <a:ea typeface="Arial"/>
              <a:cs typeface="Arial"/>
              <a:sym typeface="Arial"/>
            </a:endParaRPr>
          </a:p>
          <a:p>
            <a:pPr indent="-298450" lvl="1" marL="914400" rtl="0" algn="l">
              <a:lnSpc>
                <a:spcPct val="138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Invoke threads in X  with blockSize_X =rowsCount and GridSize_X = 1 </a:t>
            </a:r>
            <a:endParaRPr sz="1100">
              <a:solidFill>
                <a:srgbClr val="000000"/>
              </a:solidFill>
              <a:latin typeface="Arial"/>
              <a:ea typeface="Arial"/>
              <a:cs typeface="Arial"/>
              <a:sym typeface="Arial"/>
            </a:endParaRPr>
          </a:p>
          <a:p>
            <a:pPr indent="-298450" lvl="0" marL="457200" rtl="0" algn="l">
              <a:lnSpc>
                <a:spcPct val="138000"/>
              </a:lnSpc>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Else</a:t>
            </a:r>
            <a:endParaRPr sz="1100">
              <a:solidFill>
                <a:srgbClr val="000000"/>
              </a:solidFill>
              <a:latin typeface="Arial"/>
              <a:ea typeface="Arial"/>
              <a:cs typeface="Arial"/>
              <a:sym typeface="Arial"/>
            </a:endParaRPr>
          </a:p>
          <a:p>
            <a:pPr indent="-298450" lvl="1" marL="914400" rtl="0" algn="l">
              <a:lnSpc>
                <a:spcPct val="138000"/>
              </a:lnSpc>
              <a:spcBef>
                <a:spcPts val="0"/>
              </a:spcBef>
              <a:spcAft>
                <a:spcPts val="0"/>
              </a:spcAft>
              <a:buClr>
                <a:srgbClr val="000000"/>
              </a:buClr>
              <a:buSzPts val="1100"/>
              <a:buFont typeface="Arial"/>
              <a:buChar char="○"/>
            </a:pPr>
            <a:r>
              <a:rPr lang="en" sz="1100">
                <a:latin typeface="Arial"/>
                <a:ea typeface="Arial"/>
                <a:cs typeface="Arial"/>
                <a:sym typeface="Arial"/>
              </a:rPr>
              <a:t>Invoke threads in X with blockSize_X = 1024 and </a:t>
            </a:r>
            <a:r>
              <a:rPr lang="en" sz="1100">
                <a:latin typeface="Arial"/>
                <a:ea typeface="Arial"/>
                <a:cs typeface="Arial"/>
                <a:sym typeface="Arial"/>
              </a:rPr>
              <a:t>GridSize_X</a:t>
            </a:r>
            <a:r>
              <a:rPr lang="en" sz="1100">
                <a:latin typeface="Arial"/>
                <a:ea typeface="Arial"/>
                <a:cs typeface="Arial"/>
                <a:sym typeface="Arial"/>
              </a:rPr>
              <a:t>= math.ceil(rowsCount/1024)</a:t>
            </a:r>
            <a:endParaRPr sz="1100">
              <a:latin typeface="Arial"/>
              <a:ea typeface="Arial"/>
              <a:cs typeface="Arial"/>
              <a:sym typeface="Arial"/>
            </a:endParaRPr>
          </a:p>
          <a:p>
            <a:pPr indent="0" lvl="0" marL="0" rtl="0" algn="l">
              <a:lnSpc>
                <a:spcPct val="138000"/>
              </a:lnSpc>
              <a:spcBef>
                <a:spcPts val="0"/>
              </a:spcBef>
              <a:spcAft>
                <a:spcPts val="0"/>
              </a:spcAft>
              <a:buNone/>
            </a:pPr>
            <a:r>
              <a:rPr b="1" lang="en" sz="1100">
                <a:latin typeface="Arial"/>
                <a:ea typeface="Arial"/>
                <a:cs typeface="Arial"/>
                <a:sym typeface="Arial"/>
              </a:rPr>
              <a:t>Algorithm</a:t>
            </a:r>
            <a:endParaRPr b="1" sz="1100">
              <a:latin typeface="Arial"/>
              <a:ea typeface="Arial"/>
              <a:cs typeface="Arial"/>
              <a:sym typeface="Arial"/>
            </a:endParaRPr>
          </a:p>
          <a:p>
            <a:pPr indent="-298450" lvl="0" marL="457200" rtl="0" algn="l">
              <a:lnSpc>
                <a:spcPct val="138000"/>
              </a:lnSpc>
              <a:spcBef>
                <a:spcPts val="0"/>
              </a:spcBef>
              <a:spcAft>
                <a:spcPts val="0"/>
              </a:spcAft>
              <a:buSzPts val="1100"/>
              <a:buFont typeface="Arial"/>
              <a:buChar char="●"/>
            </a:pPr>
            <a:r>
              <a:rPr lang="en" sz="1100">
                <a:latin typeface="Arial"/>
                <a:ea typeface="Arial"/>
                <a:cs typeface="Arial"/>
                <a:sym typeface="Arial"/>
              </a:rPr>
              <a:t>For each thread with unique idx, if it is less than rowsCount</a:t>
            </a:r>
            <a:endParaRPr sz="1100">
              <a:latin typeface="Arial"/>
              <a:ea typeface="Arial"/>
              <a:cs typeface="Arial"/>
              <a:sym typeface="Arial"/>
            </a:endParaRPr>
          </a:p>
          <a:p>
            <a:pPr indent="-298450" lvl="1" marL="914400" rtl="0" algn="l">
              <a:lnSpc>
                <a:spcPct val="138000"/>
              </a:lnSpc>
              <a:spcBef>
                <a:spcPts val="0"/>
              </a:spcBef>
              <a:spcAft>
                <a:spcPts val="0"/>
              </a:spcAft>
              <a:buSzPts val="1100"/>
              <a:buFont typeface="Arial"/>
              <a:buChar char="○"/>
            </a:pPr>
            <a:r>
              <a:rPr lang="en" sz="1100">
                <a:latin typeface="Arial"/>
                <a:ea typeface="Arial"/>
                <a:cs typeface="Arial"/>
                <a:sym typeface="Arial"/>
              </a:rPr>
              <a:t> First step will be to impute k-nearest neighbor for this sample</a:t>
            </a:r>
            <a:endParaRPr sz="1100">
              <a:latin typeface="Arial"/>
              <a:ea typeface="Arial"/>
              <a:cs typeface="Arial"/>
              <a:sym typeface="Arial"/>
            </a:endParaRPr>
          </a:p>
          <a:p>
            <a:pPr indent="-298450" lvl="2" marL="1371600" rtl="0" algn="l">
              <a:lnSpc>
                <a:spcPct val="138000"/>
              </a:lnSpc>
              <a:spcBef>
                <a:spcPts val="0"/>
              </a:spcBef>
              <a:spcAft>
                <a:spcPts val="0"/>
              </a:spcAft>
              <a:buSzPts val="1100"/>
              <a:buFont typeface="Arial"/>
              <a:buChar char="■"/>
            </a:pPr>
            <a:r>
              <a:rPr lang="en" sz="1100">
                <a:latin typeface="Arial"/>
                <a:ea typeface="Arial"/>
                <a:cs typeface="Arial"/>
                <a:sym typeface="Arial"/>
              </a:rPr>
              <a:t>For this, we have first sorted the entire row of features for this sample, and picked “first K” from the result. We have tried sorting in both CPU and GPU and hence we have 2 variants for the Naive Version of Knn</a:t>
            </a:r>
            <a:endParaRPr sz="1100">
              <a:latin typeface="Arial"/>
              <a:ea typeface="Arial"/>
              <a:cs typeface="Arial"/>
              <a:sym typeface="Arial"/>
            </a:endParaRPr>
          </a:p>
          <a:p>
            <a:pPr indent="-298450" lvl="2" marL="1371600" rtl="0" algn="l">
              <a:lnSpc>
                <a:spcPct val="138000"/>
              </a:lnSpc>
              <a:spcBef>
                <a:spcPts val="0"/>
              </a:spcBef>
              <a:spcAft>
                <a:spcPts val="0"/>
              </a:spcAft>
              <a:buSzPts val="1100"/>
              <a:buFont typeface="Arial"/>
              <a:buChar char="■"/>
            </a:pPr>
            <a:r>
              <a:rPr lang="en" sz="1100">
                <a:latin typeface="Arial"/>
                <a:ea typeface="Arial"/>
                <a:cs typeface="Arial"/>
                <a:sym typeface="Arial"/>
              </a:rPr>
              <a:t>For each point in the top K selected Points</a:t>
            </a:r>
            <a:endParaRPr sz="1100">
              <a:latin typeface="Arial"/>
              <a:ea typeface="Arial"/>
              <a:cs typeface="Arial"/>
              <a:sym typeface="Arial"/>
            </a:endParaRPr>
          </a:p>
          <a:p>
            <a:pPr indent="-298450" lvl="3" marL="1828800" rtl="0" algn="l">
              <a:lnSpc>
                <a:spcPct val="138000"/>
              </a:lnSpc>
              <a:spcBef>
                <a:spcPts val="0"/>
              </a:spcBef>
              <a:spcAft>
                <a:spcPts val="0"/>
              </a:spcAft>
              <a:buSzPts val="1100"/>
              <a:buFont typeface="Arial"/>
              <a:buChar char="●"/>
            </a:pPr>
            <a:r>
              <a:rPr lang="en" sz="1100">
                <a:latin typeface="Arial"/>
                <a:ea typeface="Arial"/>
                <a:cs typeface="Arial"/>
                <a:sym typeface="Arial"/>
              </a:rPr>
              <a:t>Calculate the average of each features between the samples selected i.e. idx and Kth Point.</a:t>
            </a:r>
            <a:endParaRPr sz="1100">
              <a:latin typeface="Arial"/>
              <a:ea typeface="Arial"/>
              <a:cs typeface="Arial"/>
              <a:sym typeface="Arial"/>
            </a:endParaRPr>
          </a:p>
          <a:p>
            <a:pPr indent="-298450" lvl="3" marL="1828800" rtl="0" algn="l">
              <a:lnSpc>
                <a:spcPct val="138000"/>
              </a:lnSpc>
              <a:spcBef>
                <a:spcPts val="0"/>
              </a:spcBef>
              <a:spcAft>
                <a:spcPts val="0"/>
              </a:spcAft>
              <a:buSzPts val="1100"/>
              <a:buFont typeface="Arial"/>
              <a:buChar char="●"/>
            </a:pPr>
            <a:r>
              <a:rPr lang="en" sz="1100">
                <a:latin typeface="Arial"/>
                <a:ea typeface="Arial"/>
                <a:cs typeface="Arial"/>
                <a:sym typeface="Arial"/>
              </a:rPr>
              <a:t>Store the average obtained for each feature as the new Sample in the result matrix.</a:t>
            </a:r>
            <a:endParaRPr sz="1100">
              <a:latin typeface="Arial"/>
              <a:ea typeface="Arial"/>
              <a:cs typeface="Arial"/>
              <a:sym typeface="Arial"/>
            </a:endParaRPr>
          </a:p>
          <a:p>
            <a:pPr indent="-298450" lvl="2" marL="1371600" rtl="0" algn="l">
              <a:lnSpc>
                <a:spcPct val="138000"/>
              </a:lnSpc>
              <a:spcBef>
                <a:spcPts val="0"/>
              </a:spcBef>
              <a:spcAft>
                <a:spcPts val="0"/>
              </a:spcAft>
              <a:buSzPts val="1100"/>
              <a:buFont typeface="Arial"/>
              <a:buChar char="■"/>
            </a:pPr>
            <a:r>
              <a:rPr lang="en" sz="1100">
                <a:latin typeface="Arial"/>
                <a:ea typeface="Arial"/>
                <a:cs typeface="Arial"/>
                <a:sym typeface="Arial"/>
              </a:rPr>
              <a:t>On Completion, K new points will be generated for a given idx and stored in the result matrix. </a:t>
            </a:r>
            <a:endParaRPr sz="1100">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graphicFrame>
        <p:nvGraphicFramePr>
          <p:cNvPr id="251" name="Google Shape;251;p33"/>
          <p:cNvGraphicFramePr/>
          <p:nvPr/>
        </p:nvGraphicFramePr>
        <p:xfrm>
          <a:off x="486975" y="1058225"/>
          <a:ext cx="3000000" cy="3000000"/>
        </p:xfrm>
        <a:graphic>
          <a:graphicData uri="http://schemas.openxmlformats.org/drawingml/2006/table">
            <a:tbl>
              <a:tblPr>
                <a:noFill/>
                <a:tableStyleId>{B569CC04-5E8F-4F85-A9E4-81369381B168}</a:tableStyleId>
              </a:tblPr>
              <a:tblGrid>
                <a:gridCol w="961875"/>
                <a:gridCol w="1220375"/>
                <a:gridCol w="1083625"/>
                <a:gridCol w="1224750"/>
                <a:gridCol w="1224750"/>
                <a:gridCol w="1224750"/>
                <a:gridCol w="1224750"/>
              </a:tblGrid>
              <a:tr h="826325">
                <a:tc>
                  <a:txBody>
                    <a:bodyPr/>
                    <a:lstStyle/>
                    <a:p>
                      <a:pPr indent="0" lvl="0" marL="0" rtl="0" algn="ctr">
                        <a:spcBef>
                          <a:spcPts val="0"/>
                        </a:spcBef>
                        <a:spcAft>
                          <a:spcPts val="0"/>
                        </a:spcAft>
                        <a:buNone/>
                      </a:pPr>
                      <a:r>
                        <a:rPr b="1" lang="en" sz="1200"/>
                        <a:t>Number of Rows</a:t>
                      </a:r>
                      <a:endParaRPr b="1"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200"/>
                        <a:t>Vector Distance </a:t>
                      </a:r>
                      <a:r>
                        <a:rPr b="1" lang="en" sz="1200">
                          <a:solidFill>
                            <a:schemeClr val="dk1"/>
                          </a:solidFill>
                        </a:rPr>
                        <a:t>CPU Naive (ms)</a:t>
                      </a:r>
                      <a:endParaRPr b="1"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 sz="1200">
                          <a:solidFill>
                            <a:schemeClr val="dk1"/>
                          </a:solidFill>
                        </a:rPr>
                        <a:t>Vector Distance GPU Naive (ms)</a:t>
                      </a:r>
                      <a:endParaRPr b="1"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 sz="1200">
                          <a:solidFill>
                            <a:schemeClr val="dk1"/>
                          </a:solidFill>
                        </a:rPr>
                        <a:t>k-NN CPU Naive (ms)</a:t>
                      </a:r>
                      <a:endParaRPr b="1"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 sz="1200">
                          <a:solidFill>
                            <a:schemeClr val="dk1"/>
                          </a:solidFill>
                        </a:rPr>
                        <a:t>k-NN GPU Naive (ms)</a:t>
                      </a:r>
                      <a:endParaRPr b="1"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200">
                          <a:solidFill>
                            <a:schemeClr val="dk1"/>
                          </a:solidFill>
                        </a:rPr>
                        <a:t>k-NN GPU (CPU Sort) (ms)</a:t>
                      </a:r>
                      <a:endParaRPr b="1" sz="1200">
                        <a:solidFill>
                          <a:schemeClr val="dk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sz="1200">
                          <a:solidFill>
                            <a:schemeClr val="dk1"/>
                          </a:solidFill>
                        </a:rPr>
                        <a:t>Knn Gpu Shared (ms)</a:t>
                      </a:r>
                      <a:endParaRPr b="1" sz="1200">
                        <a:solidFill>
                          <a:schemeClr val="dk1"/>
                        </a:solidFill>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79925">
                <a:tc>
                  <a:txBody>
                    <a:bodyPr/>
                    <a:lstStyle/>
                    <a:p>
                      <a:pPr indent="0" lvl="0" marL="0" rtl="0" algn="ctr">
                        <a:spcBef>
                          <a:spcPts val="0"/>
                        </a:spcBef>
                        <a:spcAft>
                          <a:spcPts val="0"/>
                        </a:spcAft>
                        <a:buNone/>
                      </a:pPr>
                      <a:r>
                        <a:rPr lang="en"/>
                        <a:t>64</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28.07</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2.086</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a:solidFill>
                            <a:schemeClr val="dk1"/>
                          </a:solidFill>
                        </a:rPr>
                        <a:t>8.192</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3.922</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3.567</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1.025</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61625">
                <a:tc>
                  <a:txBody>
                    <a:bodyPr/>
                    <a:lstStyle/>
                    <a:p>
                      <a:pPr indent="0" lvl="0" marL="0" rtl="0" algn="ctr">
                        <a:spcBef>
                          <a:spcPts val="0"/>
                        </a:spcBef>
                        <a:spcAft>
                          <a:spcPts val="0"/>
                        </a:spcAft>
                        <a:buNone/>
                      </a:pPr>
                      <a:r>
                        <a:rPr lang="en"/>
                        <a:t>256</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 </a:t>
                      </a:r>
                      <a:r>
                        <a:rPr lang="en"/>
                        <a:t>441.469</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2.915</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68.781</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  </a:t>
                      </a:r>
                      <a:r>
                        <a:rPr lang="en"/>
                        <a:t>24.115</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48.985</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24.047</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61625">
                <a:tc>
                  <a:txBody>
                    <a:bodyPr/>
                    <a:lstStyle/>
                    <a:p>
                      <a:pPr indent="0" lvl="0" marL="0" rtl="0" algn="ctr">
                        <a:spcBef>
                          <a:spcPts val="0"/>
                        </a:spcBef>
                        <a:spcAft>
                          <a:spcPts val="0"/>
                        </a:spcAft>
                        <a:buNone/>
                      </a:pPr>
                      <a:r>
                        <a:rPr lang="en"/>
                        <a:t>1024</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7</a:t>
                      </a:r>
                      <a:r>
                        <a:rPr lang="en"/>
                        <a:t>306.5</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31.242</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964.638</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465.625</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859.034</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371.749</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61625">
                <a:tc>
                  <a:txBody>
                    <a:bodyPr/>
                    <a:lstStyle/>
                    <a:p>
                      <a:pPr indent="0" lvl="0" marL="0" rtl="0" algn="ctr">
                        <a:spcBef>
                          <a:spcPts val="0"/>
                        </a:spcBef>
                        <a:spcAft>
                          <a:spcPts val="0"/>
                        </a:spcAft>
                        <a:buNone/>
                      </a:pPr>
                      <a:r>
                        <a:rPr lang="en"/>
                        <a:t>2048</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28304.937</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124.387</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3850.55</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1926.440</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3532.538</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1911.049</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61625">
                <a:tc>
                  <a:txBody>
                    <a:bodyPr/>
                    <a:lstStyle/>
                    <a:p>
                      <a:pPr indent="0" lvl="0" marL="0" rtl="0" algn="ctr">
                        <a:spcBef>
                          <a:spcPts val="0"/>
                        </a:spcBef>
                        <a:spcAft>
                          <a:spcPts val="0"/>
                        </a:spcAft>
                        <a:buNone/>
                      </a:pPr>
                      <a:r>
                        <a:rPr lang="en"/>
                        <a:t>4096</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113108.70</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461.8450</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15462.044</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8273.1103</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14616.88</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8273.375</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61625">
                <a:tc>
                  <a:txBody>
                    <a:bodyPr/>
                    <a:lstStyle/>
                    <a:p>
                      <a:pPr indent="0" lvl="0" marL="0" rtl="0" algn="ctr">
                        <a:spcBef>
                          <a:spcPts val="0"/>
                        </a:spcBef>
                        <a:spcAft>
                          <a:spcPts val="0"/>
                        </a:spcAft>
                        <a:buNone/>
                      </a:pPr>
                      <a:r>
                        <a:rPr lang="en" u="sng"/>
                        <a:t>8192</a:t>
                      </a:r>
                      <a:endParaRPr u="sng"/>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463131.68 </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lstStyle/>
                    <a:p>
                      <a:pPr indent="0" lvl="0" marL="0" rtl="0" algn="ctr">
                        <a:spcBef>
                          <a:spcPts val="0"/>
                        </a:spcBef>
                        <a:spcAft>
                          <a:spcPts val="0"/>
                        </a:spcAft>
                        <a:buNone/>
                      </a:pPr>
                      <a:r>
                        <a:rPr lang="en"/>
                        <a:t>1413.88</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FF00"/>
                    </a:solidFill>
                  </a:tcPr>
                </a:tc>
                <a:tc>
                  <a:txBody>
                    <a:bodyPr/>
                    <a:lstStyle/>
                    <a:p>
                      <a:pPr indent="0" lvl="0" marL="0" rtl="0" algn="ctr">
                        <a:spcBef>
                          <a:spcPts val="0"/>
                        </a:spcBef>
                        <a:spcAft>
                          <a:spcPts val="0"/>
                        </a:spcAft>
                        <a:buNone/>
                      </a:pPr>
                      <a:r>
                        <a:rPr lang="en"/>
                        <a:t>63622.26</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A86E8"/>
                    </a:solidFill>
                  </a:tcPr>
                </a:tc>
                <a:tc>
                  <a:txBody>
                    <a:bodyPr/>
                    <a:lstStyle/>
                    <a:p>
                      <a:pPr indent="0" lvl="0" marL="0" rtl="0" algn="ctr">
                        <a:spcBef>
                          <a:spcPts val="0"/>
                        </a:spcBef>
                        <a:spcAft>
                          <a:spcPts val="0"/>
                        </a:spcAft>
                        <a:buNone/>
                      </a:pPr>
                      <a:r>
                        <a:rPr lang="en"/>
                        <a:t>39773.44</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A86E8"/>
                    </a:solidFill>
                  </a:tcPr>
                </a:tc>
                <a:tc>
                  <a:txBody>
                    <a:bodyPr/>
                    <a:lstStyle/>
                    <a:p>
                      <a:pPr indent="0" lvl="0" marL="0" rtl="0" algn="ctr">
                        <a:spcBef>
                          <a:spcPts val="0"/>
                        </a:spcBef>
                        <a:spcAft>
                          <a:spcPts val="0"/>
                        </a:spcAft>
                        <a:buNone/>
                      </a:pPr>
                      <a:r>
                        <a:rPr lang="en"/>
                        <a:t>61138.83</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39557.10</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4A86E8"/>
                    </a:solidFill>
                  </a:tcPr>
                </a:tc>
              </a:tr>
            </a:tbl>
          </a:graphicData>
        </a:graphic>
      </p:graphicFrame>
      <p:sp>
        <p:nvSpPr>
          <p:cNvPr id="252" name="Google Shape;252;p33"/>
          <p:cNvSpPr txBox="1"/>
          <p:nvPr>
            <p:ph type="title"/>
          </p:nvPr>
        </p:nvSpPr>
        <p:spPr>
          <a:xfrm>
            <a:off x="311700" y="3688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Results</a:t>
            </a:r>
            <a:endParaRPr b="1"/>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Results</a:t>
            </a:r>
            <a:endParaRPr b="1"/>
          </a:p>
        </p:txBody>
      </p:sp>
      <p:pic>
        <p:nvPicPr>
          <p:cNvPr id="258" name="Google Shape;258;p34"/>
          <p:cNvPicPr preferRelativeResize="0"/>
          <p:nvPr/>
        </p:nvPicPr>
        <p:blipFill>
          <a:blip r:embed="rId3">
            <a:alphaModFix/>
          </a:blip>
          <a:stretch>
            <a:fillRect/>
          </a:stretch>
        </p:blipFill>
        <p:spPr>
          <a:xfrm>
            <a:off x="2095500" y="445025"/>
            <a:ext cx="6096000" cy="45720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Profiling </a:t>
            </a:r>
            <a:r>
              <a:rPr b="1" lang="en"/>
              <a:t>Results - Vector Distance Naive GPU</a:t>
            </a:r>
            <a:endParaRPr b="1"/>
          </a:p>
        </p:txBody>
      </p:sp>
      <p:pic>
        <p:nvPicPr>
          <p:cNvPr id="264" name="Google Shape;264;p35"/>
          <p:cNvPicPr preferRelativeResize="0"/>
          <p:nvPr/>
        </p:nvPicPr>
        <p:blipFill>
          <a:blip r:embed="rId3">
            <a:alphaModFix/>
          </a:blip>
          <a:stretch>
            <a:fillRect/>
          </a:stretch>
        </p:blipFill>
        <p:spPr>
          <a:xfrm>
            <a:off x="754200" y="1173000"/>
            <a:ext cx="7078599" cy="378047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Profiling Results - K-NN Naive GPU</a:t>
            </a:r>
            <a:endParaRPr b="1"/>
          </a:p>
        </p:txBody>
      </p:sp>
      <p:pic>
        <p:nvPicPr>
          <p:cNvPr id="270" name="Google Shape;270;p36"/>
          <p:cNvPicPr preferRelativeResize="0"/>
          <p:nvPr/>
        </p:nvPicPr>
        <p:blipFill>
          <a:blip r:embed="rId3">
            <a:alphaModFix/>
          </a:blip>
          <a:stretch>
            <a:fillRect/>
          </a:stretch>
        </p:blipFill>
        <p:spPr>
          <a:xfrm>
            <a:off x="1064475" y="1097775"/>
            <a:ext cx="7050401" cy="378047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K-NN GPU - CPU SORT</a:t>
            </a:r>
            <a:endParaRPr b="1"/>
          </a:p>
        </p:txBody>
      </p:sp>
      <p:pic>
        <p:nvPicPr>
          <p:cNvPr id="276" name="Google Shape;276;p37"/>
          <p:cNvPicPr preferRelativeResize="0"/>
          <p:nvPr/>
        </p:nvPicPr>
        <p:blipFill>
          <a:blip r:embed="rId3">
            <a:alphaModFix/>
          </a:blip>
          <a:stretch>
            <a:fillRect/>
          </a:stretch>
        </p:blipFill>
        <p:spPr>
          <a:xfrm>
            <a:off x="695825" y="1218625"/>
            <a:ext cx="7738774" cy="35261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K-NN </a:t>
            </a:r>
            <a:r>
              <a:rPr b="1" lang="en"/>
              <a:t>GPU Shared</a:t>
            </a:r>
            <a:endParaRPr b="1"/>
          </a:p>
        </p:txBody>
      </p:sp>
      <p:pic>
        <p:nvPicPr>
          <p:cNvPr id="282" name="Google Shape;282;p38"/>
          <p:cNvPicPr preferRelativeResize="0"/>
          <p:nvPr/>
        </p:nvPicPr>
        <p:blipFill>
          <a:blip r:embed="rId3">
            <a:alphaModFix/>
          </a:blip>
          <a:stretch>
            <a:fillRect/>
          </a:stretch>
        </p:blipFill>
        <p:spPr>
          <a:xfrm>
            <a:off x="255825" y="1154200"/>
            <a:ext cx="8103525" cy="378047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Potential Future Work</a:t>
            </a:r>
            <a:endParaRPr b="1"/>
          </a:p>
        </p:txBody>
      </p:sp>
      <p:sp>
        <p:nvSpPr>
          <p:cNvPr id="288" name="Google Shape;288;p39"/>
          <p:cNvSpPr txBox="1"/>
          <p:nvPr>
            <p:ph idx="1" type="body"/>
          </p:nvPr>
        </p:nvSpPr>
        <p:spPr>
          <a:xfrm>
            <a:off x="311700" y="1171600"/>
            <a:ext cx="8520600" cy="2953800"/>
          </a:xfrm>
          <a:prstGeom prst="rect">
            <a:avLst/>
          </a:prstGeom>
        </p:spPr>
        <p:txBody>
          <a:bodyPr anchorCtr="0" anchor="t" bIns="91425" lIns="91425" spcFirstLastPara="1" rIns="91425" wrap="square" tIns="91425">
            <a:noAutofit/>
          </a:bodyPr>
          <a:lstStyle/>
          <a:p>
            <a:pPr indent="-330200" lvl="0" marL="457200" rtl="0" algn="l">
              <a:lnSpc>
                <a:spcPct val="138000"/>
              </a:lnSpc>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Implement Vector Distance variant for the shared memory </a:t>
            </a:r>
            <a:endParaRPr sz="1600">
              <a:solidFill>
                <a:srgbClr val="000000"/>
              </a:solidFill>
              <a:latin typeface="Arial"/>
              <a:ea typeface="Arial"/>
              <a:cs typeface="Arial"/>
              <a:sym typeface="Arial"/>
            </a:endParaRPr>
          </a:p>
          <a:p>
            <a:pPr indent="-330200" lvl="0" marL="457200" rtl="0" algn="l">
              <a:lnSpc>
                <a:spcPct val="138000"/>
              </a:lnSpc>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For k-nn shared memory implementation, we can write a logic to calculate the points with maximum hit, which we can store as part of shared memory elements, rather than </a:t>
            </a:r>
            <a:r>
              <a:rPr lang="en" sz="1600">
                <a:solidFill>
                  <a:srgbClr val="000000"/>
                </a:solidFill>
                <a:latin typeface="Arial"/>
                <a:ea typeface="Arial"/>
                <a:cs typeface="Arial"/>
                <a:sym typeface="Arial"/>
              </a:rPr>
              <a:t>randomly storing points in the shared memory.</a:t>
            </a:r>
            <a:endParaRPr sz="1600">
              <a:solidFill>
                <a:srgbClr val="000000"/>
              </a:solidFill>
              <a:latin typeface="Arial"/>
              <a:ea typeface="Arial"/>
              <a:cs typeface="Arial"/>
              <a:sym typeface="Arial"/>
            </a:endParaRPr>
          </a:p>
          <a:p>
            <a:pPr indent="-330200" lvl="0" marL="457200" rtl="0" algn="l">
              <a:lnSpc>
                <a:spcPct val="138000"/>
              </a:lnSpc>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Observe the </a:t>
            </a:r>
            <a:r>
              <a:rPr lang="en" sz="1600">
                <a:solidFill>
                  <a:srgbClr val="000000"/>
                </a:solidFill>
                <a:latin typeface="Arial"/>
                <a:ea typeface="Arial"/>
                <a:cs typeface="Arial"/>
                <a:sym typeface="Arial"/>
              </a:rPr>
              <a:t>functionality of SMOTE for a dataset in Machine Learning Pipeline. </a:t>
            </a:r>
            <a:endParaRPr sz="1600">
              <a:solidFill>
                <a:srgbClr val="000000"/>
              </a:solidFill>
              <a:latin typeface="Arial"/>
              <a:ea typeface="Arial"/>
              <a:cs typeface="Arial"/>
              <a:sym typeface="Arial"/>
            </a:endParaRPr>
          </a:p>
          <a:p>
            <a:pPr indent="0" lvl="0" marL="0" rtl="0" algn="l">
              <a:lnSpc>
                <a:spcPct val="138000"/>
              </a:lnSpc>
              <a:spcBef>
                <a:spcPts val="0"/>
              </a:spcBef>
              <a:spcAft>
                <a:spcPts val="0"/>
              </a:spcAft>
              <a:buNone/>
            </a:pPr>
            <a:r>
              <a:t/>
            </a:r>
            <a:endParaRPr sz="1600">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References</a:t>
            </a:r>
            <a:endParaRPr b="1"/>
          </a:p>
        </p:txBody>
      </p:sp>
      <p:sp>
        <p:nvSpPr>
          <p:cNvPr id="294" name="Google Shape;294;p40"/>
          <p:cNvSpPr txBox="1"/>
          <p:nvPr>
            <p:ph idx="1" type="body"/>
          </p:nvPr>
        </p:nvSpPr>
        <p:spPr>
          <a:xfrm>
            <a:off x="311700" y="10978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50">
              <a:latin typeface="Arial"/>
              <a:ea typeface="Arial"/>
              <a:cs typeface="Arial"/>
              <a:sym typeface="Arial"/>
            </a:endParaRPr>
          </a:p>
          <a:p>
            <a:pPr indent="-320675" lvl="0" marL="457200" rtl="0" algn="l">
              <a:spcBef>
                <a:spcPts val="1200"/>
              </a:spcBef>
              <a:spcAft>
                <a:spcPts val="0"/>
              </a:spcAft>
              <a:buSzPts val="1450"/>
              <a:buFont typeface="Arial"/>
              <a:buChar char="●"/>
            </a:pPr>
            <a:r>
              <a:rPr lang="en" sz="1050" u="sng">
                <a:solidFill>
                  <a:schemeClr val="accent5"/>
                </a:solidFill>
                <a:latin typeface="Arial"/>
                <a:ea typeface="Arial"/>
                <a:cs typeface="Arial"/>
                <a:sym typeface="Arial"/>
                <a:hlinkClick r:id="rId3">
                  <a:extLst>
                    <a:ext uri="{A12FA001-AC4F-418D-AE19-62706E023703}">
                      <ahyp:hlinkClr val="tx"/>
                    </a:ext>
                  </a:extLst>
                </a:hlinkClick>
              </a:rPr>
              <a:t>https://www.datacamp.com/community/tutorials/k-nearest-neighbor-classification-scikit-learn</a:t>
            </a:r>
            <a:endParaRPr>
              <a:latin typeface="Arial"/>
              <a:ea typeface="Arial"/>
              <a:cs typeface="Arial"/>
              <a:sym typeface="Arial"/>
            </a:endParaRPr>
          </a:p>
          <a:p>
            <a:pPr indent="-320675" lvl="0" marL="457200" rtl="0" algn="l">
              <a:spcBef>
                <a:spcPts val="0"/>
              </a:spcBef>
              <a:spcAft>
                <a:spcPts val="0"/>
              </a:spcAft>
              <a:buSzPts val="1450"/>
              <a:buFont typeface="Arial"/>
              <a:buChar char="●"/>
            </a:pPr>
            <a:r>
              <a:rPr lang="en" sz="1100" u="sng">
                <a:solidFill>
                  <a:schemeClr val="hlink"/>
                </a:solidFill>
                <a:latin typeface="Arial"/>
                <a:ea typeface="Arial"/>
                <a:cs typeface="Arial"/>
                <a:sym typeface="Arial"/>
                <a:hlinkClick r:id="rId4"/>
              </a:rPr>
              <a:t>SMOTE-GPU: Big Data preprocessing on commodity hardware for imbalanced classification | SpringerLink</a:t>
            </a:r>
            <a:endParaRPr sz="1450">
              <a:latin typeface="Arial"/>
              <a:ea typeface="Arial"/>
              <a:cs typeface="Arial"/>
              <a:sym typeface="Arial"/>
            </a:endParaRPr>
          </a:p>
          <a:p>
            <a:pPr indent="-320675" lvl="0" marL="457200" rtl="0" algn="l">
              <a:spcBef>
                <a:spcPts val="0"/>
              </a:spcBef>
              <a:spcAft>
                <a:spcPts val="0"/>
              </a:spcAft>
              <a:buSzPts val="1450"/>
              <a:buFont typeface="Arial"/>
              <a:buChar char="●"/>
            </a:pPr>
            <a:r>
              <a:rPr lang="en" sz="1100" u="sng">
                <a:solidFill>
                  <a:schemeClr val="hlink"/>
                </a:solidFill>
                <a:latin typeface="Arial"/>
                <a:ea typeface="Arial"/>
                <a:cs typeface="Arial"/>
                <a:sym typeface="Arial"/>
                <a:hlinkClick r:id="rId5"/>
              </a:rPr>
              <a:t>k-nearest neighbors algorithm - Wikipedia</a:t>
            </a:r>
            <a:endParaRPr sz="1450">
              <a:latin typeface="Arial"/>
              <a:ea typeface="Arial"/>
              <a:cs typeface="Arial"/>
              <a:sym typeface="Arial"/>
            </a:endParaRPr>
          </a:p>
          <a:p>
            <a:pPr indent="-320675" lvl="0" marL="457200" rtl="0" algn="l">
              <a:spcBef>
                <a:spcPts val="0"/>
              </a:spcBef>
              <a:spcAft>
                <a:spcPts val="0"/>
              </a:spcAft>
              <a:buSzPts val="1450"/>
              <a:buFont typeface="Arial"/>
              <a:buChar char="●"/>
            </a:pPr>
            <a:r>
              <a:rPr lang="en" sz="1100" u="sng">
                <a:solidFill>
                  <a:schemeClr val="hlink"/>
                </a:solidFill>
                <a:latin typeface="Arial"/>
                <a:ea typeface="Arial"/>
                <a:cs typeface="Arial"/>
                <a:sym typeface="Arial"/>
                <a:hlinkClick r:id="rId6"/>
              </a:rPr>
              <a:t>Linear regression - Wikipedia</a:t>
            </a:r>
            <a:endParaRPr sz="1450">
              <a:latin typeface="Arial"/>
              <a:ea typeface="Arial"/>
              <a:cs typeface="Arial"/>
              <a:sym typeface="Arial"/>
            </a:endParaRPr>
          </a:p>
          <a:p>
            <a:pPr indent="-320675" lvl="0" marL="457200" rtl="0" algn="l">
              <a:spcBef>
                <a:spcPts val="0"/>
              </a:spcBef>
              <a:spcAft>
                <a:spcPts val="0"/>
              </a:spcAft>
              <a:buSzPts val="1450"/>
              <a:buFont typeface="Arial"/>
              <a:buChar char="●"/>
            </a:pPr>
            <a:r>
              <a:rPr lang="en" sz="1100" u="sng">
                <a:solidFill>
                  <a:schemeClr val="hlink"/>
                </a:solidFill>
                <a:latin typeface="Arial"/>
                <a:ea typeface="Arial"/>
                <a:cs typeface="Arial"/>
                <a:sym typeface="Arial"/>
                <a:hlinkClick r:id="rId7"/>
              </a:rPr>
              <a:t>ML Studio (classic): SMOTE - Azure | Microsoft Docs</a:t>
            </a:r>
            <a:endParaRPr sz="1450">
              <a:latin typeface="Arial"/>
              <a:ea typeface="Arial"/>
              <a:cs typeface="Arial"/>
              <a:sym typeface="Arial"/>
            </a:endParaRPr>
          </a:p>
          <a:p>
            <a:pPr indent="-320675" lvl="0" marL="457200" rtl="0" algn="just">
              <a:lnSpc>
                <a:spcPct val="100000"/>
              </a:lnSpc>
              <a:spcBef>
                <a:spcPts val="0"/>
              </a:spcBef>
              <a:spcAft>
                <a:spcPts val="0"/>
              </a:spcAft>
              <a:buSzPts val="1450"/>
              <a:buFont typeface="Arial"/>
              <a:buChar char="●"/>
            </a:pPr>
            <a:r>
              <a:rPr lang="en" sz="1000">
                <a:latin typeface="Arial"/>
                <a:ea typeface="Arial"/>
                <a:cs typeface="Arial"/>
                <a:sym typeface="Arial"/>
              </a:rPr>
              <a:t>AI, C.X., 2005. GPU Gems 3</a:t>
            </a:r>
            <a:endParaRPr sz="1000">
              <a:latin typeface="Arial"/>
              <a:ea typeface="Arial"/>
              <a:cs typeface="Arial"/>
              <a:sym typeface="Arial"/>
            </a:endParaRPr>
          </a:p>
          <a:p>
            <a:pPr indent="-320675" lvl="0" marL="457200" rtl="0" algn="just">
              <a:lnSpc>
                <a:spcPct val="100000"/>
              </a:lnSpc>
              <a:spcBef>
                <a:spcPts val="0"/>
              </a:spcBef>
              <a:spcAft>
                <a:spcPts val="0"/>
              </a:spcAft>
              <a:buSzPts val="1450"/>
              <a:buFont typeface="Arial"/>
              <a:buChar char="●"/>
            </a:pPr>
            <a:r>
              <a:rPr lang="en" sz="1000">
                <a:latin typeface="Arial"/>
                <a:ea typeface="Arial"/>
                <a:cs typeface="Arial"/>
                <a:sym typeface="Arial"/>
              </a:rPr>
              <a:t>Kirk, D. and Wen-Mei, W.H., 2016. Programming massively parallel processors: a hands-on approach. Morgan kaufmann</a:t>
            </a:r>
            <a:endParaRPr sz="1450">
              <a:latin typeface="Arial"/>
              <a:ea typeface="Arial"/>
              <a:cs typeface="Arial"/>
              <a:sym typeface="Arial"/>
            </a:endParaRPr>
          </a:p>
          <a:p>
            <a:pPr indent="0" lvl="0" marL="0" rtl="0" algn="l">
              <a:spcBef>
                <a:spcPts val="0"/>
              </a:spcBef>
              <a:spcAft>
                <a:spcPts val="1600"/>
              </a:spcAft>
              <a:buNone/>
            </a:pPr>
            <a:r>
              <a:t/>
            </a:r>
            <a:endParaRPr sz="14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72" name="Google Shape;72;p15"/>
          <p:cNvPicPr preferRelativeResize="0"/>
          <p:nvPr/>
        </p:nvPicPr>
        <p:blipFill>
          <a:blip r:embed="rId3">
            <a:alphaModFix/>
          </a:blip>
          <a:stretch>
            <a:fillRect/>
          </a:stretch>
        </p:blipFill>
        <p:spPr>
          <a:xfrm>
            <a:off x="157088" y="0"/>
            <a:ext cx="8829825" cy="4969467"/>
          </a:xfrm>
          <a:prstGeom prst="rect">
            <a:avLst/>
          </a:prstGeom>
          <a:noFill/>
          <a:ln>
            <a:noFill/>
          </a:ln>
        </p:spPr>
      </p:pic>
      <p:sp>
        <p:nvSpPr>
          <p:cNvPr id="73" name="Google Shape;73;p15"/>
          <p:cNvSpPr txBox="1"/>
          <p:nvPr/>
        </p:nvSpPr>
        <p:spPr>
          <a:xfrm>
            <a:off x="4391700" y="4743300"/>
            <a:ext cx="475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ld Standard TT"/>
                <a:ea typeface="Old Standard TT"/>
                <a:cs typeface="Old Standard TT"/>
                <a:sym typeface="Old Standard TT"/>
              </a:rPr>
              <a:t>Courtesy: Prof. Vijay Pappu - Applied Machine Learning</a:t>
            </a:r>
            <a:endParaRPr>
              <a:latin typeface="Old Standard TT"/>
              <a:ea typeface="Old Standard TT"/>
              <a:cs typeface="Old Standard TT"/>
              <a:sym typeface="Old Standard T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Parallelization Aspects of the Problem</a:t>
            </a:r>
            <a:endParaRPr b="1"/>
          </a:p>
        </p:txBody>
      </p:sp>
      <p:sp>
        <p:nvSpPr>
          <p:cNvPr id="79" name="Google Shape;79;p16"/>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450">
                <a:latin typeface="Arial"/>
                <a:ea typeface="Arial"/>
                <a:cs typeface="Arial"/>
                <a:sym typeface="Arial"/>
              </a:rPr>
              <a:t>SMOTE - Synthetic Minority Oversampling Technique</a:t>
            </a:r>
            <a:endParaRPr b="1" sz="1450">
              <a:latin typeface="Arial"/>
              <a:ea typeface="Arial"/>
              <a:cs typeface="Arial"/>
              <a:sym typeface="Arial"/>
            </a:endParaRPr>
          </a:p>
          <a:p>
            <a:pPr indent="0" lvl="0" marL="0" rtl="0" algn="l">
              <a:spcBef>
                <a:spcPts val="1200"/>
              </a:spcBef>
              <a:spcAft>
                <a:spcPts val="0"/>
              </a:spcAft>
              <a:buNone/>
            </a:pPr>
            <a:r>
              <a:rPr lang="en" sz="1450">
                <a:latin typeface="Arial"/>
                <a:ea typeface="Arial"/>
                <a:cs typeface="Arial"/>
                <a:sym typeface="Arial"/>
              </a:rPr>
              <a:t>Uses k-nearest neighbor &amp; Vector Distance algorithm to compute synthetic samples which belong to the minority class. </a:t>
            </a:r>
            <a:endParaRPr sz="1450">
              <a:latin typeface="Arial"/>
              <a:ea typeface="Arial"/>
              <a:cs typeface="Arial"/>
              <a:sym typeface="Arial"/>
            </a:endParaRPr>
          </a:p>
          <a:p>
            <a:pPr indent="-320675" lvl="0" marL="457200" rtl="0" algn="l">
              <a:spcBef>
                <a:spcPts val="2400"/>
              </a:spcBef>
              <a:spcAft>
                <a:spcPts val="0"/>
              </a:spcAft>
              <a:buSzPts val="1450"/>
              <a:buFont typeface="Arial"/>
              <a:buChar char="●"/>
            </a:pPr>
            <a:r>
              <a:rPr lang="en" sz="1450">
                <a:latin typeface="Arial"/>
                <a:ea typeface="Arial"/>
                <a:cs typeface="Arial"/>
                <a:sym typeface="Arial"/>
              </a:rPr>
              <a:t>For this project, we will be </a:t>
            </a:r>
            <a:r>
              <a:rPr b="1" lang="en" sz="1450">
                <a:latin typeface="Arial"/>
                <a:ea typeface="Arial"/>
                <a:cs typeface="Arial"/>
                <a:sym typeface="Arial"/>
              </a:rPr>
              <a:t>parallelizing the following algorithms using GPU</a:t>
            </a:r>
            <a:endParaRPr b="1" sz="1450">
              <a:latin typeface="Arial"/>
              <a:ea typeface="Arial"/>
              <a:cs typeface="Arial"/>
              <a:sym typeface="Arial"/>
            </a:endParaRPr>
          </a:p>
          <a:p>
            <a:pPr indent="-320675" lvl="1" marL="914400" rtl="0" algn="l">
              <a:spcBef>
                <a:spcPts val="0"/>
              </a:spcBef>
              <a:spcAft>
                <a:spcPts val="0"/>
              </a:spcAft>
              <a:buSzPts val="1450"/>
              <a:buFont typeface="Arial"/>
              <a:buChar char="○"/>
            </a:pPr>
            <a:r>
              <a:rPr b="1" lang="en" sz="1450">
                <a:latin typeface="Arial"/>
                <a:ea typeface="Arial"/>
                <a:cs typeface="Arial"/>
                <a:sym typeface="Arial"/>
              </a:rPr>
              <a:t>k-Nearest Neighbor</a:t>
            </a:r>
            <a:r>
              <a:rPr lang="en" sz="1450">
                <a:latin typeface="Arial"/>
                <a:ea typeface="Arial"/>
                <a:cs typeface="Arial"/>
                <a:sym typeface="Arial"/>
              </a:rPr>
              <a:t> is a technique in machine learning to associate a category to a datapoint based on it’s k-nearest neighbors</a:t>
            </a:r>
            <a:endParaRPr sz="1450">
              <a:latin typeface="Arial"/>
              <a:ea typeface="Arial"/>
              <a:cs typeface="Arial"/>
              <a:sym typeface="Arial"/>
            </a:endParaRPr>
          </a:p>
          <a:p>
            <a:pPr indent="-320675" lvl="1" marL="914400" rtl="0" algn="l">
              <a:spcBef>
                <a:spcPts val="0"/>
              </a:spcBef>
              <a:spcAft>
                <a:spcPts val="0"/>
              </a:spcAft>
              <a:buSzPts val="1450"/>
              <a:buFont typeface="Arial"/>
              <a:buChar char="○"/>
            </a:pPr>
            <a:r>
              <a:rPr b="1" lang="en" sz="1450">
                <a:latin typeface="Arial"/>
                <a:ea typeface="Arial"/>
                <a:cs typeface="Arial"/>
                <a:sym typeface="Arial"/>
              </a:rPr>
              <a:t>Vector Distance</a:t>
            </a:r>
            <a:r>
              <a:rPr lang="en" sz="1450">
                <a:latin typeface="Arial"/>
                <a:ea typeface="Arial"/>
                <a:cs typeface="Arial"/>
                <a:sym typeface="Arial"/>
              </a:rPr>
              <a:t> is a technique to impute distance between 2 points in n-dimension space (We will use Euclidean distance metric for calculating distance between 2 points) </a:t>
            </a:r>
            <a:endParaRPr sz="1450">
              <a:latin typeface="Arial"/>
              <a:ea typeface="Arial"/>
              <a:cs typeface="Arial"/>
              <a:sym typeface="Arial"/>
            </a:endParaRPr>
          </a:p>
          <a:p>
            <a:pPr indent="0" lvl="0" marL="0" rtl="0" algn="l">
              <a:spcBef>
                <a:spcPts val="2400"/>
              </a:spcBef>
              <a:spcAft>
                <a:spcPts val="1600"/>
              </a:spcAft>
              <a:buNone/>
            </a:pPr>
            <a:r>
              <a:t/>
            </a:r>
            <a:endParaRPr sz="145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idx="1" type="body"/>
          </p:nvPr>
        </p:nvSpPr>
        <p:spPr>
          <a:xfrm>
            <a:off x="311700" y="1213575"/>
            <a:ext cx="8270100" cy="3397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550">
                <a:latin typeface="Arial"/>
                <a:ea typeface="Arial"/>
                <a:cs typeface="Arial"/>
                <a:sym typeface="Arial"/>
              </a:rPr>
              <a:t>SMOTE-GPU: Big Data preprocessing on commodity hardware for imbalanced classification [1]</a:t>
            </a:r>
            <a:endParaRPr b="1" sz="1550">
              <a:latin typeface="Arial"/>
              <a:ea typeface="Arial"/>
              <a:cs typeface="Arial"/>
              <a:sym typeface="Arial"/>
            </a:endParaRPr>
          </a:p>
          <a:p>
            <a:pPr indent="0" lvl="0" marL="0" rtl="0" algn="l">
              <a:spcBef>
                <a:spcPts val="2400"/>
              </a:spcBef>
              <a:spcAft>
                <a:spcPts val="0"/>
              </a:spcAft>
              <a:buNone/>
            </a:pPr>
            <a:r>
              <a:rPr lang="en" sz="1250">
                <a:latin typeface="Arial"/>
                <a:ea typeface="Arial"/>
                <a:cs typeface="Arial"/>
                <a:sym typeface="Arial"/>
              </a:rPr>
              <a:t>[1] Gutiérrez, P.D., Lastra, M., Benítez, J.M. et al. SMOTE-GPU: Big Data preprocessing on commodity hardware for imbalanced classification. Prog Artif Intell 6, 347–354 (2017)</a:t>
            </a:r>
            <a:endParaRPr sz="1250">
              <a:latin typeface="Arial"/>
              <a:ea typeface="Arial"/>
              <a:cs typeface="Arial"/>
              <a:sym typeface="Arial"/>
            </a:endParaRPr>
          </a:p>
          <a:p>
            <a:pPr indent="0" lvl="0" marL="0" rtl="0" algn="l">
              <a:spcBef>
                <a:spcPts val="1600"/>
              </a:spcBef>
              <a:spcAft>
                <a:spcPts val="0"/>
              </a:spcAft>
              <a:buNone/>
            </a:pPr>
            <a:r>
              <a:rPr lang="en" sz="1250">
                <a:latin typeface="Arial"/>
                <a:ea typeface="Arial"/>
                <a:cs typeface="Arial"/>
                <a:sym typeface="Arial"/>
              </a:rPr>
              <a:t>[2] N. V. Chawla et al, "SMOTE: Synthetic Minority Over-sampling Technique," The Journal of Artificial Intelligence Research, vol. 16, pp. 321-357, 2002</a:t>
            </a:r>
            <a:endParaRPr sz="1250">
              <a:latin typeface="Arial"/>
              <a:ea typeface="Arial"/>
              <a:cs typeface="Arial"/>
              <a:sym typeface="Arial"/>
            </a:endParaRPr>
          </a:p>
          <a:p>
            <a:pPr indent="0" lvl="0" marL="0" rtl="0" algn="l">
              <a:spcBef>
                <a:spcPts val="1600"/>
              </a:spcBef>
              <a:spcAft>
                <a:spcPts val="0"/>
              </a:spcAft>
              <a:buClr>
                <a:schemeClr val="dk1"/>
              </a:buClr>
              <a:buSzPts val="1100"/>
              <a:buFont typeface="Arial"/>
              <a:buNone/>
            </a:pPr>
            <a:r>
              <a:t/>
            </a:r>
            <a:endParaRPr sz="1250">
              <a:latin typeface="Arial"/>
              <a:ea typeface="Arial"/>
              <a:cs typeface="Arial"/>
              <a:sym typeface="Arial"/>
            </a:endParaRPr>
          </a:p>
          <a:p>
            <a:pPr indent="0" lvl="0" marL="0" rtl="0" algn="l">
              <a:spcBef>
                <a:spcPts val="1600"/>
              </a:spcBef>
              <a:spcAft>
                <a:spcPts val="1600"/>
              </a:spcAft>
              <a:buNone/>
            </a:pPr>
            <a:r>
              <a:rPr b="1" lang="en" sz="1550">
                <a:latin typeface="Arial"/>
                <a:ea typeface="Arial"/>
                <a:cs typeface="Arial"/>
                <a:sym typeface="Arial"/>
              </a:rPr>
              <a:t>Keywords: Smote + Gpu | Cuda | Parallel processing</a:t>
            </a:r>
            <a:endParaRPr b="1" sz="1550">
              <a:latin typeface="Arial"/>
              <a:ea typeface="Arial"/>
              <a:cs typeface="Arial"/>
              <a:sym typeface="Arial"/>
            </a:endParaRPr>
          </a:p>
        </p:txBody>
      </p:sp>
      <p:sp>
        <p:nvSpPr>
          <p:cNvPr id="85" name="Google Shape;85;p1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Key Prior Art, References</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Smote Technique - Core Algorithms</a:t>
            </a:r>
            <a:endParaRPr b="1"/>
          </a:p>
        </p:txBody>
      </p:sp>
      <p:sp>
        <p:nvSpPr>
          <p:cNvPr id="91" name="Google Shape;91;p18"/>
          <p:cNvSpPr txBox="1"/>
          <p:nvPr>
            <p:ph idx="1" type="body"/>
          </p:nvPr>
        </p:nvSpPr>
        <p:spPr>
          <a:xfrm>
            <a:off x="311700" y="1213575"/>
            <a:ext cx="8520600" cy="3397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550">
                <a:latin typeface="Arial"/>
                <a:ea typeface="Arial"/>
                <a:cs typeface="Arial"/>
                <a:sym typeface="Arial"/>
              </a:rPr>
              <a:t>K-Nearest Neighbor &amp; Vector Distance</a:t>
            </a:r>
            <a:endParaRPr b="1" sz="1550">
              <a:latin typeface="Arial"/>
              <a:ea typeface="Arial"/>
              <a:cs typeface="Arial"/>
              <a:sym typeface="Arial"/>
            </a:endParaRPr>
          </a:p>
          <a:p>
            <a:pPr indent="0" lvl="0" marL="0" rtl="0" algn="l">
              <a:spcBef>
                <a:spcPts val="2400"/>
              </a:spcBef>
              <a:spcAft>
                <a:spcPts val="0"/>
              </a:spcAft>
              <a:buNone/>
            </a:pPr>
            <a:r>
              <a:t/>
            </a:r>
            <a:endParaRPr b="1" sz="1550">
              <a:latin typeface="Arial"/>
              <a:ea typeface="Arial"/>
              <a:cs typeface="Arial"/>
              <a:sym typeface="Arial"/>
            </a:endParaRPr>
          </a:p>
          <a:p>
            <a:pPr indent="0" lvl="0" marL="0" rtl="0" algn="l">
              <a:spcBef>
                <a:spcPts val="2400"/>
              </a:spcBef>
              <a:spcAft>
                <a:spcPts val="1600"/>
              </a:spcAft>
              <a:buNone/>
            </a:pPr>
            <a:r>
              <a:t/>
            </a:r>
            <a:endParaRPr sz="1300">
              <a:solidFill>
                <a:srgbClr val="000000"/>
              </a:solidFill>
              <a:latin typeface="Calibri"/>
              <a:ea typeface="Calibri"/>
              <a:cs typeface="Calibri"/>
              <a:sym typeface="Calibri"/>
            </a:endParaRPr>
          </a:p>
        </p:txBody>
      </p:sp>
      <p:pic>
        <p:nvPicPr>
          <p:cNvPr id="92" name="Google Shape;92;p18"/>
          <p:cNvPicPr preferRelativeResize="0"/>
          <p:nvPr/>
        </p:nvPicPr>
        <p:blipFill>
          <a:blip r:embed="rId3">
            <a:alphaModFix/>
          </a:blip>
          <a:stretch>
            <a:fillRect/>
          </a:stretch>
        </p:blipFill>
        <p:spPr>
          <a:xfrm>
            <a:off x="4630575" y="1128675"/>
            <a:ext cx="4096752" cy="3566999"/>
          </a:xfrm>
          <a:prstGeom prst="rect">
            <a:avLst/>
          </a:prstGeom>
          <a:noFill/>
          <a:ln>
            <a:noFill/>
          </a:ln>
        </p:spPr>
      </p:pic>
      <p:sp>
        <p:nvSpPr>
          <p:cNvPr id="93" name="Google Shape;93;p18"/>
          <p:cNvSpPr txBox="1"/>
          <p:nvPr/>
        </p:nvSpPr>
        <p:spPr>
          <a:xfrm>
            <a:off x="451375" y="1847475"/>
            <a:ext cx="3810300" cy="31401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Char char="●"/>
            </a:pPr>
            <a:r>
              <a:rPr lang="en" sz="1200"/>
              <a:t>Here in this problem we have 2 classes, and we need to find the class for the unknown point.</a:t>
            </a:r>
            <a:endParaRPr sz="1200"/>
          </a:p>
          <a:p>
            <a:pPr indent="0" lvl="0" marL="45720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We started this problem by finding the vector distance between the unknown points with all the samples in the dataset.</a:t>
            </a:r>
            <a:endParaRPr sz="1200"/>
          </a:p>
          <a:p>
            <a:pPr indent="0" lvl="0" marL="45720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Now we have all the distances measured between this unknown point and all other points in the sample. So, for  K=3 (randomly selected), we picked 3 nearest points to this unknown point. We noticed that 2 out of 3 points belong to class B and hence by majority vote, the unknown point was classified as </a:t>
            </a:r>
            <a:r>
              <a:rPr b="1" lang="en" sz="1200"/>
              <a:t>Class B. </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idx="1" type="body"/>
          </p:nvPr>
        </p:nvSpPr>
        <p:spPr>
          <a:xfrm>
            <a:off x="395675" y="1182100"/>
            <a:ext cx="4842300" cy="3772500"/>
          </a:xfrm>
          <a:prstGeom prst="rect">
            <a:avLst/>
          </a:prstGeom>
        </p:spPr>
        <p:txBody>
          <a:bodyPr anchorCtr="0" anchor="t" bIns="91425" lIns="91425" spcFirstLastPara="1" rIns="91425" wrap="square" tIns="91425">
            <a:noAutofit/>
          </a:bodyPr>
          <a:lstStyle/>
          <a:p>
            <a:pPr indent="-317500" lvl="0" marL="457200" rtl="0" algn="l">
              <a:lnSpc>
                <a:spcPct val="138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The minority classes in the dataset are synthesized based on KNN and Vector Distance Algorithm. </a:t>
            </a:r>
            <a:endParaRPr sz="1400">
              <a:solidFill>
                <a:srgbClr val="000000"/>
              </a:solidFill>
              <a:latin typeface="Arial"/>
              <a:ea typeface="Arial"/>
              <a:cs typeface="Arial"/>
              <a:sym typeface="Arial"/>
            </a:endParaRPr>
          </a:p>
          <a:p>
            <a:pPr indent="-317500" lvl="0" marL="457200" rtl="0" algn="l">
              <a:lnSpc>
                <a:spcPct val="138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Example:</a:t>
            </a:r>
            <a:endParaRPr sz="1400">
              <a:solidFill>
                <a:srgbClr val="000000"/>
              </a:solidFill>
              <a:latin typeface="Arial"/>
              <a:ea typeface="Arial"/>
              <a:cs typeface="Arial"/>
              <a:sym typeface="Arial"/>
            </a:endParaRPr>
          </a:p>
          <a:p>
            <a:pPr indent="-317500" lvl="1" marL="914400" rtl="0" algn="l">
              <a:lnSpc>
                <a:spcPct val="138000"/>
              </a:lnSpc>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A</a:t>
            </a:r>
            <a:r>
              <a:rPr lang="en" sz="1400">
                <a:solidFill>
                  <a:srgbClr val="000000"/>
                </a:solidFill>
                <a:latin typeface="Arial"/>
                <a:ea typeface="Arial"/>
                <a:cs typeface="Arial"/>
                <a:sym typeface="Arial"/>
              </a:rPr>
              <a:t>ssume we have 100 million data points which are segregated into 2 classes “Yes” and “No”</a:t>
            </a:r>
            <a:endParaRPr sz="1400">
              <a:solidFill>
                <a:srgbClr val="000000"/>
              </a:solidFill>
              <a:latin typeface="Arial"/>
              <a:ea typeface="Arial"/>
              <a:cs typeface="Arial"/>
              <a:sym typeface="Arial"/>
            </a:endParaRPr>
          </a:p>
          <a:p>
            <a:pPr indent="-317500" lvl="1" marL="914400" rtl="0" algn="l">
              <a:lnSpc>
                <a:spcPct val="138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90 million data points </a:t>
            </a:r>
            <a:r>
              <a:rPr lang="en">
                <a:solidFill>
                  <a:srgbClr val="000000"/>
                </a:solidFill>
                <a:latin typeface="Arial"/>
                <a:ea typeface="Arial"/>
                <a:cs typeface="Arial"/>
                <a:sym typeface="Arial"/>
              </a:rPr>
              <a:t>in </a:t>
            </a:r>
            <a:r>
              <a:rPr lang="en" sz="1400">
                <a:solidFill>
                  <a:srgbClr val="000000"/>
                </a:solidFill>
                <a:latin typeface="Arial"/>
                <a:ea typeface="Arial"/>
                <a:cs typeface="Arial"/>
                <a:sym typeface="Arial"/>
              </a:rPr>
              <a:t>class “NO”</a:t>
            </a:r>
            <a:endParaRPr>
              <a:solidFill>
                <a:srgbClr val="000000"/>
              </a:solidFill>
              <a:latin typeface="Arial"/>
              <a:ea typeface="Arial"/>
              <a:cs typeface="Arial"/>
              <a:sym typeface="Arial"/>
            </a:endParaRPr>
          </a:p>
          <a:p>
            <a:pPr indent="-317500" lvl="1" marL="914400" rtl="0" algn="l">
              <a:lnSpc>
                <a:spcPct val="138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10 million data points </a:t>
            </a:r>
            <a:r>
              <a:rPr lang="en">
                <a:solidFill>
                  <a:srgbClr val="000000"/>
                </a:solidFill>
                <a:latin typeface="Arial"/>
                <a:ea typeface="Arial"/>
                <a:cs typeface="Arial"/>
                <a:sym typeface="Arial"/>
              </a:rPr>
              <a:t>in </a:t>
            </a:r>
            <a:r>
              <a:rPr lang="en" sz="1400">
                <a:solidFill>
                  <a:srgbClr val="000000"/>
                </a:solidFill>
                <a:latin typeface="Arial"/>
                <a:ea typeface="Arial"/>
                <a:cs typeface="Arial"/>
                <a:sym typeface="Arial"/>
              </a:rPr>
              <a:t>class “YES”</a:t>
            </a:r>
            <a:endParaRPr sz="1400">
              <a:solidFill>
                <a:srgbClr val="000000"/>
              </a:solidFill>
              <a:latin typeface="Arial"/>
              <a:ea typeface="Arial"/>
              <a:cs typeface="Arial"/>
              <a:sym typeface="Arial"/>
            </a:endParaRPr>
          </a:p>
          <a:p>
            <a:pPr indent="-317500" lvl="1" marL="914400" rtl="0" algn="l">
              <a:lnSpc>
                <a:spcPct val="138000"/>
              </a:lnSpc>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We can use SMOTE (which internally uses k</a:t>
            </a:r>
            <a:r>
              <a:rPr lang="en" sz="1400">
                <a:solidFill>
                  <a:srgbClr val="000000"/>
                </a:solidFill>
                <a:latin typeface="Arial"/>
                <a:ea typeface="Arial"/>
                <a:cs typeface="Arial"/>
                <a:sym typeface="Arial"/>
              </a:rPr>
              <a:t>-</a:t>
            </a:r>
            <a:r>
              <a:rPr lang="en">
                <a:solidFill>
                  <a:srgbClr val="000000"/>
                </a:solidFill>
                <a:latin typeface="Arial"/>
                <a:ea typeface="Arial"/>
                <a:cs typeface="Arial"/>
                <a:sym typeface="Arial"/>
              </a:rPr>
              <a:t>N</a:t>
            </a:r>
            <a:r>
              <a:rPr lang="en" sz="1400">
                <a:solidFill>
                  <a:srgbClr val="000000"/>
                </a:solidFill>
                <a:latin typeface="Arial"/>
                <a:ea typeface="Arial"/>
                <a:cs typeface="Arial"/>
                <a:sym typeface="Arial"/>
              </a:rPr>
              <a:t>earest </a:t>
            </a:r>
            <a:r>
              <a:rPr lang="en">
                <a:solidFill>
                  <a:srgbClr val="000000"/>
                </a:solidFill>
                <a:latin typeface="Arial"/>
                <a:ea typeface="Arial"/>
                <a:cs typeface="Arial"/>
                <a:sym typeface="Arial"/>
              </a:rPr>
              <a:t>N</a:t>
            </a:r>
            <a:r>
              <a:rPr lang="en" sz="1400">
                <a:solidFill>
                  <a:srgbClr val="000000"/>
                </a:solidFill>
                <a:latin typeface="Arial"/>
                <a:ea typeface="Arial"/>
                <a:cs typeface="Arial"/>
                <a:sym typeface="Arial"/>
              </a:rPr>
              <a:t>eighbor and Vector Distance) to synthesize 40 million more samples for the data points which belong to class “YES”</a:t>
            </a:r>
            <a:endParaRPr sz="1100">
              <a:solidFill>
                <a:srgbClr val="000000"/>
              </a:solidFill>
              <a:latin typeface="Arial"/>
              <a:ea typeface="Arial"/>
              <a:cs typeface="Arial"/>
              <a:sym typeface="Arial"/>
            </a:endParaRPr>
          </a:p>
        </p:txBody>
      </p:sp>
      <p:sp>
        <p:nvSpPr>
          <p:cNvPr id="99" name="Google Shape;99;p19"/>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Smote Technique</a:t>
            </a:r>
            <a:endParaRPr b="1"/>
          </a:p>
        </p:txBody>
      </p:sp>
      <p:pic>
        <p:nvPicPr>
          <p:cNvPr id="100" name="Google Shape;100;p19"/>
          <p:cNvPicPr preferRelativeResize="0"/>
          <p:nvPr/>
        </p:nvPicPr>
        <p:blipFill>
          <a:blip r:embed="rId3">
            <a:alphaModFix/>
          </a:blip>
          <a:stretch>
            <a:fillRect/>
          </a:stretch>
        </p:blipFill>
        <p:spPr>
          <a:xfrm>
            <a:off x="5306400" y="1412113"/>
            <a:ext cx="3601225" cy="280862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Detailed Description - Why</a:t>
            </a:r>
            <a:endParaRPr b="1"/>
          </a:p>
        </p:txBody>
      </p:sp>
      <p:sp>
        <p:nvSpPr>
          <p:cNvPr id="106" name="Google Shape;106;p20"/>
          <p:cNvSpPr txBox="1"/>
          <p:nvPr>
            <p:ph idx="1" type="body"/>
          </p:nvPr>
        </p:nvSpPr>
        <p:spPr>
          <a:xfrm>
            <a:off x="269700" y="1171600"/>
            <a:ext cx="8520600" cy="3397200"/>
          </a:xfrm>
          <a:prstGeom prst="rect">
            <a:avLst/>
          </a:prstGeom>
        </p:spPr>
        <p:txBody>
          <a:bodyPr anchorCtr="0" anchor="t" bIns="91425" lIns="91425" spcFirstLastPara="1" rIns="91425" wrap="square" tIns="91425">
            <a:noAutofit/>
          </a:bodyPr>
          <a:lstStyle/>
          <a:p>
            <a:pPr indent="-330200" lvl="0" marL="457200" rtl="0" algn="l">
              <a:lnSpc>
                <a:spcPct val="138000"/>
              </a:lnSpc>
              <a:spcBef>
                <a:spcPts val="0"/>
              </a:spcBef>
              <a:spcAft>
                <a:spcPts val="0"/>
              </a:spcAft>
              <a:buClr>
                <a:srgbClr val="000000"/>
              </a:buClr>
              <a:buSzPts val="1600"/>
              <a:buChar char="●"/>
            </a:pPr>
            <a:r>
              <a:rPr lang="en" sz="1600">
                <a:solidFill>
                  <a:srgbClr val="000000"/>
                </a:solidFill>
                <a:latin typeface="Arial"/>
                <a:ea typeface="Arial"/>
                <a:cs typeface="Arial"/>
                <a:sym typeface="Arial"/>
              </a:rPr>
              <a:t>For solving this class imbalance problem, we are using vector distance as the metric, to impute distance of one point with all the other points in the sample. Calculating distance of one point with all the other points and repeating the same for all data points in the sample, makes it of the</a:t>
            </a:r>
            <a:r>
              <a:rPr b="1" lang="en" sz="1600">
                <a:solidFill>
                  <a:srgbClr val="000000"/>
                </a:solidFill>
                <a:latin typeface="Arial"/>
                <a:ea typeface="Arial"/>
                <a:cs typeface="Arial"/>
                <a:sym typeface="Arial"/>
              </a:rPr>
              <a:t> order of N^2 </a:t>
            </a:r>
            <a:r>
              <a:rPr lang="en" sz="1600">
                <a:solidFill>
                  <a:srgbClr val="000000"/>
                </a:solidFill>
                <a:latin typeface="Arial"/>
                <a:ea typeface="Arial"/>
                <a:cs typeface="Arial"/>
                <a:sym typeface="Arial"/>
              </a:rPr>
              <a:t>which is very very slow computation.</a:t>
            </a:r>
            <a:endParaRPr sz="1600">
              <a:solidFill>
                <a:srgbClr val="000000"/>
              </a:solidFill>
              <a:latin typeface="Arial"/>
              <a:ea typeface="Arial"/>
              <a:cs typeface="Arial"/>
              <a:sym typeface="Arial"/>
            </a:endParaRPr>
          </a:p>
          <a:p>
            <a:pPr indent="-330200" lvl="0" marL="457200" rtl="0" algn="l">
              <a:lnSpc>
                <a:spcPct val="138000"/>
              </a:lnSpc>
              <a:spcBef>
                <a:spcPts val="0"/>
              </a:spcBef>
              <a:spcAft>
                <a:spcPts val="0"/>
              </a:spcAft>
              <a:buClr>
                <a:srgbClr val="000000"/>
              </a:buClr>
              <a:buSzPts val="1600"/>
              <a:buChar char="●"/>
            </a:pPr>
            <a:r>
              <a:rPr lang="en" sz="1600">
                <a:solidFill>
                  <a:srgbClr val="000000"/>
                </a:solidFill>
                <a:latin typeface="Arial"/>
                <a:ea typeface="Arial"/>
                <a:cs typeface="Arial"/>
                <a:sym typeface="Arial"/>
              </a:rPr>
              <a:t>Also, once we have the distance, based on the value of “K”, we have to synthesize new data points from each data point. This process is also time taking if done serially as there can be </a:t>
            </a:r>
            <a:r>
              <a:rPr b="1" lang="en" sz="1600">
                <a:solidFill>
                  <a:srgbClr val="000000"/>
                </a:solidFill>
                <a:latin typeface="Arial"/>
                <a:ea typeface="Arial"/>
                <a:cs typeface="Arial"/>
                <a:sym typeface="Arial"/>
              </a:rPr>
              <a:t>large number of samples which we want to synthesize.</a:t>
            </a:r>
            <a:endParaRPr b="1" sz="1600">
              <a:solidFill>
                <a:srgbClr val="000000"/>
              </a:solidFill>
              <a:latin typeface="Arial"/>
              <a:ea typeface="Arial"/>
              <a:cs typeface="Arial"/>
              <a:sym typeface="Arial"/>
            </a:endParaRPr>
          </a:p>
          <a:p>
            <a:pPr indent="-330200" lvl="0" marL="457200" rtl="0" algn="l">
              <a:lnSpc>
                <a:spcPct val="138000"/>
              </a:lnSpc>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Hence parallelizing both K-NN and Vector Distance will be very efficient in solving the  class imbalance problem.</a:t>
            </a:r>
            <a:endParaRPr sz="1600">
              <a:solidFill>
                <a:srgbClr val="000000"/>
              </a:solidFill>
              <a:latin typeface="Arial"/>
              <a:ea typeface="Arial"/>
              <a:cs typeface="Arial"/>
              <a:sym typeface="Arial"/>
            </a:endParaRPr>
          </a:p>
          <a:p>
            <a:pPr indent="0" lvl="0" marL="0" rtl="0" algn="l">
              <a:lnSpc>
                <a:spcPct val="138000"/>
              </a:lnSpc>
              <a:spcBef>
                <a:spcPts val="0"/>
              </a:spcBef>
              <a:spcAft>
                <a:spcPts val="0"/>
              </a:spcAft>
              <a:buNone/>
            </a:pPr>
            <a:r>
              <a:t/>
            </a:r>
            <a:endParaRPr sz="1600">
              <a:solidFill>
                <a:srgbClr val="000000"/>
              </a:solidFill>
              <a:latin typeface="Arial"/>
              <a:ea typeface="Arial"/>
              <a:cs typeface="Arial"/>
              <a:sym typeface="Arial"/>
            </a:endParaRPr>
          </a:p>
          <a:p>
            <a:pPr indent="0" lvl="0" marL="0" rtl="0" algn="l">
              <a:spcBef>
                <a:spcPts val="0"/>
              </a:spcBef>
              <a:spcAft>
                <a:spcPts val="1600"/>
              </a:spcAft>
              <a:buNone/>
            </a:pPr>
            <a:r>
              <a:t/>
            </a:r>
            <a:endParaRPr sz="1300">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Detailed Description - How</a:t>
            </a:r>
            <a:endParaRPr b="1"/>
          </a:p>
        </p:txBody>
      </p:sp>
      <p:sp>
        <p:nvSpPr>
          <p:cNvPr id="112" name="Google Shape;112;p21"/>
          <p:cNvSpPr txBox="1"/>
          <p:nvPr>
            <p:ph idx="1" type="body"/>
          </p:nvPr>
        </p:nvSpPr>
        <p:spPr>
          <a:xfrm>
            <a:off x="311700" y="1208875"/>
            <a:ext cx="8520600" cy="33972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rgbClr val="000000"/>
              </a:buClr>
              <a:buSzPts val="1100"/>
              <a:buFont typeface="Arial"/>
              <a:buChar char="●"/>
            </a:pPr>
            <a:r>
              <a:rPr lang="en">
                <a:solidFill>
                  <a:srgbClr val="000000"/>
                </a:solidFill>
                <a:latin typeface="Arial"/>
                <a:ea typeface="Arial"/>
                <a:cs typeface="Arial"/>
                <a:sym typeface="Arial"/>
              </a:rPr>
              <a:t>Calculating distance between all the minority samples - 5 minority samples </a:t>
            </a:r>
            <a:endParaRPr>
              <a:solidFill>
                <a:srgbClr val="000000"/>
              </a:solidFill>
              <a:latin typeface="Arial"/>
              <a:ea typeface="Arial"/>
              <a:cs typeface="Arial"/>
              <a:sym typeface="Arial"/>
            </a:endParaRPr>
          </a:p>
          <a:p>
            <a:pPr indent="0" lvl="0" marL="457200" rtl="0" algn="l">
              <a:spcBef>
                <a:spcPts val="1600"/>
              </a:spcBef>
              <a:spcAft>
                <a:spcPts val="0"/>
              </a:spcAft>
              <a:buNone/>
            </a:pPr>
            <a:r>
              <a:rPr lang="en">
                <a:solidFill>
                  <a:srgbClr val="000000"/>
                </a:solidFill>
              </a:rPr>
              <a:t> </a:t>
            </a:r>
            <a:endParaRPr>
              <a:solidFill>
                <a:srgbClr val="000000"/>
              </a:solidFill>
            </a:endParaRPr>
          </a:p>
          <a:p>
            <a:pPr indent="0" lvl="0" marL="457200" rtl="0" algn="l">
              <a:spcBef>
                <a:spcPts val="1600"/>
              </a:spcBef>
              <a:spcAft>
                <a:spcPts val="1600"/>
              </a:spcAft>
              <a:buNone/>
            </a:pPr>
            <a:r>
              <a:t/>
            </a:r>
            <a:endParaRPr>
              <a:solidFill>
                <a:srgbClr val="000000"/>
              </a:solidFill>
            </a:endParaRPr>
          </a:p>
        </p:txBody>
      </p:sp>
      <p:graphicFrame>
        <p:nvGraphicFramePr>
          <p:cNvPr id="113" name="Google Shape;113;p21"/>
          <p:cNvGraphicFramePr/>
          <p:nvPr/>
        </p:nvGraphicFramePr>
        <p:xfrm>
          <a:off x="406150" y="1855460"/>
          <a:ext cx="3000000" cy="3000000"/>
        </p:xfrm>
        <a:graphic>
          <a:graphicData uri="http://schemas.openxmlformats.org/drawingml/2006/table">
            <a:tbl>
              <a:tblPr>
                <a:noFill/>
                <a:tableStyleId>{B569CC04-5E8F-4F85-A9E4-81369381B168}</a:tableStyleId>
              </a:tblPr>
              <a:tblGrid>
                <a:gridCol w="480325"/>
                <a:gridCol w="480325"/>
                <a:gridCol w="480325"/>
                <a:gridCol w="480325"/>
                <a:gridCol w="480325"/>
                <a:gridCol w="423425"/>
                <a:gridCol w="537225"/>
              </a:tblGrid>
              <a:tr h="518125">
                <a:tc>
                  <a:txBody>
                    <a:bodyPr/>
                    <a:lstStyle/>
                    <a:p>
                      <a:pPr indent="0" lvl="0" marL="0" rtl="0" algn="l">
                        <a:spcBef>
                          <a:spcPts val="0"/>
                        </a:spcBef>
                        <a:spcAft>
                          <a:spcPts val="0"/>
                        </a:spcAft>
                        <a:buNone/>
                      </a:pPr>
                      <a:r>
                        <a:t/>
                      </a:r>
                      <a:endParaRPr b="1" sz="1100"/>
                    </a:p>
                  </a:txBody>
                  <a:tcPr marT="91425" marB="91425" marR="91425" marL="91425"/>
                </a:tc>
                <a:tc>
                  <a:txBody>
                    <a:bodyPr/>
                    <a:lstStyle/>
                    <a:p>
                      <a:pPr indent="0" lvl="0" marL="0" rtl="0" algn="l">
                        <a:spcBef>
                          <a:spcPts val="0"/>
                        </a:spcBef>
                        <a:spcAft>
                          <a:spcPts val="0"/>
                        </a:spcAft>
                        <a:buNone/>
                      </a:pPr>
                      <a:r>
                        <a:rPr b="1" lang="en" sz="1100"/>
                        <a:t>X1</a:t>
                      </a:r>
                      <a:endParaRPr b="1" sz="1100"/>
                    </a:p>
                  </a:txBody>
                  <a:tcPr marT="91425" marB="91425" marR="91425" marL="91425"/>
                </a:tc>
                <a:tc>
                  <a:txBody>
                    <a:bodyPr/>
                    <a:lstStyle/>
                    <a:p>
                      <a:pPr indent="0" lvl="0" marL="0" rtl="0" algn="l">
                        <a:spcBef>
                          <a:spcPts val="0"/>
                        </a:spcBef>
                        <a:spcAft>
                          <a:spcPts val="0"/>
                        </a:spcAft>
                        <a:buNone/>
                      </a:pPr>
                      <a:r>
                        <a:rPr b="1" lang="en" sz="1100"/>
                        <a:t>X2</a:t>
                      </a:r>
                      <a:endParaRPr b="1" sz="1100"/>
                    </a:p>
                  </a:txBody>
                  <a:tcPr marT="91425" marB="91425" marR="91425" marL="91425"/>
                </a:tc>
                <a:tc>
                  <a:txBody>
                    <a:bodyPr/>
                    <a:lstStyle/>
                    <a:p>
                      <a:pPr indent="0" lvl="0" marL="0" rtl="0" algn="l">
                        <a:spcBef>
                          <a:spcPts val="0"/>
                        </a:spcBef>
                        <a:spcAft>
                          <a:spcPts val="0"/>
                        </a:spcAft>
                        <a:buNone/>
                      </a:pPr>
                      <a:r>
                        <a:rPr b="1" lang="en" sz="1100"/>
                        <a:t>X3</a:t>
                      </a:r>
                      <a:endParaRPr b="1" sz="1100"/>
                    </a:p>
                  </a:txBody>
                  <a:tcPr marT="91425" marB="91425" marR="91425" marL="91425"/>
                </a:tc>
                <a:tc>
                  <a:txBody>
                    <a:bodyPr/>
                    <a:lstStyle/>
                    <a:p>
                      <a:pPr indent="0" lvl="0" marL="0" rtl="0" algn="l">
                        <a:spcBef>
                          <a:spcPts val="0"/>
                        </a:spcBef>
                        <a:spcAft>
                          <a:spcPts val="0"/>
                        </a:spcAft>
                        <a:buNone/>
                      </a:pPr>
                      <a:r>
                        <a:rPr b="1" lang="en" sz="1100"/>
                        <a:t>X4</a:t>
                      </a:r>
                      <a:endParaRPr b="1" sz="1100"/>
                    </a:p>
                  </a:txBody>
                  <a:tcPr marT="91425" marB="91425" marR="91425" marL="91425"/>
                </a:tc>
                <a:tc>
                  <a:txBody>
                    <a:bodyPr/>
                    <a:lstStyle/>
                    <a:p>
                      <a:pPr indent="0" lvl="0" marL="0" rtl="0" algn="l">
                        <a:spcBef>
                          <a:spcPts val="0"/>
                        </a:spcBef>
                        <a:spcAft>
                          <a:spcPts val="0"/>
                        </a:spcAft>
                        <a:buNone/>
                      </a:pPr>
                      <a:r>
                        <a:rPr b="1" lang="en" sz="1100"/>
                        <a:t>X5</a:t>
                      </a:r>
                      <a:endParaRPr b="1" sz="1100"/>
                    </a:p>
                  </a:txBody>
                  <a:tcPr marT="91425" marB="91425" marR="91425" marL="91425"/>
                </a:tc>
                <a:tc>
                  <a:txBody>
                    <a:bodyPr/>
                    <a:lstStyle/>
                    <a:p>
                      <a:pPr indent="0" lvl="0" marL="0" rtl="0" algn="l">
                        <a:spcBef>
                          <a:spcPts val="0"/>
                        </a:spcBef>
                        <a:spcAft>
                          <a:spcPts val="0"/>
                        </a:spcAft>
                        <a:buNone/>
                      </a:pPr>
                      <a:r>
                        <a:rPr b="1" lang="en" sz="1100"/>
                        <a:t>Class</a:t>
                      </a:r>
                      <a:endParaRPr b="1" sz="1100"/>
                    </a:p>
                  </a:txBody>
                  <a:tcPr marT="91425" marB="91425" marR="91425" marL="91425"/>
                </a:tc>
              </a:tr>
              <a:tr h="385775">
                <a:tc>
                  <a:txBody>
                    <a:bodyPr/>
                    <a:lstStyle/>
                    <a:p>
                      <a:pPr indent="0" lvl="0" marL="0" rtl="0" algn="l">
                        <a:spcBef>
                          <a:spcPts val="0"/>
                        </a:spcBef>
                        <a:spcAft>
                          <a:spcPts val="0"/>
                        </a:spcAft>
                        <a:buNone/>
                      </a:pPr>
                      <a:r>
                        <a:rPr b="1" lang="en" sz="1100"/>
                        <a:t>1</a:t>
                      </a:r>
                      <a:endParaRPr b="1" sz="1100"/>
                    </a:p>
                  </a:txBody>
                  <a:tcPr marT="91425" marB="91425" marR="91425" marL="91425"/>
                </a:tc>
                <a:tc>
                  <a:txBody>
                    <a:bodyPr/>
                    <a:lstStyle/>
                    <a:p>
                      <a:pPr indent="0" lvl="0" marL="0" rtl="0" algn="l">
                        <a:spcBef>
                          <a:spcPts val="0"/>
                        </a:spcBef>
                        <a:spcAft>
                          <a:spcPts val="0"/>
                        </a:spcAft>
                        <a:buNone/>
                      </a:pPr>
                      <a:r>
                        <a:rPr lang="en" sz="1100"/>
                        <a:t>1</a:t>
                      </a:r>
                      <a:endParaRPr sz="1100"/>
                    </a:p>
                  </a:txBody>
                  <a:tcPr marT="91425" marB="91425" marR="91425" marL="91425"/>
                </a:tc>
                <a:tc>
                  <a:txBody>
                    <a:bodyPr/>
                    <a:lstStyle/>
                    <a:p>
                      <a:pPr indent="0" lvl="0" marL="0" rtl="0" algn="l">
                        <a:spcBef>
                          <a:spcPts val="0"/>
                        </a:spcBef>
                        <a:spcAft>
                          <a:spcPts val="0"/>
                        </a:spcAft>
                        <a:buNone/>
                      </a:pPr>
                      <a:r>
                        <a:rPr lang="en" sz="1100"/>
                        <a:t>3</a:t>
                      </a:r>
                      <a:endParaRPr sz="1100"/>
                    </a:p>
                  </a:txBody>
                  <a:tcPr marT="91425" marB="91425" marR="91425" marL="91425"/>
                </a:tc>
                <a:tc>
                  <a:txBody>
                    <a:bodyPr/>
                    <a:lstStyle/>
                    <a:p>
                      <a:pPr indent="0" lvl="0" marL="0" rtl="0" algn="l">
                        <a:spcBef>
                          <a:spcPts val="0"/>
                        </a:spcBef>
                        <a:spcAft>
                          <a:spcPts val="0"/>
                        </a:spcAft>
                        <a:buNone/>
                      </a:pPr>
                      <a:r>
                        <a:rPr lang="en" sz="1100"/>
                        <a:t>4</a:t>
                      </a:r>
                      <a:endParaRPr sz="1100"/>
                    </a:p>
                  </a:txBody>
                  <a:tcPr marT="91425" marB="91425" marR="91425" marL="91425"/>
                </a:tc>
                <a:tc>
                  <a:txBody>
                    <a:bodyPr/>
                    <a:lstStyle/>
                    <a:p>
                      <a:pPr indent="0" lvl="0" marL="0" rtl="0" algn="l">
                        <a:spcBef>
                          <a:spcPts val="0"/>
                        </a:spcBef>
                        <a:spcAft>
                          <a:spcPts val="0"/>
                        </a:spcAft>
                        <a:buNone/>
                      </a:pPr>
                      <a:r>
                        <a:rPr lang="en" sz="1100"/>
                        <a:t>5</a:t>
                      </a:r>
                      <a:endParaRPr sz="1100"/>
                    </a:p>
                  </a:txBody>
                  <a:tcPr marT="91425" marB="91425" marR="91425" marL="91425"/>
                </a:tc>
                <a:tc>
                  <a:txBody>
                    <a:bodyPr/>
                    <a:lstStyle/>
                    <a:p>
                      <a:pPr indent="0" lvl="0" marL="0" rtl="0" algn="l">
                        <a:spcBef>
                          <a:spcPts val="0"/>
                        </a:spcBef>
                        <a:spcAft>
                          <a:spcPts val="0"/>
                        </a:spcAft>
                        <a:buNone/>
                      </a:pPr>
                      <a:r>
                        <a:rPr lang="en" sz="1100"/>
                        <a:t>4</a:t>
                      </a:r>
                      <a:endParaRPr sz="1100"/>
                    </a:p>
                  </a:txBody>
                  <a:tcPr marT="91425" marB="91425" marR="91425" marL="91425"/>
                </a:tc>
                <a:tc>
                  <a:txBody>
                    <a:bodyPr/>
                    <a:lstStyle/>
                    <a:p>
                      <a:pPr indent="0" lvl="0" marL="0" rtl="0" algn="l">
                        <a:spcBef>
                          <a:spcPts val="0"/>
                        </a:spcBef>
                        <a:spcAft>
                          <a:spcPts val="0"/>
                        </a:spcAft>
                        <a:buNone/>
                      </a:pPr>
                      <a:r>
                        <a:rPr lang="en" sz="1100"/>
                        <a:t>Yes</a:t>
                      </a:r>
                      <a:endParaRPr sz="1100"/>
                    </a:p>
                  </a:txBody>
                  <a:tcPr marT="91425" marB="91425" marR="91425" marL="91425"/>
                </a:tc>
              </a:tr>
              <a:tr h="385775">
                <a:tc>
                  <a:txBody>
                    <a:bodyPr/>
                    <a:lstStyle/>
                    <a:p>
                      <a:pPr indent="0" lvl="0" marL="0" rtl="0" algn="l">
                        <a:spcBef>
                          <a:spcPts val="0"/>
                        </a:spcBef>
                        <a:spcAft>
                          <a:spcPts val="0"/>
                        </a:spcAft>
                        <a:buNone/>
                      </a:pPr>
                      <a:r>
                        <a:rPr b="1" lang="en" sz="1100"/>
                        <a:t>2</a:t>
                      </a:r>
                      <a:endParaRPr b="1" sz="1100"/>
                    </a:p>
                  </a:txBody>
                  <a:tcPr marT="91425" marB="91425" marR="91425" marL="91425"/>
                </a:tc>
                <a:tc>
                  <a:txBody>
                    <a:bodyPr/>
                    <a:lstStyle/>
                    <a:p>
                      <a:pPr indent="0" lvl="0" marL="0" rtl="0" algn="l">
                        <a:spcBef>
                          <a:spcPts val="0"/>
                        </a:spcBef>
                        <a:spcAft>
                          <a:spcPts val="0"/>
                        </a:spcAft>
                        <a:buNone/>
                      </a:pPr>
                      <a:r>
                        <a:rPr lang="en" sz="1100"/>
                        <a:t>4</a:t>
                      </a:r>
                      <a:endParaRPr sz="1100"/>
                    </a:p>
                  </a:txBody>
                  <a:tcPr marT="91425" marB="91425" marR="91425" marL="91425"/>
                </a:tc>
                <a:tc>
                  <a:txBody>
                    <a:bodyPr/>
                    <a:lstStyle/>
                    <a:p>
                      <a:pPr indent="0" lvl="0" marL="0" rtl="0" algn="l">
                        <a:spcBef>
                          <a:spcPts val="0"/>
                        </a:spcBef>
                        <a:spcAft>
                          <a:spcPts val="0"/>
                        </a:spcAft>
                        <a:buNone/>
                      </a:pPr>
                      <a:r>
                        <a:rPr lang="en" sz="1100"/>
                        <a:t>3</a:t>
                      </a:r>
                      <a:endParaRPr sz="1100"/>
                    </a:p>
                  </a:txBody>
                  <a:tcPr marT="91425" marB="91425" marR="91425" marL="91425"/>
                </a:tc>
                <a:tc>
                  <a:txBody>
                    <a:bodyPr/>
                    <a:lstStyle/>
                    <a:p>
                      <a:pPr indent="0" lvl="0" marL="0" rtl="0" algn="l">
                        <a:spcBef>
                          <a:spcPts val="0"/>
                        </a:spcBef>
                        <a:spcAft>
                          <a:spcPts val="0"/>
                        </a:spcAft>
                        <a:buNone/>
                      </a:pPr>
                      <a:r>
                        <a:rPr lang="en" sz="1100"/>
                        <a:t>2</a:t>
                      </a:r>
                      <a:endParaRPr sz="1100"/>
                    </a:p>
                  </a:txBody>
                  <a:tcPr marT="91425" marB="91425" marR="91425" marL="91425"/>
                </a:tc>
                <a:tc>
                  <a:txBody>
                    <a:bodyPr/>
                    <a:lstStyle/>
                    <a:p>
                      <a:pPr indent="0" lvl="0" marL="0" rtl="0" algn="l">
                        <a:spcBef>
                          <a:spcPts val="0"/>
                        </a:spcBef>
                        <a:spcAft>
                          <a:spcPts val="0"/>
                        </a:spcAft>
                        <a:buNone/>
                      </a:pPr>
                      <a:r>
                        <a:rPr lang="en" sz="1100"/>
                        <a:t>5</a:t>
                      </a:r>
                      <a:endParaRPr sz="1100"/>
                    </a:p>
                  </a:txBody>
                  <a:tcPr marT="91425" marB="91425" marR="91425" marL="91425"/>
                </a:tc>
                <a:tc>
                  <a:txBody>
                    <a:bodyPr/>
                    <a:lstStyle/>
                    <a:p>
                      <a:pPr indent="0" lvl="0" marL="0" rtl="0" algn="l">
                        <a:spcBef>
                          <a:spcPts val="0"/>
                        </a:spcBef>
                        <a:spcAft>
                          <a:spcPts val="0"/>
                        </a:spcAft>
                        <a:buNone/>
                      </a:pPr>
                      <a:r>
                        <a:rPr lang="en" sz="1100"/>
                        <a:t>7</a:t>
                      </a:r>
                      <a:endParaRPr sz="1100"/>
                    </a:p>
                  </a:txBody>
                  <a:tcPr marT="91425" marB="91425" marR="91425" marL="91425"/>
                </a:tc>
                <a:tc>
                  <a:txBody>
                    <a:bodyPr/>
                    <a:lstStyle/>
                    <a:p>
                      <a:pPr indent="0" lvl="0" marL="0" rtl="0" algn="l">
                        <a:spcBef>
                          <a:spcPts val="0"/>
                        </a:spcBef>
                        <a:spcAft>
                          <a:spcPts val="0"/>
                        </a:spcAft>
                        <a:buNone/>
                      </a:pPr>
                      <a:r>
                        <a:rPr lang="en" sz="1100"/>
                        <a:t>Yes</a:t>
                      </a:r>
                      <a:endParaRPr sz="1100"/>
                    </a:p>
                  </a:txBody>
                  <a:tcPr marT="91425" marB="91425" marR="91425" marL="91425"/>
                </a:tc>
              </a:tr>
              <a:tr h="385775">
                <a:tc>
                  <a:txBody>
                    <a:bodyPr/>
                    <a:lstStyle/>
                    <a:p>
                      <a:pPr indent="0" lvl="0" marL="0" rtl="0" algn="l">
                        <a:spcBef>
                          <a:spcPts val="0"/>
                        </a:spcBef>
                        <a:spcAft>
                          <a:spcPts val="0"/>
                        </a:spcAft>
                        <a:buNone/>
                      </a:pPr>
                      <a:r>
                        <a:rPr b="1" lang="en" sz="1100"/>
                        <a:t>3</a:t>
                      </a:r>
                      <a:endParaRPr b="1" sz="1100"/>
                    </a:p>
                  </a:txBody>
                  <a:tcPr marT="91425" marB="91425" marR="91425" marL="91425"/>
                </a:tc>
                <a:tc>
                  <a:txBody>
                    <a:bodyPr/>
                    <a:lstStyle/>
                    <a:p>
                      <a:pPr indent="0" lvl="0" marL="0" rtl="0" algn="l">
                        <a:spcBef>
                          <a:spcPts val="0"/>
                        </a:spcBef>
                        <a:spcAft>
                          <a:spcPts val="0"/>
                        </a:spcAft>
                        <a:buNone/>
                      </a:pPr>
                      <a:r>
                        <a:rPr lang="en" sz="1100"/>
                        <a:t>5</a:t>
                      </a:r>
                      <a:endParaRPr sz="1100"/>
                    </a:p>
                  </a:txBody>
                  <a:tcPr marT="91425" marB="91425" marR="91425" marL="91425"/>
                </a:tc>
                <a:tc>
                  <a:txBody>
                    <a:bodyPr/>
                    <a:lstStyle/>
                    <a:p>
                      <a:pPr indent="0" lvl="0" marL="0" rtl="0" algn="l">
                        <a:spcBef>
                          <a:spcPts val="0"/>
                        </a:spcBef>
                        <a:spcAft>
                          <a:spcPts val="0"/>
                        </a:spcAft>
                        <a:buNone/>
                      </a:pPr>
                      <a:r>
                        <a:rPr lang="en" sz="1100"/>
                        <a:t>9</a:t>
                      </a:r>
                      <a:endParaRPr sz="1100"/>
                    </a:p>
                  </a:txBody>
                  <a:tcPr marT="91425" marB="91425" marR="91425" marL="91425"/>
                </a:tc>
                <a:tc>
                  <a:txBody>
                    <a:bodyPr/>
                    <a:lstStyle/>
                    <a:p>
                      <a:pPr indent="0" lvl="0" marL="0" rtl="0" algn="l">
                        <a:spcBef>
                          <a:spcPts val="0"/>
                        </a:spcBef>
                        <a:spcAft>
                          <a:spcPts val="0"/>
                        </a:spcAft>
                        <a:buNone/>
                      </a:pPr>
                      <a:r>
                        <a:rPr lang="en" sz="1100"/>
                        <a:t>2</a:t>
                      </a:r>
                      <a:endParaRPr sz="1100"/>
                    </a:p>
                  </a:txBody>
                  <a:tcPr marT="91425" marB="91425" marR="91425" marL="91425"/>
                </a:tc>
                <a:tc>
                  <a:txBody>
                    <a:bodyPr/>
                    <a:lstStyle/>
                    <a:p>
                      <a:pPr indent="0" lvl="0" marL="0" rtl="0" algn="l">
                        <a:spcBef>
                          <a:spcPts val="0"/>
                        </a:spcBef>
                        <a:spcAft>
                          <a:spcPts val="0"/>
                        </a:spcAft>
                        <a:buNone/>
                      </a:pPr>
                      <a:r>
                        <a:rPr lang="en" sz="1100"/>
                        <a:t>8</a:t>
                      </a:r>
                      <a:endParaRPr sz="1100"/>
                    </a:p>
                  </a:txBody>
                  <a:tcPr marT="91425" marB="91425" marR="91425" marL="91425"/>
                </a:tc>
                <a:tc>
                  <a:txBody>
                    <a:bodyPr/>
                    <a:lstStyle/>
                    <a:p>
                      <a:pPr indent="0" lvl="0" marL="0" rtl="0" algn="l">
                        <a:spcBef>
                          <a:spcPts val="0"/>
                        </a:spcBef>
                        <a:spcAft>
                          <a:spcPts val="0"/>
                        </a:spcAft>
                        <a:buNone/>
                      </a:pPr>
                      <a:r>
                        <a:rPr lang="en" sz="1100"/>
                        <a:t>6</a:t>
                      </a:r>
                      <a:endParaRPr sz="1100"/>
                    </a:p>
                  </a:txBody>
                  <a:tcPr marT="91425" marB="91425" marR="91425" marL="91425"/>
                </a:tc>
                <a:tc>
                  <a:txBody>
                    <a:bodyPr/>
                    <a:lstStyle/>
                    <a:p>
                      <a:pPr indent="0" lvl="0" marL="0" rtl="0" algn="l">
                        <a:spcBef>
                          <a:spcPts val="0"/>
                        </a:spcBef>
                        <a:spcAft>
                          <a:spcPts val="0"/>
                        </a:spcAft>
                        <a:buNone/>
                      </a:pPr>
                      <a:r>
                        <a:rPr lang="en" sz="1100"/>
                        <a:t>Yes</a:t>
                      </a:r>
                      <a:endParaRPr sz="1100"/>
                    </a:p>
                  </a:txBody>
                  <a:tcPr marT="91425" marB="91425" marR="91425" marL="91425"/>
                </a:tc>
              </a:tr>
              <a:tr h="385775">
                <a:tc>
                  <a:txBody>
                    <a:bodyPr/>
                    <a:lstStyle/>
                    <a:p>
                      <a:pPr indent="0" lvl="0" marL="0" rtl="0" algn="l">
                        <a:spcBef>
                          <a:spcPts val="0"/>
                        </a:spcBef>
                        <a:spcAft>
                          <a:spcPts val="0"/>
                        </a:spcAft>
                        <a:buNone/>
                      </a:pPr>
                      <a:r>
                        <a:rPr b="1" lang="en" sz="1100"/>
                        <a:t>4</a:t>
                      </a:r>
                      <a:endParaRPr b="1" sz="1100"/>
                    </a:p>
                  </a:txBody>
                  <a:tcPr marT="91425" marB="91425" marR="91425" marL="91425"/>
                </a:tc>
                <a:tc>
                  <a:txBody>
                    <a:bodyPr/>
                    <a:lstStyle/>
                    <a:p>
                      <a:pPr indent="0" lvl="0" marL="0" rtl="0" algn="l">
                        <a:spcBef>
                          <a:spcPts val="0"/>
                        </a:spcBef>
                        <a:spcAft>
                          <a:spcPts val="0"/>
                        </a:spcAft>
                        <a:buNone/>
                      </a:pPr>
                      <a:r>
                        <a:rPr lang="en" sz="1100"/>
                        <a:t>1</a:t>
                      </a:r>
                      <a:endParaRPr sz="1100"/>
                    </a:p>
                  </a:txBody>
                  <a:tcPr marT="91425" marB="91425" marR="91425" marL="91425"/>
                </a:tc>
                <a:tc>
                  <a:txBody>
                    <a:bodyPr/>
                    <a:lstStyle/>
                    <a:p>
                      <a:pPr indent="0" lvl="0" marL="0" rtl="0" algn="l">
                        <a:spcBef>
                          <a:spcPts val="0"/>
                        </a:spcBef>
                        <a:spcAft>
                          <a:spcPts val="0"/>
                        </a:spcAft>
                        <a:buNone/>
                      </a:pPr>
                      <a:r>
                        <a:rPr lang="en" sz="1100"/>
                        <a:t>2</a:t>
                      </a:r>
                      <a:endParaRPr sz="1100"/>
                    </a:p>
                  </a:txBody>
                  <a:tcPr marT="91425" marB="91425" marR="91425" marL="91425"/>
                </a:tc>
                <a:tc>
                  <a:txBody>
                    <a:bodyPr/>
                    <a:lstStyle/>
                    <a:p>
                      <a:pPr indent="0" lvl="0" marL="0" rtl="0" algn="l">
                        <a:spcBef>
                          <a:spcPts val="0"/>
                        </a:spcBef>
                        <a:spcAft>
                          <a:spcPts val="0"/>
                        </a:spcAft>
                        <a:buNone/>
                      </a:pPr>
                      <a:r>
                        <a:rPr lang="en" sz="1100"/>
                        <a:t>4</a:t>
                      </a:r>
                      <a:endParaRPr sz="1100"/>
                    </a:p>
                  </a:txBody>
                  <a:tcPr marT="91425" marB="91425" marR="91425" marL="91425"/>
                </a:tc>
                <a:tc>
                  <a:txBody>
                    <a:bodyPr/>
                    <a:lstStyle/>
                    <a:p>
                      <a:pPr indent="0" lvl="0" marL="0" rtl="0" algn="l">
                        <a:spcBef>
                          <a:spcPts val="0"/>
                        </a:spcBef>
                        <a:spcAft>
                          <a:spcPts val="0"/>
                        </a:spcAft>
                        <a:buNone/>
                      </a:pPr>
                      <a:r>
                        <a:rPr lang="en" sz="1100"/>
                        <a:t>6</a:t>
                      </a:r>
                      <a:endParaRPr sz="1100"/>
                    </a:p>
                  </a:txBody>
                  <a:tcPr marT="91425" marB="91425" marR="91425" marL="91425"/>
                </a:tc>
                <a:tc>
                  <a:txBody>
                    <a:bodyPr/>
                    <a:lstStyle/>
                    <a:p>
                      <a:pPr indent="0" lvl="0" marL="0" rtl="0" algn="l">
                        <a:spcBef>
                          <a:spcPts val="0"/>
                        </a:spcBef>
                        <a:spcAft>
                          <a:spcPts val="0"/>
                        </a:spcAft>
                        <a:buNone/>
                      </a:pPr>
                      <a:r>
                        <a:rPr lang="en" sz="1100"/>
                        <a:t>7</a:t>
                      </a:r>
                      <a:endParaRPr sz="1100"/>
                    </a:p>
                  </a:txBody>
                  <a:tcPr marT="91425" marB="91425" marR="91425" marL="91425"/>
                </a:tc>
                <a:tc>
                  <a:txBody>
                    <a:bodyPr/>
                    <a:lstStyle/>
                    <a:p>
                      <a:pPr indent="0" lvl="0" marL="0" rtl="0" algn="l">
                        <a:spcBef>
                          <a:spcPts val="0"/>
                        </a:spcBef>
                        <a:spcAft>
                          <a:spcPts val="0"/>
                        </a:spcAft>
                        <a:buNone/>
                      </a:pPr>
                      <a:r>
                        <a:rPr lang="en" sz="1100"/>
                        <a:t>Yes</a:t>
                      </a:r>
                      <a:endParaRPr sz="1100"/>
                    </a:p>
                  </a:txBody>
                  <a:tcPr marT="91425" marB="91425" marR="91425" marL="91425"/>
                </a:tc>
              </a:tr>
              <a:tr h="385775">
                <a:tc>
                  <a:txBody>
                    <a:bodyPr/>
                    <a:lstStyle/>
                    <a:p>
                      <a:pPr indent="0" lvl="0" marL="0" rtl="0" algn="l">
                        <a:spcBef>
                          <a:spcPts val="0"/>
                        </a:spcBef>
                        <a:spcAft>
                          <a:spcPts val="0"/>
                        </a:spcAft>
                        <a:buNone/>
                      </a:pPr>
                      <a:r>
                        <a:rPr b="1" lang="en" sz="1100"/>
                        <a:t>5</a:t>
                      </a:r>
                      <a:endParaRPr b="1" sz="1100"/>
                    </a:p>
                  </a:txBody>
                  <a:tcPr marT="91425" marB="91425" marR="91425" marL="91425"/>
                </a:tc>
                <a:tc>
                  <a:txBody>
                    <a:bodyPr/>
                    <a:lstStyle/>
                    <a:p>
                      <a:pPr indent="0" lvl="0" marL="0" rtl="0" algn="l">
                        <a:spcBef>
                          <a:spcPts val="0"/>
                        </a:spcBef>
                        <a:spcAft>
                          <a:spcPts val="0"/>
                        </a:spcAft>
                        <a:buNone/>
                      </a:pPr>
                      <a:r>
                        <a:rPr lang="en" sz="1100"/>
                        <a:t>6</a:t>
                      </a:r>
                      <a:endParaRPr sz="1100"/>
                    </a:p>
                  </a:txBody>
                  <a:tcPr marT="91425" marB="91425" marR="91425" marL="91425"/>
                </a:tc>
                <a:tc>
                  <a:txBody>
                    <a:bodyPr/>
                    <a:lstStyle/>
                    <a:p>
                      <a:pPr indent="0" lvl="0" marL="0" rtl="0" algn="l">
                        <a:spcBef>
                          <a:spcPts val="0"/>
                        </a:spcBef>
                        <a:spcAft>
                          <a:spcPts val="0"/>
                        </a:spcAft>
                        <a:buNone/>
                      </a:pPr>
                      <a:r>
                        <a:rPr lang="en" sz="1100"/>
                        <a:t>5</a:t>
                      </a:r>
                      <a:endParaRPr sz="1100"/>
                    </a:p>
                  </a:txBody>
                  <a:tcPr marT="91425" marB="91425" marR="91425" marL="91425"/>
                </a:tc>
                <a:tc>
                  <a:txBody>
                    <a:bodyPr/>
                    <a:lstStyle/>
                    <a:p>
                      <a:pPr indent="0" lvl="0" marL="0" rtl="0" algn="l">
                        <a:spcBef>
                          <a:spcPts val="0"/>
                        </a:spcBef>
                        <a:spcAft>
                          <a:spcPts val="0"/>
                        </a:spcAft>
                        <a:buNone/>
                      </a:pPr>
                      <a:r>
                        <a:rPr lang="en" sz="1100"/>
                        <a:t>6</a:t>
                      </a:r>
                      <a:endParaRPr sz="1100"/>
                    </a:p>
                  </a:txBody>
                  <a:tcPr marT="91425" marB="91425" marR="91425" marL="91425"/>
                </a:tc>
                <a:tc>
                  <a:txBody>
                    <a:bodyPr/>
                    <a:lstStyle/>
                    <a:p>
                      <a:pPr indent="0" lvl="0" marL="0" rtl="0" algn="l">
                        <a:spcBef>
                          <a:spcPts val="0"/>
                        </a:spcBef>
                        <a:spcAft>
                          <a:spcPts val="0"/>
                        </a:spcAft>
                        <a:buNone/>
                      </a:pPr>
                      <a:r>
                        <a:rPr lang="en" sz="1100"/>
                        <a:t>7</a:t>
                      </a:r>
                      <a:endParaRPr sz="1100"/>
                    </a:p>
                  </a:txBody>
                  <a:tcPr marT="91425" marB="91425" marR="91425" marL="91425"/>
                </a:tc>
                <a:tc>
                  <a:txBody>
                    <a:bodyPr/>
                    <a:lstStyle/>
                    <a:p>
                      <a:pPr indent="0" lvl="0" marL="0" rtl="0" algn="l">
                        <a:spcBef>
                          <a:spcPts val="0"/>
                        </a:spcBef>
                        <a:spcAft>
                          <a:spcPts val="0"/>
                        </a:spcAft>
                        <a:buNone/>
                      </a:pPr>
                      <a:r>
                        <a:rPr lang="en" sz="1100"/>
                        <a:t>2</a:t>
                      </a:r>
                      <a:endParaRPr sz="1100"/>
                    </a:p>
                  </a:txBody>
                  <a:tcPr marT="91425" marB="91425" marR="91425" marL="91425"/>
                </a:tc>
                <a:tc>
                  <a:txBody>
                    <a:bodyPr/>
                    <a:lstStyle/>
                    <a:p>
                      <a:pPr indent="0" lvl="0" marL="0" rtl="0" algn="l">
                        <a:spcBef>
                          <a:spcPts val="0"/>
                        </a:spcBef>
                        <a:spcAft>
                          <a:spcPts val="0"/>
                        </a:spcAft>
                        <a:buNone/>
                      </a:pPr>
                      <a:r>
                        <a:rPr lang="en" sz="1100"/>
                        <a:t>Yes</a:t>
                      </a:r>
                      <a:endParaRPr sz="1100"/>
                    </a:p>
                  </a:txBody>
                  <a:tcPr marT="91425" marB="91425" marR="91425" marL="91425"/>
                </a:tc>
              </a:tr>
            </a:tbl>
          </a:graphicData>
        </a:graphic>
      </p:graphicFrame>
      <p:cxnSp>
        <p:nvCxnSpPr>
          <p:cNvPr id="114" name="Google Shape;114;p21"/>
          <p:cNvCxnSpPr/>
          <p:nvPr/>
        </p:nvCxnSpPr>
        <p:spPr>
          <a:xfrm>
            <a:off x="3920800" y="3149075"/>
            <a:ext cx="776700" cy="0"/>
          </a:xfrm>
          <a:prstGeom prst="straightConnector1">
            <a:avLst/>
          </a:prstGeom>
          <a:noFill/>
          <a:ln cap="flat" cmpd="sng" w="9525">
            <a:solidFill>
              <a:schemeClr val="dk2"/>
            </a:solidFill>
            <a:prstDash val="solid"/>
            <a:round/>
            <a:headEnd len="med" w="med" type="none"/>
            <a:tailEnd len="med" w="med" type="triangle"/>
          </a:ln>
        </p:spPr>
      </p:cxnSp>
      <p:graphicFrame>
        <p:nvGraphicFramePr>
          <p:cNvPr id="115" name="Google Shape;115;p21"/>
          <p:cNvGraphicFramePr/>
          <p:nvPr/>
        </p:nvGraphicFramePr>
        <p:xfrm>
          <a:off x="4841675" y="1917700"/>
          <a:ext cx="3000000" cy="3000000"/>
        </p:xfrm>
        <a:graphic>
          <a:graphicData uri="http://schemas.openxmlformats.org/drawingml/2006/table">
            <a:tbl>
              <a:tblPr>
                <a:noFill/>
                <a:tableStyleId>{B569CC04-5E8F-4F85-A9E4-81369381B168}</a:tableStyleId>
              </a:tblPr>
              <a:tblGrid>
                <a:gridCol w="533825"/>
                <a:gridCol w="533825"/>
                <a:gridCol w="533825"/>
                <a:gridCol w="533825"/>
                <a:gridCol w="533825"/>
                <a:gridCol w="533825"/>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b="1" lang="en"/>
                        <a:t>1</a:t>
                      </a:r>
                      <a:endParaRPr b="1"/>
                    </a:p>
                  </a:txBody>
                  <a:tcPr marT="91425" marB="91425" marR="91425" marL="91425"/>
                </a:tc>
                <a:tc>
                  <a:txBody>
                    <a:bodyPr/>
                    <a:lstStyle/>
                    <a:p>
                      <a:pPr indent="0" lvl="0" marL="0" rtl="0" algn="l">
                        <a:spcBef>
                          <a:spcPts val="0"/>
                        </a:spcBef>
                        <a:spcAft>
                          <a:spcPts val="0"/>
                        </a:spcAft>
                        <a:buNone/>
                      </a:pPr>
                      <a:r>
                        <a:rPr b="1" lang="en"/>
                        <a:t>2</a:t>
                      </a:r>
                      <a:endParaRPr b="1"/>
                    </a:p>
                  </a:txBody>
                  <a:tcPr marT="91425" marB="91425" marR="91425" marL="91425"/>
                </a:tc>
                <a:tc>
                  <a:txBody>
                    <a:bodyPr/>
                    <a:lstStyle/>
                    <a:p>
                      <a:pPr indent="0" lvl="0" marL="0" rtl="0" algn="l">
                        <a:spcBef>
                          <a:spcPts val="0"/>
                        </a:spcBef>
                        <a:spcAft>
                          <a:spcPts val="0"/>
                        </a:spcAft>
                        <a:buNone/>
                      </a:pPr>
                      <a:r>
                        <a:rPr b="1" lang="en"/>
                        <a:t>3</a:t>
                      </a:r>
                      <a:endParaRPr b="1"/>
                    </a:p>
                  </a:txBody>
                  <a:tcPr marT="91425" marB="91425" marR="91425" marL="91425"/>
                </a:tc>
                <a:tc>
                  <a:txBody>
                    <a:bodyPr/>
                    <a:lstStyle/>
                    <a:p>
                      <a:pPr indent="0" lvl="0" marL="0" rtl="0" algn="l">
                        <a:spcBef>
                          <a:spcPts val="0"/>
                        </a:spcBef>
                        <a:spcAft>
                          <a:spcPts val="0"/>
                        </a:spcAft>
                        <a:buNone/>
                      </a:pPr>
                      <a:r>
                        <a:rPr b="1" lang="en"/>
                        <a:t>4</a:t>
                      </a:r>
                      <a:endParaRPr b="1"/>
                    </a:p>
                  </a:txBody>
                  <a:tcPr marT="91425" marB="91425" marR="91425" marL="91425"/>
                </a:tc>
                <a:tc>
                  <a:txBody>
                    <a:bodyPr/>
                    <a:lstStyle/>
                    <a:p>
                      <a:pPr indent="0" lvl="0" marL="0" rtl="0" algn="l">
                        <a:spcBef>
                          <a:spcPts val="0"/>
                        </a:spcBef>
                        <a:spcAft>
                          <a:spcPts val="0"/>
                        </a:spcAft>
                        <a:buNone/>
                      </a:pPr>
                      <a:r>
                        <a:rPr b="1" lang="en"/>
                        <a:t>5</a:t>
                      </a:r>
                      <a:endParaRPr b="1"/>
                    </a:p>
                  </a:txBody>
                  <a:tcPr marT="91425" marB="91425" marR="91425" marL="91425"/>
                </a:tc>
              </a:tr>
              <a:tr h="381000">
                <a:tc>
                  <a:txBody>
                    <a:bodyPr/>
                    <a:lstStyle/>
                    <a:p>
                      <a:pPr indent="0" lvl="0" marL="0" rtl="0" algn="l">
                        <a:spcBef>
                          <a:spcPts val="0"/>
                        </a:spcBef>
                        <a:spcAft>
                          <a:spcPts val="0"/>
                        </a:spcAft>
                        <a:buNone/>
                      </a:pPr>
                      <a:r>
                        <a:rPr b="1" lang="en"/>
                        <a:t>1</a:t>
                      </a:r>
                      <a:endParaRPr b="1"/>
                    </a:p>
                  </a:txBody>
                  <a:tcPr marT="91425" marB="91425" marR="91425" marL="91425"/>
                </a:tc>
                <a:tc>
                  <a:txBody>
                    <a:bodyPr/>
                    <a:lstStyle/>
                    <a:p>
                      <a:pPr indent="0" lvl="0" marL="0" rtl="0" algn="l">
                        <a:spcBef>
                          <a:spcPts val="0"/>
                        </a:spcBef>
                        <a:spcAft>
                          <a:spcPts val="0"/>
                        </a:spcAft>
                        <a:buNone/>
                      </a:pPr>
                      <a:r>
                        <a:rPr lang="en"/>
                        <a:t>D11</a:t>
                      </a:r>
                      <a:endParaRPr/>
                    </a:p>
                  </a:txBody>
                  <a:tcPr marT="91425" marB="91425" marR="91425" marL="91425"/>
                </a:tc>
                <a:tc>
                  <a:txBody>
                    <a:bodyPr/>
                    <a:lstStyle/>
                    <a:p>
                      <a:pPr indent="0" lvl="0" marL="0" rtl="0" algn="l">
                        <a:spcBef>
                          <a:spcPts val="0"/>
                        </a:spcBef>
                        <a:spcAft>
                          <a:spcPts val="0"/>
                        </a:spcAft>
                        <a:buNone/>
                      </a:pPr>
                      <a:r>
                        <a:rPr lang="en"/>
                        <a:t>D12</a:t>
                      </a:r>
                      <a:endParaRPr/>
                    </a:p>
                  </a:txBody>
                  <a:tcPr marT="91425" marB="91425" marR="91425" marL="91425"/>
                </a:tc>
                <a:tc>
                  <a:txBody>
                    <a:bodyPr/>
                    <a:lstStyle/>
                    <a:p>
                      <a:pPr indent="0" lvl="0" marL="0" rtl="0" algn="l">
                        <a:spcBef>
                          <a:spcPts val="0"/>
                        </a:spcBef>
                        <a:spcAft>
                          <a:spcPts val="0"/>
                        </a:spcAft>
                        <a:buNone/>
                      </a:pPr>
                      <a:r>
                        <a:rPr lang="en"/>
                        <a:t>D13</a:t>
                      </a:r>
                      <a:endParaRPr/>
                    </a:p>
                  </a:txBody>
                  <a:tcPr marT="91425" marB="91425" marR="91425" marL="91425"/>
                </a:tc>
                <a:tc>
                  <a:txBody>
                    <a:bodyPr/>
                    <a:lstStyle/>
                    <a:p>
                      <a:pPr indent="0" lvl="0" marL="0" rtl="0" algn="l">
                        <a:spcBef>
                          <a:spcPts val="0"/>
                        </a:spcBef>
                        <a:spcAft>
                          <a:spcPts val="0"/>
                        </a:spcAft>
                        <a:buNone/>
                      </a:pPr>
                      <a:r>
                        <a:rPr lang="en"/>
                        <a:t>D14</a:t>
                      </a:r>
                      <a:endParaRPr/>
                    </a:p>
                  </a:txBody>
                  <a:tcPr marT="91425" marB="91425" marR="91425" marL="91425"/>
                </a:tc>
                <a:tc>
                  <a:txBody>
                    <a:bodyPr/>
                    <a:lstStyle/>
                    <a:p>
                      <a:pPr indent="0" lvl="0" marL="0" rtl="0" algn="l">
                        <a:spcBef>
                          <a:spcPts val="0"/>
                        </a:spcBef>
                        <a:spcAft>
                          <a:spcPts val="0"/>
                        </a:spcAft>
                        <a:buNone/>
                      </a:pPr>
                      <a:r>
                        <a:rPr lang="en"/>
                        <a:t>D15</a:t>
                      </a:r>
                      <a:endParaRPr/>
                    </a:p>
                  </a:txBody>
                  <a:tcPr marT="91425" marB="91425" marR="91425" marL="91425"/>
                </a:tc>
              </a:tr>
              <a:tr h="381000">
                <a:tc>
                  <a:txBody>
                    <a:bodyPr/>
                    <a:lstStyle/>
                    <a:p>
                      <a:pPr indent="0" lvl="0" marL="0" rtl="0" algn="l">
                        <a:spcBef>
                          <a:spcPts val="0"/>
                        </a:spcBef>
                        <a:spcAft>
                          <a:spcPts val="0"/>
                        </a:spcAft>
                        <a:buNone/>
                      </a:pPr>
                      <a:r>
                        <a:rPr b="1" lang="en"/>
                        <a:t>2</a:t>
                      </a:r>
                      <a:endParaRPr b="1"/>
                    </a:p>
                  </a:txBody>
                  <a:tcPr marT="91425" marB="91425" marR="91425" marL="91425"/>
                </a:tc>
                <a:tc>
                  <a:txBody>
                    <a:bodyPr/>
                    <a:lstStyle/>
                    <a:p>
                      <a:pPr indent="0" lvl="0" marL="0" rtl="0" algn="l">
                        <a:spcBef>
                          <a:spcPts val="0"/>
                        </a:spcBef>
                        <a:spcAft>
                          <a:spcPts val="0"/>
                        </a:spcAft>
                        <a:buNone/>
                      </a:pPr>
                      <a:r>
                        <a:rPr lang="en"/>
                        <a:t>D21</a:t>
                      </a:r>
                      <a:endParaRPr/>
                    </a:p>
                  </a:txBody>
                  <a:tcPr marT="91425" marB="91425" marR="91425" marL="91425"/>
                </a:tc>
                <a:tc>
                  <a:txBody>
                    <a:bodyPr/>
                    <a:lstStyle/>
                    <a:p>
                      <a:pPr indent="0" lvl="0" marL="0" rtl="0" algn="l">
                        <a:spcBef>
                          <a:spcPts val="0"/>
                        </a:spcBef>
                        <a:spcAft>
                          <a:spcPts val="0"/>
                        </a:spcAft>
                        <a:buNone/>
                      </a:pPr>
                      <a:r>
                        <a:rPr lang="en"/>
                        <a:t>D22</a:t>
                      </a:r>
                      <a:endParaRPr/>
                    </a:p>
                  </a:txBody>
                  <a:tcPr marT="91425" marB="91425" marR="91425" marL="91425"/>
                </a:tc>
                <a:tc>
                  <a:txBody>
                    <a:bodyPr/>
                    <a:lstStyle/>
                    <a:p>
                      <a:pPr indent="0" lvl="0" marL="0" rtl="0" algn="l">
                        <a:spcBef>
                          <a:spcPts val="0"/>
                        </a:spcBef>
                        <a:spcAft>
                          <a:spcPts val="0"/>
                        </a:spcAft>
                        <a:buNone/>
                      </a:pPr>
                      <a:r>
                        <a:rPr lang="en"/>
                        <a:t>D23</a:t>
                      </a:r>
                      <a:endParaRPr/>
                    </a:p>
                  </a:txBody>
                  <a:tcPr marT="91425" marB="91425" marR="91425" marL="91425"/>
                </a:tc>
                <a:tc>
                  <a:txBody>
                    <a:bodyPr/>
                    <a:lstStyle/>
                    <a:p>
                      <a:pPr indent="0" lvl="0" marL="0" rtl="0" algn="l">
                        <a:spcBef>
                          <a:spcPts val="0"/>
                        </a:spcBef>
                        <a:spcAft>
                          <a:spcPts val="0"/>
                        </a:spcAft>
                        <a:buNone/>
                      </a:pPr>
                      <a:r>
                        <a:rPr lang="en"/>
                        <a:t>D24</a:t>
                      </a:r>
                      <a:endParaRPr/>
                    </a:p>
                  </a:txBody>
                  <a:tcPr marT="91425" marB="91425" marR="91425" marL="91425"/>
                </a:tc>
                <a:tc>
                  <a:txBody>
                    <a:bodyPr/>
                    <a:lstStyle/>
                    <a:p>
                      <a:pPr indent="0" lvl="0" marL="0" rtl="0" algn="l">
                        <a:spcBef>
                          <a:spcPts val="0"/>
                        </a:spcBef>
                        <a:spcAft>
                          <a:spcPts val="0"/>
                        </a:spcAft>
                        <a:buNone/>
                      </a:pPr>
                      <a:r>
                        <a:rPr lang="en"/>
                        <a:t>D25</a:t>
                      </a:r>
                      <a:endParaRPr/>
                    </a:p>
                  </a:txBody>
                  <a:tcPr marT="91425" marB="91425" marR="91425" marL="91425"/>
                </a:tc>
              </a:tr>
              <a:tr h="381000">
                <a:tc>
                  <a:txBody>
                    <a:bodyPr/>
                    <a:lstStyle/>
                    <a:p>
                      <a:pPr indent="0" lvl="0" marL="0" rtl="0" algn="l">
                        <a:spcBef>
                          <a:spcPts val="0"/>
                        </a:spcBef>
                        <a:spcAft>
                          <a:spcPts val="0"/>
                        </a:spcAft>
                        <a:buNone/>
                      </a:pPr>
                      <a:r>
                        <a:rPr b="1" lang="en"/>
                        <a:t>3</a:t>
                      </a:r>
                      <a:endParaRPr b="1"/>
                    </a:p>
                  </a:txBody>
                  <a:tcPr marT="91425" marB="91425" marR="91425" marL="91425"/>
                </a:tc>
                <a:tc>
                  <a:txBody>
                    <a:bodyPr/>
                    <a:lstStyle/>
                    <a:p>
                      <a:pPr indent="0" lvl="0" marL="0" rtl="0" algn="l">
                        <a:spcBef>
                          <a:spcPts val="0"/>
                        </a:spcBef>
                        <a:spcAft>
                          <a:spcPts val="0"/>
                        </a:spcAft>
                        <a:buNone/>
                      </a:pPr>
                      <a:r>
                        <a:rPr lang="en"/>
                        <a:t>D31</a:t>
                      </a:r>
                      <a:endParaRPr/>
                    </a:p>
                  </a:txBody>
                  <a:tcPr marT="91425" marB="91425" marR="91425" marL="91425"/>
                </a:tc>
                <a:tc>
                  <a:txBody>
                    <a:bodyPr/>
                    <a:lstStyle/>
                    <a:p>
                      <a:pPr indent="0" lvl="0" marL="0" rtl="0" algn="l">
                        <a:spcBef>
                          <a:spcPts val="0"/>
                        </a:spcBef>
                        <a:spcAft>
                          <a:spcPts val="0"/>
                        </a:spcAft>
                        <a:buNone/>
                      </a:pPr>
                      <a:r>
                        <a:rPr lang="en"/>
                        <a:t>D32</a:t>
                      </a:r>
                      <a:endParaRPr/>
                    </a:p>
                  </a:txBody>
                  <a:tcPr marT="91425" marB="91425" marR="91425" marL="91425"/>
                </a:tc>
                <a:tc>
                  <a:txBody>
                    <a:bodyPr/>
                    <a:lstStyle/>
                    <a:p>
                      <a:pPr indent="0" lvl="0" marL="0" rtl="0" algn="l">
                        <a:spcBef>
                          <a:spcPts val="0"/>
                        </a:spcBef>
                        <a:spcAft>
                          <a:spcPts val="0"/>
                        </a:spcAft>
                        <a:buNone/>
                      </a:pPr>
                      <a:r>
                        <a:rPr lang="en"/>
                        <a:t>D33</a:t>
                      </a:r>
                      <a:endParaRPr/>
                    </a:p>
                  </a:txBody>
                  <a:tcPr marT="91425" marB="91425" marR="91425" marL="91425"/>
                </a:tc>
                <a:tc>
                  <a:txBody>
                    <a:bodyPr/>
                    <a:lstStyle/>
                    <a:p>
                      <a:pPr indent="0" lvl="0" marL="0" rtl="0" algn="l">
                        <a:spcBef>
                          <a:spcPts val="0"/>
                        </a:spcBef>
                        <a:spcAft>
                          <a:spcPts val="0"/>
                        </a:spcAft>
                        <a:buNone/>
                      </a:pPr>
                      <a:r>
                        <a:rPr lang="en"/>
                        <a:t>D34</a:t>
                      </a:r>
                      <a:endParaRPr/>
                    </a:p>
                  </a:txBody>
                  <a:tcPr marT="91425" marB="91425" marR="91425" marL="91425"/>
                </a:tc>
                <a:tc>
                  <a:txBody>
                    <a:bodyPr/>
                    <a:lstStyle/>
                    <a:p>
                      <a:pPr indent="0" lvl="0" marL="0" rtl="0" algn="l">
                        <a:spcBef>
                          <a:spcPts val="0"/>
                        </a:spcBef>
                        <a:spcAft>
                          <a:spcPts val="0"/>
                        </a:spcAft>
                        <a:buNone/>
                      </a:pPr>
                      <a:r>
                        <a:rPr lang="en"/>
                        <a:t>D35</a:t>
                      </a:r>
                      <a:endParaRPr/>
                    </a:p>
                  </a:txBody>
                  <a:tcPr marT="91425" marB="91425" marR="91425" marL="91425"/>
                </a:tc>
              </a:tr>
              <a:tr h="381000">
                <a:tc>
                  <a:txBody>
                    <a:bodyPr/>
                    <a:lstStyle/>
                    <a:p>
                      <a:pPr indent="0" lvl="0" marL="0" rtl="0" algn="l">
                        <a:spcBef>
                          <a:spcPts val="0"/>
                        </a:spcBef>
                        <a:spcAft>
                          <a:spcPts val="0"/>
                        </a:spcAft>
                        <a:buNone/>
                      </a:pPr>
                      <a:r>
                        <a:rPr b="1" lang="en"/>
                        <a:t>4</a:t>
                      </a:r>
                      <a:endParaRPr b="1"/>
                    </a:p>
                  </a:txBody>
                  <a:tcPr marT="91425" marB="91425" marR="91425" marL="91425"/>
                </a:tc>
                <a:tc>
                  <a:txBody>
                    <a:bodyPr/>
                    <a:lstStyle/>
                    <a:p>
                      <a:pPr indent="0" lvl="0" marL="0" rtl="0" algn="l">
                        <a:spcBef>
                          <a:spcPts val="0"/>
                        </a:spcBef>
                        <a:spcAft>
                          <a:spcPts val="0"/>
                        </a:spcAft>
                        <a:buNone/>
                      </a:pPr>
                      <a:r>
                        <a:rPr lang="en"/>
                        <a:t>D41</a:t>
                      </a:r>
                      <a:endParaRPr/>
                    </a:p>
                  </a:txBody>
                  <a:tcPr marT="91425" marB="91425" marR="91425" marL="91425"/>
                </a:tc>
                <a:tc>
                  <a:txBody>
                    <a:bodyPr/>
                    <a:lstStyle/>
                    <a:p>
                      <a:pPr indent="0" lvl="0" marL="0" rtl="0" algn="l">
                        <a:spcBef>
                          <a:spcPts val="0"/>
                        </a:spcBef>
                        <a:spcAft>
                          <a:spcPts val="0"/>
                        </a:spcAft>
                        <a:buNone/>
                      </a:pPr>
                      <a:r>
                        <a:rPr lang="en"/>
                        <a:t>D42</a:t>
                      </a:r>
                      <a:endParaRPr/>
                    </a:p>
                  </a:txBody>
                  <a:tcPr marT="91425" marB="91425" marR="91425" marL="91425"/>
                </a:tc>
                <a:tc>
                  <a:txBody>
                    <a:bodyPr/>
                    <a:lstStyle/>
                    <a:p>
                      <a:pPr indent="0" lvl="0" marL="0" rtl="0" algn="l">
                        <a:spcBef>
                          <a:spcPts val="0"/>
                        </a:spcBef>
                        <a:spcAft>
                          <a:spcPts val="0"/>
                        </a:spcAft>
                        <a:buNone/>
                      </a:pPr>
                      <a:r>
                        <a:rPr lang="en"/>
                        <a:t>D43</a:t>
                      </a:r>
                      <a:endParaRPr/>
                    </a:p>
                  </a:txBody>
                  <a:tcPr marT="91425" marB="91425" marR="91425" marL="91425"/>
                </a:tc>
                <a:tc>
                  <a:txBody>
                    <a:bodyPr/>
                    <a:lstStyle/>
                    <a:p>
                      <a:pPr indent="0" lvl="0" marL="0" rtl="0" algn="l">
                        <a:spcBef>
                          <a:spcPts val="0"/>
                        </a:spcBef>
                        <a:spcAft>
                          <a:spcPts val="0"/>
                        </a:spcAft>
                        <a:buNone/>
                      </a:pPr>
                      <a:r>
                        <a:rPr lang="en"/>
                        <a:t>D44</a:t>
                      </a:r>
                      <a:endParaRPr/>
                    </a:p>
                  </a:txBody>
                  <a:tcPr marT="91425" marB="91425" marR="91425" marL="91425"/>
                </a:tc>
                <a:tc>
                  <a:txBody>
                    <a:bodyPr/>
                    <a:lstStyle/>
                    <a:p>
                      <a:pPr indent="0" lvl="0" marL="0" rtl="0" algn="l">
                        <a:spcBef>
                          <a:spcPts val="0"/>
                        </a:spcBef>
                        <a:spcAft>
                          <a:spcPts val="0"/>
                        </a:spcAft>
                        <a:buNone/>
                      </a:pPr>
                      <a:r>
                        <a:rPr lang="en"/>
                        <a:t>D45</a:t>
                      </a:r>
                      <a:endParaRPr/>
                    </a:p>
                  </a:txBody>
                  <a:tcPr marT="91425" marB="91425" marR="91425" marL="91425"/>
                </a:tc>
              </a:tr>
              <a:tr h="381000">
                <a:tc>
                  <a:txBody>
                    <a:bodyPr/>
                    <a:lstStyle/>
                    <a:p>
                      <a:pPr indent="0" lvl="0" marL="0" rtl="0" algn="l">
                        <a:spcBef>
                          <a:spcPts val="0"/>
                        </a:spcBef>
                        <a:spcAft>
                          <a:spcPts val="0"/>
                        </a:spcAft>
                        <a:buNone/>
                      </a:pPr>
                      <a:r>
                        <a:rPr b="1" lang="en"/>
                        <a:t>5</a:t>
                      </a:r>
                      <a:endParaRPr b="1"/>
                    </a:p>
                  </a:txBody>
                  <a:tcPr marT="91425" marB="91425" marR="91425" marL="91425"/>
                </a:tc>
                <a:tc>
                  <a:txBody>
                    <a:bodyPr/>
                    <a:lstStyle/>
                    <a:p>
                      <a:pPr indent="0" lvl="0" marL="0" rtl="0" algn="l">
                        <a:spcBef>
                          <a:spcPts val="0"/>
                        </a:spcBef>
                        <a:spcAft>
                          <a:spcPts val="0"/>
                        </a:spcAft>
                        <a:buNone/>
                      </a:pPr>
                      <a:r>
                        <a:rPr lang="en"/>
                        <a:t>D51</a:t>
                      </a:r>
                      <a:endParaRPr/>
                    </a:p>
                  </a:txBody>
                  <a:tcPr marT="91425" marB="91425" marR="91425" marL="91425"/>
                </a:tc>
                <a:tc>
                  <a:txBody>
                    <a:bodyPr/>
                    <a:lstStyle/>
                    <a:p>
                      <a:pPr indent="0" lvl="0" marL="0" rtl="0" algn="l">
                        <a:spcBef>
                          <a:spcPts val="0"/>
                        </a:spcBef>
                        <a:spcAft>
                          <a:spcPts val="0"/>
                        </a:spcAft>
                        <a:buNone/>
                      </a:pPr>
                      <a:r>
                        <a:rPr lang="en"/>
                        <a:t>D52</a:t>
                      </a:r>
                      <a:endParaRPr/>
                    </a:p>
                  </a:txBody>
                  <a:tcPr marT="91425" marB="91425" marR="91425" marL="91425"/>
                </a:tc>
                <a:tc>
                  <a:txBody>
                    <a:bodyPr/>
                    <a:lstStyle/>
                    <a:p>
                      <a:pPr indent="0" lvl="0" marL="0" rtl="0" algn="l">
                        <a:spcBef>
                          <a:spcPts val="0"/>
                        </a:spcBef>
                        <a:spcAft>
                          <a:spcPts val="0"/>
                        </a:spcAft>
                        <a:buNone/>
                      </a:pPr>
                      <a:r>
                        <a:rPr lang="en"/>
                        <a:t>D53</a:t>
                      </a:r>
                      <a:endParaRPr/>
                    </a:p>
                  </a:txBody>
                  <a:tcPr marT="91425" marB="91425" marR="91425" marL="91425"/>
                </a:tc>
                <a:tc>
                  <a:txBody>
                    <a:bodyPr/>
                    <a:lstStyle/>
                    <a:p>
                      <a:pPr indent="0" lvl="0" marL="0" rtl="0" algn="l">
                        <a:spcBef>
                          <a:spcPts val="0"/>
                        </a:spcBef>
                        <a:spcAft>
                          <a:spcPts val="0"/>
                        </a:spcAft>
                        <a:buNone/>
                      </a:pPr>
                      <a:r>
                        <a:rPr lang="en"/>
                        <a:t>D54</a:t>
                      </a:r>
                      <a:endParaRPr/>
                    </a:p>
                  </a:txBody>
                  <a:tcPr marT="91425" marB="91425" marR="91425" marL="91425"/>
                </a:tc>
                <a:tc>
                  <a:txBody>
                    <a:bodyPr/>
                    <a:lstStyle/>
                    <a:p>
                      <a:pPr indent="0" lvl="0" marL="0" rtl="0" algn="l">
                        <a:spcBef>
                          <a:spcPts val="0"/>
                        </a:spcBef>
                        <a:spcAft>
                          <a:spcPts val="0"/>
                        </a:spcAft>
                        <a:buNone/>
                      </a:pPr>
                      <a:r>
                        <a:rPr lang="en"/>
                        <a:t>D55</a:t>
                      </a:r>
                      <a:endParaRPr/>
                    </a:p>
                  </a:txBody>
                  <a:tcPr marT="91425" marB="91425" marR="91425" marL="91425"/>
                </a:tc>
              </a:tr>
            </a:tbl>
          </a:graphicData>
        </a:graphic>
      </p:graphicFrame>
      <p:sp>
        <p:nvSpPr>
          <p:cNvPr id="116" name="Google Shape;116;p21"/>
          <p:cNvSpPr txBox="1"/>
          <p:nvPr/>
        </p:nvSpPr>
        <p:spPr>
          <a:xfrm>
            <a:off x="311700" y="4421850"/>
            <a:ext cx="80751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300"/>
              <a:t>Dij - Distance between ith and jth point  </a:t>
            </a:r>
            <a:endParaRPr b="1" sz="1200"/>
          </a:p>
        </p:txBody>
      </p:sp>
      <p:pic>
        <p:nvPicPr>
          <p:cNvPr id="117" name="Google Shape;117;p21"/>
          <p:cNvPicPr preferRelativeResize="0"/>
          <p:nvPr/>
        </p:nvPicPr>
        <p:blipFill>
          <a:blip r:embed="rId3">
            <a:alphaModFix/>
          </a:blip>
          <a:stretch>
            <a:fillRect/>
          </a:stretch>
        </p:blipFill>
        <p:spPr>
          <a:xfrm>
            <a:off x="2327450" y="4686325"/>
            <a:ext cx="4126325" cy="321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