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omar-mohamed/Home-Number-Recognition-SVHN" TargetMode="External"/><Relationship Id="rId4" Type="http://schemas.openxmlformats.org/officeDocument/2006/relationships/image" Target="../media/image13.jpg"/><Relationship Id="rId5" Type="http://schemas.openxmlformats.org/officeDocument/2006/relationships/image" Target="../media/image12.jpg"/><Relationship Id="rId6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tatic.googleusercontent.com/media/research.google.com/en//pubs/archive/42241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fldl.stanford.edu/housenumbers/" TargetMode="External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0" y="363800"/>
            <a:ext cx="7801500" cy="15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Number Recognition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2010575"/>
            <a:ext cx="78015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2017/2018</a:t>
            </a:r>
            <a:br>
              <a:rPr lang="en"/>
            </a:b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Omar Mohamed Abdel-latif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Ahmed Ismail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Ali Fahmy &amp; Dr. Hanaa Bayomi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details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-Used Adam optimizer for backpropagation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-Used mini-batch gradient descent for training with a batch size equal 64 images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-Around 200k training iteration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-Learning rate initially equal 0.001 and used </a:t>
            </a:r>
            <a:r>
              <a:rPr lang="en"/>
              <a:t>exponential</a:t>
            </a:r>
            <a:r>
              <a:rPr lang="en"/>
              <a:t> decay by 10% every 10k </a:t>
            </a:r>
            <a:r>
              <a:rPr lang="en"/>
              <a:t>iterations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-Used gradient clipping by 1.0 to overcome exploding gradients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-Used dropout on the fully connected hidden layers with a keep rate of 0.7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details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-When the model is inserted a new image to be classified, we choose the maximum of the first k digit classifiers depending on the output of the first classifier which is the number of digits in the image.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We Faced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-Overfitting (increased dataset size and added drop out)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-Exploding gradients (used gradient clipping)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-Reached 89.4% on the 63k test images.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-Reached 91% on 2300 images validation set.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5" y="2630900"/>
            <a:ext cx="2818826" cy="23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6275" y="2630900"/>
            <a:ext cx="2985875" cy="23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625" y="2630900"/>
            <a:ext cx="3101450" cy="2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7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Interface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-We made a GUI interface that takes a picture and classify it using our saved model.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-Link for repository containing code and interface: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5" y="2335800"/>
            <a:ext cx="2813525" cy="27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5675" y="2335800"/>
            <a:ext cx="3154599" cy="27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4325" y="2335800"/>
            <a:ext cx="2925425" cy="27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try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-Go deeper (Res nets)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-Try inception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-Maximize probability over all classifiers when predicting (not just take maximum depending on predicted number of digits)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</a:rPr>
              <a:t>-Alternating loss computation between classifiers over the training iterations instead of summing the loss in every iteration.</a:t>
            </a:r>
            <a:endParaRPr>
              <a:solidFill>
                <a:srgbClr val="CACACA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587900" y="2032300"/>
            <a:ext cx="1994700" cy="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</a:t>
            </a:r>
            <a:r>
              <a:rPr lang="en"/>
              <a:t>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Goodfellow Paper, Multi-digit Number Recognition from Street View Imagery using Deep Convolutional Neural Networks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an image, the task is to identify the number in the image. The number to be identified is a sequence of digits, s = s1; s2; : : : ; sn. When determining the accuracy of a digit transcriber, we compute the proportion of the input images for which the length n of the sequence and every element si of the sequence is predicted correctly.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82850"/>
            <a:ext cx="1680925" cy="16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375" y="3182850"/>
            <a:ext cx="1971950" cy="16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8625" y="3182850"/>
            <a:ext cx="2055100" cy="16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182850"/>
            <a:ext cx="1971950" cy="16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attempts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-Traditional approaches to solve this problem typically separate out the localization, segmentation, and recognition steps.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-We will use a unified approach that integrates these three steps via the use of a deep convolutional neural network that operates directly on the image pixels.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16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SVHN Dataset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741725"/>
            <a:ext cx="85206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SVHN is a real-world image dataset for developing machine learning and object recognition algorithms with minimal requirement on data preprocessing and formatting. SVHN is obtained from house numbers in Google Street View images.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ink for the dataset 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40725"/>
            <a:ext cx="8520601" cy="290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splitting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original SVHN dataset contains around 33k training image and around 13k test image.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-Download extra training examples from SVHN website around(202k images)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-Add 150k image to training, 50k to test, and around 2300 to validation set.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-Now the training set is around 183k picture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-The test set is around 63k picture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-The validation set is around 2300 picture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SVHN Dataset Problems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images are of different sizes, zoom, resolution, and aspect ratio.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-Variability in colors, and lighting conditions.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-Some wrong labels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75450"/>
            <a:ext cx="2000250" cy="20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3775" y="2775450"/>
            <a:ext cx="1721300" cy="20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6900" y="2775450"/>
            <a:ext cx="1721300" cy="20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0025" y="2775450"/>
            <a:ext cx="2000250" cy="20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Preprocessing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-Cropping using the bounding boxes provided in the dataset 32x32 or 64x64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-Grayscale and Normalization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5275"/>
            <a:ext cx="8520600" cy="27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Architecture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-How to know number if digits in the image? (Let it learn it)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50" y="1756950"/>
            <a:ext cx="8797424" cy="33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r>
              <a:rPr lang="en"/>
              <a:t> details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-Every convolutional block(conv+max pooling) is followed by a local </a:t>
            </a:r>
            <a:r>
              <a:rPr lang="en"/>
              <a:t>response</a:t>
            </a:r>
            <a:r>
              <a:rPr lang="en"/>
              <a:t> normalization and relu activation.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-The hidden layers in the fully connected classifiers do not share weights. Meaning every classifier has 3 weight matrices to learn.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-The fully connected layers use Relu as activation function except for the output layer which uses softmax.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-The cost function is cross entropy over softmax. The error is summed for the different classifiers and </a:t>
            </a:r>
            <a:r>
              <a:rPr lang="en"/>
              <a:t>propagated</a:t>
            </a:r>
            <a:r>
              <a:rPr lang="en"/>
              <a:t> to the convolution layers to adjust the weights.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