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3b7480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3b7480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b74807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3b74807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3b74807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3b74807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b74807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b74807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3b74807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3b74807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0775" y="75200"/>
            <a:ext cx="8902800" cy="291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data preparation &amp; f</a:t>
            </a:r>
            <a:r>
              <a:rPr b="1" lang="en" sz="1800"/>
              <a:t>eature analysis</a:t>
            </a:r>
            <a:endParaRPr b="1"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110100" y="413375"/>
            <a:ext cx="3342600" cy="46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Available features: </a:t>
            </a: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[Annual salary = dependent variable]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Age: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Age of customer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Age_10s: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Age of customer rounded*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Male: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Is customer male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Female: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Is customer female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Cust_longitude: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Longitude of customer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Cust_latitude: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Latitude of customer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Cust_longitude_10s: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Longitude of customer rounded*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Cust_latitude_10s: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Latitude of customer rounded*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Lat_wealthy: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Average salary of customers on this latitude is beyond (mean salary + 3 standard deviation)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Lat_average: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salary of customers on this latitude  is between (mean salary +/- 3 standard deviation)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Lat_poor: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salary of customers on this latitude is beyond (mean salary - 3 standard deviation)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Long_wealthy: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salary of customers on this longitude is beyond (mean salary + 3 standard deviation)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Long_average: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salary of customers on this longitude is between (mean salary +/- 3 standard deviation)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Long_poor: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salary of customers on this longitude is beyond (mean salary - 3 standard deviation)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Amount: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Average spent per sales transaction by customer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Balance: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Average balance maintained by customer per month, rounded to nearest 10000.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Avg_txn_num_mnth: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Average number of transaction done by customer per month, rounded to nearest 50.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Roboto"/>
              <a:buAutoNum type="arabicPeriod"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Highest_txn_amt_range: 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Highest sales transaction by customer, rounded to nearest 1000.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*_10s signifies feature round to nearest 10s digit, i.e. 116 = 120, 118=120, 105=100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4400" y="413375"/>
            <a:ext cx="5347200" cy="267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heatmap before elimination</a:t>
            </a:r>
            <a:endParaRPr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400" y="790900"/>
            <a:ext cx="5347199" cy="4270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0775" y="75200"/>
            <a:ext cx="8902800" cy="291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 Selection &amp; Engineering</a:t>
            </a:r>
            <a:endParaRPr b="1"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102250" y="452700"/>
            <a:ext cx="4191900" cy="20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Feature selection criteria: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Eliminate mutually correlated features (i.e. features with mutual correlation &gt; 0.5). Eliminate the one which has lower correlation with dependent variable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Eliminate features with low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(generally less than 0.1) with dependent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2 features are built on same underlying attribute of customer, select the on with higher correlation with dependent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2250" y="2571750"/>
            <a:ext cx="4191900" cy="244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Dealing with data scarcity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problem at hand is about predicting customer’s salary. Data-points = 100 unique customers.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continuous features (median transaction amount, latitude/longitude, average balance, age etc) cannot take all of their granular values in just 100 data points, thus they need to be abstracted so that model can learn and generalize.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Thus continuous features with wide range of values are rounded to nearest 10s, 100s, 1000s, 10000s based to reduce the granularity , improve model learning and generalisation capability.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64900" y="413375"/>
            <a:ext cx="4626600" cy="267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Heatmap</a:t>
            </a:r>
            <a:r>
              <a:rPr b="1" lang="en"/>
              <a:t> after feature selection</a:t>
            </a:r>
            <a:endParaRPr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900" y="727850"/>
            <a:ext cx="4626600" cy="4263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0775" y="75200"/>
            <a:ext cx="8902800" cy="291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Linear Regression outcomes</a:t>
            </a:r>
            <a:endParaRPr b="1"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0" y="759425"/>
            <a:ext cx="3942973" cy="430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575" y="759425"/>
            <a:ext cx="3584674" cy="43098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165188" y="429163"/>
            <a:ext cx="3942900" cy="267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configuration &amp; performance</a:t>
            </a:r>
            <a:endParaRPr b="1"/>
          </a:p>
        </p:txBody>
      </p:sp>
      <p:sp>
        <p:nvSpPr>
          <p:cNvPr id="75" name="Google Shape;75;p15"/>
          <p:cNvSpPr txBox="1"/>
          <p:nvPr/>
        </p:nvSpPr>
        <p:spPr>
          <a:xfrm>
            <a:off x="5045600" y="429150"/>
            <a:ext cx="3584700" cy="267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Importance</a:t>
            </a:r>
            <a:endParaRPr b="1"/>
          </a:p>
        </p:txBody>
      </p:sp>
      <p:cxnSp>
        <p:nvCxnSpPr>
          <p:cNvPr id="76" name="Google Shape;76;p15"/>
          <p:cNvCxnSpPr/>
          <p:nvPr/>
        </p:nvCxnSpPr>
        <p:spPr>
          <a:xfrm>
            <a:off x="4592975" y="507775"/>
            <a:ext cx="0" cy="457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0775" y="75200"/>
            <a:ext cx="8902800" cy="291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Decision Tree</a:t>
            </a:r>
            <a:r>
              <a:rPr b="1" lang="en" sz="1800"/>
              <a:t> Regression outcomes</a:t>
            </a:r>
            <a:endParaRPr b="1"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575" y="434275"/>
            <a:ext cx="7051651" cy="45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0775" y="75200"/>
            <a:ext cx="8902800" cy="2910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Insights from modelling</a:t>
            </a:r>
            <a:endParaRPr b="1" sz="1800"/>
          </a:p>
        </p:txBody>
      </p:sp>
      <p:sp>
        <p:nvSpPr>
          <p:cNvPr id="88" name="Google Shape;88;p17"/>
          <p:cNvSpPr txBox="1"/>
          <p:nvPr/>
        </p:nvSpPr>
        <p:spPr>
          <a:xfrm>
            <a:off x="136025" y="459100"/>
            <a:ext cx="8837700" cy="44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Linear model’s performance is better than decision tree.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scarcity has a significant negative impact on model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model can be used for directional salary prediction but needs more data (for better training &amp; performance) before being used for making any significant business decisions.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