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5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30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5" r:id="rId28"/>
    <p:sldId id="280" r:id="rId29"/>
    <p:sldId id="281" r:id="rId30"/>
    <p:sldId id="282" r:id="rId31"/>
    <p:sldId id="283" r:id="rId32"/>
    <p:sldId id="284" r:id="rId33"/>
    <p:sldId id="296" r:id="rId34"/>
    <p:sldId id="297" r:id="rId35"/>
    <p:sldId id="298" r:id="rId36"/>
    <p:sldId id="285" r:id="rId37"/>
    <p:sldId id="286" r:id="rId38"/>
    <p:sldId id="287" r:id="rId39"/>
    <p:sldId id="299" r:id="rId40"/>
    <p:sldId id="291" r:id="rId41"/>
    <p:sldId id="292" r:id="rId42"/>
    <p:sldId id="293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  <p:embeddedFont>
      <p:font typeface="Fira Sans" panose="020B060402020202020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6T15:14:39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5-26T15:15:15.135"/>
    </inkml:context>
  </inkml:definitions>
  <inkml:trace contextRef="#ctx0" brushRef="#br0">7277 5353 1056 0,'0'0'6'15,"-2"3"-1"-15,-1-1 4 0,0 5-6 0,3-2-4 16,2-4-3-16,3-1-14 16,0-1-41-16,1-7 40 15</inkml:trace>
  <inkml:trace contextRef="#ctx0" brushRef="#br0" timeOffset="3576.53">7467 3786 618 0,'26'-59'279'0,"-10"48"-139"15,0-1-30-15,4 0-53 16,-1 1-26-16,4 1-26 16,1 2-4-16,-1-1-1 15,0 3 0-15,-2 3-3 16,1 4-1-16,-2 14-5 16,-2 6-5-16,-6 7-8 15,-4 4-4-15,-11 2-1 16,-3-2 6-16,-7-2 12 0,-5-3 8 15,4-7 22 1,0-3 8-16,5-10 9 0,5-4 1 16,4-8-15-16,5-3-7 15,8-7-11-15,3-2-3 16,10-2-4-16,5-1-2 16,4 6 0-16,5 4 1 15,-2 11 2-15,-2 8-1 0,-1 8 1 16,-4 4-1-16,-4 6 1 15,-1 0 1-15,-8 3 0 16,-2-1 1-16,-10-4 5 16,-6-1 20-16,-8-1 28 15,-6 1 11-15,-11-1 11 16,-7-1-15-16,-9-2-28 16,-4-2-10-16,-8-2-17 15,4 0-7-15,2-4-83 16,5 0-93-16,16-3 110 15</inkml:trace>
  <inkml:trace contextRef="#ctx0" brushRef="#br0" timeOffset="4145.63">8823 3747 851 0,'0'0'347'0,"-1"-1"-230"16,0 1-12-16,0-1-45 16,0 1-21-16,-17 8-24 15,-25 33-6-15,12-15-6 16,-2 1-1-16,-8 6-1 15,0 2 0-15,-9 4 0 16,2 0 1-16,1-2-1 16,-2-3 0-16,11-5 2 15,5-5 0-15,11-8 1 16,9-4 0-16,13-8-2 16,6-4 0-16,14-1-2 0,6-2 2 15,12 3 4-15,9 2 1 16,7 1 1-16,5 5-2 15,1-2-4-15,-2 0 0 16,0 2-2-16,-3-4 1 0,-3 2 0 16,-4-2 0-1,-10-1-30-15,-8-2-74 16,-7 2 70-16</inkml:trace>
  <inkml:trace contextRef="#ctx0" brushRef="#br0" timeOffset="4772.38">9292 3815 1113 0,'-7'-1'396'0,"-15"-12"-324"0,28 9-71 15,17-3-3-15,8 0-3 16,12-3-4-16,2-4-1 15,6 2 3-15,3-2 1 16,-8 1 6-16,0 6 1 16,-12 9-1-16,-11 9 0 15,-16 16-1-15,-10 5 0 16,-21 12 1-16,-12 3 0 0,-11 5 0 16,-4 3 1-1,-3-12 0-15,5-3 1 0,8-17 0 16,7-9 1-16,15-9 0 15,10-7-1-15,14-8-2 16,9-6 1-16,16-7-1 16,4-4 0-16,13-5 10 15,7 2 15-15,4 4 20 16,1 5 4-16,-5 12-8 16,-3 7-15-16,-14 11-21 15,-7 4-4-15,-14 13 0 16,-11 2 0-16,-16 4 2 15,-10 7 1-15,-20 2 2 0,-9 1 1 16,-18 8-1-16,-9 0-2 16,-7 0-4-1,2-3-27-15,6-10-137 16,8-12 116-16</inkml:trace>
  <inkml:trace contextRef="#ctx0" brushRef="#br0" timeOffset="5154.97">10215 3305 1057 0,'-29'9'378'0,"-16"5"-315"16,3 3-45-16,-8 5-18 16,-5 4-4-16,-5 5-3 15,-13 3 0-15,-9 7 3 16,-13 7 4-16,-20 10 4 16,-5 2 16-16,-23 7 34 15,-1 3 15-15,-12 8 28 16,-9 7-1-16,7 3-9 15,-15 1-6-15,5-3-17 16,4-1-10-16,9-10-26 16,20-4-10-16,19-12-14 15,13-7-16-15,19-9-80 0,13-7-69 16,20-17 94-16</inkml:trace>
  <inkml:trace contextRef="#ctx0" brushRef="#br0" timeOffset="5579.4">7419 3505 1170 0,'12'-21'389'0,"12"13"-391"15,8 3-5-15,7 4-6 16,6 4-12-16,7 13-46 16,6 5-27-16,14 15-28 15,5 4 10-15,3 8 46 16,8-1 30-16,6 2 36 15,2 1 7-15,12 4 25 16,2 6 16-16,2-1 15 0,1-2 21 16,8-6 12-16,-1-5-5 15,1-6 6-15,1-3-8 16,-8-3 1-16,-5 2-5 16,-6-4-20-16,-9 1-17 15,-15-5-36-15,-8-1-1 16,-24-1-121-16,-12 2 87 15</inkml:trace>
  <inkml:trace contextRef="#ctx0" brushRef="#br0" timeOffset="7176.84">7755 5226 436 0,'-27'-13'145'0,"25"9"-145"16,1-1-4-16,4 3 2 15,1-3 1-15,1 3 1 16,0 0 0-16,3-3 2 16,1 2 4-16,4-9 61 15,0 1 30-15,3-6 48 16,5 0 16-16,4-3-27 16,0-1-21-16,4 3-46 15,0 2-19-15,2 7-33 16,1 6-9-16,1 7-6 15,-1 4-3-15,-2 10-3 16,-2 1-11-16,-8 7-21 16,-7 1-3-16,-14 4 4 0,-7 3 10 15,-13 0 24-15,-2-3 4 16,-3-3 3-16,0-5 2 16,2-8 3-16,2 0 1 15,6-9-1-15,4-4-2 16,9-4-4-16,3-6-2 15,11-2-2-15,4-2-1 0,8-2 0 16,6-1 1-16,9 1 0 16,4 1 1-16,4 5-1 15,0 1 0-15,-3 6 0 16,-2 2 0-16,-5 6 0 16,-5 4 0-16,-7 3 0 15,-4 5 0-15,-8 6 0 16,-4 6 0-16,-9 7 0 15,-6 0 1-15,-11 0 0 16,-5-5 2-16,-8-3 2 16,-7-2 2-16,-6-5 3 15,-1 0 1-15,-3-6 0 16,3-2-2-16,6-6-4 16,4-4-3-16,15-3-93 15,5-1 68-15</inkml:trace>
  <inkml:trace contextRef="#ctx0" brushRef="#br0" timeOffset="7757.18">9277 5018 649 0,'27'24'269'0,"-34"-24"-131"16,-2 2-94-16,-3 7-22 16,-4 1-6-16,-1 8-14 15,-5 4-1-15,-5 4 0 16,-6 3 1-16,-8 1 17 16,-3 2 8-16,-4 0 14 15,1 1 7-15,-5 0-1 16,3 0-2-16,4 0-7 15,5-1-7-15,13-4-16 0,5-3-6 16,12-9-9-16,5-3 0 16,12-8 0-16,5-4-2 15,11-3 2-15,8-2-1 16,7 0 1-16,3-1 0 0,4 3 2 16,-2 1 1-16,-2 1 5 15,0 5 4 1,-4-3 2-16,0 3-1 0,-3 1-4 15,-3 0-4-15,-5 4-5 16,-3-1-18-16,-4 1-118 16,-6 2-202-16,-1 3 217 15</inkml:trace>
  <inkml:trace contextRef="#ctx0" brushRef="#br0" timeOffset="8725.75">9807 5030 504 0,'22'-57'215'0,"-19"51"-94"15,-2 1-72-15,3 7-21 16,-3 2-7-16,-1 9 5 16,-2 7 7-16,-7 8 6 15,0 5 1-15,-5 3-21 16,-1-1-9-16,2-7-5 16,1-3-1-16,6-4 14 15,0-5 10-15,5-6 13 16,0-4 2-16,5-6-7 15,7-2-6-15,7-1-1 16,5 0-2-16,8 1-5 16,-2 2-6-16,6 6-10 15,1 2-2-15,-3 6-2 16,-1 2 1-16,-10 3-1 0,-7 5-1 16,-5 4 1-16,-8 2 0 15,-8 1 1-15,-1-1-1 16,-11-2-6-16,-1 1-23 15,-11-7-88-15,-4-5-90 16,-3-7 124-16</inkml:trace>
  <inkml:trace contextRef="#ctx0" brushRef="#br0" timeOffset="8891.02">9787 4975 1119 0,'23'-22'411'16,"9"-2"-311"-16,13 7-79 16,4 1-6-16,10 0-6 15,3 1-46-15,0 6 28 16</inkml:trace>
  <inkml:trace contextRef="#ctx0" brushRef="#br0" timeOffset="9475.32">12151 5241 215 0,'-31'-78'122'0,"32"61"-7"16,-3-4-33-1,2 3 26-15,-3 0 36 16,0 2 18-16,1 10-13 0,-1 6-27 16,-1 18-49-16,-2 5-27 15,2 18-33-15,0 3-7 16,7 0-8-16,3 3-24 15,3-4-147-15,0-4 122 16</inkml:trace>
  <inkml:trace contextRef="#ctx0" brushRef="#br0" timeOffset="9700.01">12030 4932 1155 0,'-37'-91'414'0,"28"83"-348"15,4 8-94-15,6 4-381 16,4 4 295-16</inkml:trace>
  <inkml:trace contextRef="#ctx0" brushRef="#br0" timeOffset="10068.68">12560 5039 986 0,'-11'10'354'15,"-54"22"-288"-15,16-14-56 0,6 6-16 16,3 3-19-16,13 0-55 16,7 0-30-16,12-9-33 15,7 0 14-15,10-9 57 16,6-3 37-16,12-3 75 15,7-1 28-15,6 3 44 16,5 2 9-16,-2 3-18 16,-3 1-19-16,-5 2-39 15,-6 1-12-15,-11 3-17 16,-8-2-4-16,-11 6-7 16,-7 2-2-16,-13 0-54 15,-4 2-51-15,-7-3-167 16,-1 0 163-16</inkml:trace>
  <inkml:trace contextRef="#ctx0" brushRef="#br0" timeOffset="10372.71">13364 4603 1150 0,'-3'-1'406'0,"10"12"-352"16,3 16-43-16,3 26-16 15,0 9 0-15,2 11 3 16,-2 5-1-16,0 5-61 15,3 1-28-15,1-10-65 16,0-9-22-16,1-22 40 16,-2-13-15-16,-8-10 114 15</inkml:trace>
  <inkml:trace contextRef="#ctx0" brushRef="#br0" timeOffset="11016.58">13184 5065 1065 0,'-1'5'418'16,"0"7"-263"-16,6 20-131 16,3 8-12-16,4 5-43 15,2-3-61-15,1-5 60 16</inkml:trace>
  <inkml:trace contextRef="#ctx0" brushRef="#br0" timeOffset="11170.44">13188 4925 1023 0,'-8'0'251'0,"7"8"-279"15</inkml:trace>
  <inkml:trace contextRef="#ctx0" brushRef="#br0" timeOffset="11384.24">13299 4898 1404 0,'56'3'466'0,"-29"-7"-500"16,10-4-64-16,16 4 66 16</inkml:trace>
  <inkml:trace contextRef="#ctx0" brushRef="#br0" timeOffset="12021.66">15077 4755 904 0,'-1'-1'445'0,"-4"-1"-45"15,-26-14-372-15,21 34-33 16,-2 10 0-16,-4 8 0 15,-4 3-5-15,-8 0-12 16,3-5-2-16,2-6 4 16,6-6 5-16,13-10 17 15,9-5 4-15,16-7 14 16,11-2 5-16,10-1 3 16,5-1-2-16,6 7-12 15,-2 7-5-15,2 7-7 16,-4 7-1-16,-9 6-2 15,-8 1-3-15,-14 0-14 0,-8-4-5 16,-16-6-5-16,-7-3-2 16,-15-3-22-16,-5-3-37 15,-6-4-99-15,-2-6-85 16,4-9 168-16</inkml:trace>
  <inkml:trace contextRef="#ctx0" brushRef="#br0" timeOffset="12157.65">15081 4822 737 0,'28'-25'331'0,"12"8"-159"15,6 5-84-15,11 5-67 16,9 5-42-16,9 3 14 16</inkml:trace>
  <inkml:trace contextRef="#ctx0" brushRef="#br0" timeOffset="12454.75">16518 4748 1190 0,'-23'14'420'15,"-10"6"-369"-15,-7 4-32 16,-8 7-12-16,-1 2-9 15,-8 0-29-15,-1 2-6 16,-6-3 1-16,-1-1 5 16,5-3 38-16,2-4 21 15,18-6 32-15,8 1 7 0,24-5-1 16,12 1-12 0,23 1-30-16,11-3-7 15,18 2-12-15,6 0-11 16,13-2-91-16,-1 0-87 0,2 1 112 15</inkml:trace>
  <inkml:trace contextRef="#ctx0" brushRef="#br0" timeOffset="12931.68">16866 4770 1408 0,'36'-48'487'16,"-20"46"-445"-16,5 5-31 16,8 6-11-16,3 5-1 15,5 5-13 1,0 5-23-16,-8 1-56 0,-3 2-29 15,-19-5-27-15,-3-1 16 16,-17-2 53-16,-8-1 32 16,-2-6 40-16,-4-2 8 15,7-3 6-15,6-2 1 0,8 1 2 16,4-1 0-16,10 0-1 16,3-1-2-16,6 0-3 15,3 1 9-15,7 1 29 16,2 2 17-16,3 2 26 15,-2 3-3-15,-3 1-26 16,-1 4-15-16,-8 3-27 16,-5 1-6-16,-16 0-6 15,-15 0 1-15,-19 1-2 16,-11-3 0-16,-22 1-31 16,-3 0-31-16,-6-9-88 15,5-2 90-15</inkml:trace>
  <inkml:trace contextRef="#ctx0" brushRef="#br0" timeOffset="13354.62">18132 4507 1048 0,'43'-78'400'15,"-19"71"-284"-15,6 7-75 16,6 2-9-16,-1 3-7 16,-1 4-4-16,-3 4-9 15,-8 1-4-15,-6 1-6 16,-6 3 0-16,-8 3 2 16,-3 2 3-16,-10 4 17 15,-4 5 2-15,-10 9 0 16,-5 0-4-16,-3 8-15 15,4-3-1-15,4-5-67 16,3 0-84-16,8-11 93 16</inkml:trace>
  <inkml:trace contextRef="#ctx0" brushRef="#br0" timeOffset="13484.51">18251 5045 1370 0,'-15'11'494'15,"1"-5"-407"-15,3 3-54 16,5-1-238-16,-2-3 156 16</inkml:trace>
  <inkml:trace contextRef="#ctx0" brushRef="#br0" timeOffset="19744.72">8081 6646 649 0,'-37'-17'254'0,"36"5"-182"16,1 2-29-16,2-6-31 15,4 1-7-15,6-2-5 16,5-2 0-16,7 3-1 16,4 0 0-16,5 1-1 15,-1 4 0-15,-1 5 0 16,1 5 0-16,-4 6 0 16,3 7 0-16,-3 5 1 15,-6 4 0-15,-5 6 1 16,-6 2 0-16,-7-2 1 15,-4 0 0-15,-8-4 1 0,-2-3 0 16,-5-2 0-16,-1-3 0 16,3-6 0-16,-1-2-1 15,5-6 0-15,3-2 0 16,3-4-1-16,6-1-1 16,8-5 0-16,5 1 0 15,7-4 1-15,3 0 1 16,7 6 11-16,4 3 0 15,7 7 0-15,-2 5-1 16,-3 2-9-16,-3 3 0 0,-11 3-1 16,1 3 0-16,-13 4 0 15,-8 5 1-15,-8 6 1 16,-10 2 1-16,-10 4 2 16,-8-4 3-16,-12-2 14 15,-4-4 2-15,-9-6 3 16,1 2 1-16,-1-10-9 15,4-4-1-15,9-7-4 16,5-5-3-16,18-2-8 16,6-2-59-16,18 5 41 15</inkml:trace>
  <inkml:trace contextRef="#ctx0" brushRef="#br0" timeOffset="20410.41">9893 6404 639 0,'0'-5'242'0,"-6"6"-189"16,-1 4-16-16,-5 6-25 15,0 7-6-15,-6 8-4 16,-4 5-1-16,-8 8 0 16,-6-2 1-16,-11 3-1 15,-7-2 1-15,-6-3 10 16,-4 3 19-16,1-6 27 0,9 3 9 15,10-5 0-15,6-1-17 16,13-5-26-16,5-4-10 16,11-6-12-16,6-3-2 15,12-4-1-15,7-2 0 16,14 1-1-16,6 1 0 16,8 0 1-16,4 0 1 15,7 0-1-15,5 0 1 16,-1-3 0-16,-2-2-1 0,-5-1 23 15,-7 0 9-15,-6 3 4 16,-7-1 2-16,-10 1-21 16,-7 1-8-16,-8 3-38 15,-6-2-69-15,-13 8 66 16</inkml:trace>
  <inkml:trace contextRef="#ctx0" brushRef="#br0" timeOffset="20838.56">10441 6532 690 0,'4'-19'247'16,"-19"19"-206"-16,5 3-31 0,4 5-10 16,1 1 0-16,5 2 0 15,1 3 9 1,2 3 33-16,3 0 16 0,7 6 29 15,3-1 8-15,5 3-7 16,3 0-9-16,1 2-27 16,2 0-14-16,-1 0-24 15,-1 0-6-15,-4 1-3 16,-4-1-1-16,-4-1 0 16,-1 0-1-16,-6-3 0 15,-5 0-1-15,-9-2-27 16,-6-2-28-16,-13-2-109 15,0-4-93-15,-6-3 158 16</inkml:trace>
  <inkml:trace contextRef="#ctx0" brushRef="#br0" timeOffset="21006.53">10451 6563 991 0,'37'-33'383'16,"10"7"-274"-16,1 2-35 16,9 6-35-16,-2 4-48 15,1 6 5-15</inkml:trace>
  <inkml:trace contextRef="#ctx0" brushRef="#br0" timeOffset="22233.35">12053 6901 688 0,'24'-103'290'16,"-13"82"-175"-16,-1 2-47 0,-4 7-51 15,-2 2-10-15,-4 2-7 16,-6 5-1-16,-7 3-2 16,-3 2 0-16,-4 12 7 0,-1 1 16 15,1 14 15-15,0 7 1 16,7 9-4 0,5 3-15-16,9-5-13 15,5-9-3-15,10-16-8 16,4-6-6-16,6-14-4 0,1-7 0 15,3-5 8-15,-5-5 4 16,-4-6 4-16,-3-2 1 0,-8-10 4 16,0-1 2-16,-6 3 7 15,0 0 3-15,-2 10 4 16,-2 3-2-16,4 11-8 16,-3 5-3-1,5 9-6-15,1 6-1 16,1 7-2-16,2 4 1 0,3 4 1 15,0 4 0-15,5 3 0 16,4 1 0-16,-1-2 0 16,1-4 0-16,3-8 1 15,2-5 1-15,2-13 2 16,2-4 1-16,-3-10 4 16,0-3 4-16,-6-4 2 15,-4-6 3-15,-5-4 8 16,-2 1 7-16,2 0 6 15,-1 3-1-15,1 7-13 16,-2 3-11-16,2 9-11 16,-1 6 1-16,0 11 5 15,1 6 1-15,-1 10 2 0,1 6-2 16,3 7-4-16,2 0-2 16,2-1 0-16,4-7 0 15,2-13 0-15,0-6 2 16,-2-15 2-16,-4-6 0 15,-5-12 1-15,-3-5 0 16,-2-7-2-16,-5-4-1 16,-1 4-1-16,0 1-2 15,1 9-2-15,2 8-2 0,-2 11 22 16,-1 9 17 0,2 13 18-16,1 9 5 0,8 10-20 15,3 2-14-15,6 2-17 16,0-7-3-16,4-2-5 15,2-7-34-15,3-6-119 16,2 0-125-16,-1-13 161 16</inkml:trace>
  <inkml:trace contextRef="#ctx0" brushRef="#br0" timeOffset="22685.2">13563 6640 1195 0,'-11'-4'417'0,"-2"13"-379"0,-5 6-18 16,0 10-16-16,3 6-2 16,-3 8-2-16,2 2 0 15,4 2 1-15,1-2-1 16,8-8 0-16,2-3 0 15,6-18 1-15,2-5-1 16,4-15 1-16,3-9 0 16,3-12 0-16,2-9 1 0,-2-8-1 15,-1-7 2-15,-5-10 0 16,-3-5 0-16,-3-7-1 16,-2 2 0-16,1 14-1 15,-1 9-1-15,-3 21 0 16,0 8-2-16,-2 16-1 15,-1 5 1-15,3 15 0 16,-3 7 1-16,5 12 1 16,-1 11 1-16,6 19 3 15,5 7 0-15,-2 7 3 16,4 5-1-16,0-2 0 16,5-1-2-16,14-10-74 15,5-7-110-15,13-18 117 16</inkml:trace>
  <inkml:trace contextRef="#ctx0" brushRef="#br0" timeOffset="23328.91">15241 6394 484 0,'16'-15'246'0,"-8"1"-53"15,0 5-63-15,-5 8-52 16,-3 2-16-16,-5 10-32 16,-3 5-6-16,-8 14-7 15,1 5-4-15,-1 11-7 0,1 3-3 16,3-4-1-16,0-2 0 16,3-14 1-16,3-3 1 15,5-15 26-15,5-3 17 16,9-8 18-16,7-2 2 15,11-4-23-15,7-1-19 16,5 1-18-16,4 5-5 16,-1 6-2-16,-5 6-1 15,-5 8 1-15,-9 0 0 0,-10 5 1 16,-6 4-1-16,-11 5 2 16,-7-2-1-16,-11 1 1 15,-3-1-3-15,-11-9-64 16,1-1-56-16,-4-9 74 15</inkml:trace>
  <inkml:trace contextRef="#ctx0" brushRef="#br0" timeOffset="23524.22">15419 6367 1178 0,'59'-16'419'0,"-15"6"-361"0,2 7-71 16,4 5-249-1,5 3 188-15</inkml:trace>
  <inkml:trace contextRef="#ctx0" brushRef="#br0" timeOffset="23898.41">16732 6383 901 0,'-11'7'397'16,"-10"7"-107"-16,-6 12-287 15,-1 7-3-15,-6 5-16 16,-8 1-20-16,-1-1-22 16,-3-2 0-16,-1-7 18 15,3-4 20-15,2-11 62 16,3-1 23-16,9-6 22 16,7 0 2-16,10 1-39 15,7-1-20-15,13 1-24 16,5-3-3-16,16 2-3 15,7-2 1-15,12 2 0 0,5 2 0 16,5-3 0-16,3 1-1 16,-6-2-7-16,1 2-26 15,-4-1-116-15,-4-1-156 16,-6-4 190-16</inkml:trace>
  <inkml:trace contextRef="#ctx0" brushRef="#br0" timeOffset="24272.59">17006 6421 1414 0,'101'-66'491'0,"-75"59"-444"15,4 7-36-15,13 1-17 16,5 1-21-16,8 1-56 16,6-3-26-16,-1 1-18 15,-4-2 21-15,-7-3 56 16,-4 1 26-16,-17 2 33 16,-5 2 17-16,-14 11 31 15,-10 4 13-15,-12 20 2 0,-4 10-11 16,-10 23-30-16,2 8-11 15,-5 4-10-15,2 1-4 16,2-6-10 0,1-7-13-16,8-6-28 0,2-11-16 15,3-17-59-15,3-6-66 16,0-14 122-16</inkml:trace>
  <inkml:trace contextRef="#ctx0" brushRef="#br0" timeOffset="24462.93">17292 6805 1404 0,'-31'-20'512'16,"51"9"-409"-16,20 0-80 15,15-2-28-15,20-3-118 16,9 2 88-16</inkml:trace>
  <inkml:trace contextRef="#ctx0" brushRef="#br0" timeOffset="25830.33">18842 6551 922 0,'0'-1'374'16,"0"1"-240"-16,3 21-28 15,-6 25-29-15,-1-20-19 16,1-2-24-16,3-1-11 0,2 1-31 16,2-1-49-16,3-6-151 15,2-2 138-15</inkml:trace>
  <inkml:trace contextRef="#ctx0" brushRef="#br0" timeOffset="25960.85">18871 6264 788 0,'-15'-19'289'0,"-9"15"-293"15,2 7 13-15</inkml:trace>
  <inkml:trace contextRef="#ctx0" brushRef="#br0" timeOffset="26279.89">18237 6912 1672 0,'-7'-9'582'0,"-5"13"-537"15,-1 7-72-15,8 1-145 16,5-1-81-16,3-6 143 16</inkml:trace>
  <inkml:trace contextRef="#ctx0" brushRef="#br0" timeOffset="27100.97">19308 6625 470 0,'7'-13'267'16,"5"-18"-42"-16,-14 26-68 15,-4 0-78-15,0 4-27 0,-7-3-29 16,-4 4-4-16,-7 1 6 16,-7 3 3-16,-1 10 11 15,-2 0 4-15,1 4 0 16,4 5-3-16,5-5-15 15,7-1-9-15,15 1-12 16,7-3-3-16,19-3-1 16,6-1 0-16,12-5-4 15,1-2-12-15,3 2-6 16,-2 0-1-16,-8 1 4 16,-5 2 12-16,-16 1 7 15,-4 1 2-15,-16 4 1 16,-11-1 1-16,-10 4-1 15,-10-4-1-15,-16-2-36 16,3 2-51-16,-2-5 55 0</inkml:trace>
  <inkml:trace contextRef="#ctx0" brushRef="#br0" timeOffset="27463.3">20076 6475 845 0,'20'-19'398'15,"-21"38"-89"-15,-2 29-275 16,2 11-17-16,2 5-51 0,6-4-99 15,3-3 90 1</inkml:trace>
  <inkml:trace contextRef="#ctx0" brushRef="#br0" timeOffset="27660.73">19974 6370 1149 0,'-4'0'368'0,"7"7"-371"16</inkml:trace>
  <inkml:trace contextRef="#ctx0" brushRef="#br0" timeOffset="27868.43">20452 6038 1212 0,'-17'17'417'0,"5"39"-393"16,3 14-7-16,5 23-50 16,-2 12-72-16,6 6 71 15</inkml:trace>
  <inkml:trace contextRef="#ctx0" brushRef="#br0" timeOffset="28084.96">20278 6539 1265 0,'19'-12'455'16,"4"0"-377"-16,18 9-119 15,9 2-100-15,12 0 90 16</inkml:trace>
  <inkml:trace contextRef="#ctx0" brushRef="#br0" timeOffset="28272.24">21472 6032 1371 0,'13'-3'512'0,"-17"15"-417"16,-1 17-26-16,-2 28-63 0,1 8-4 16,8 13-17-16,-1 0-37 15,0 0-112-15,-2 4-106 16,-9-8 162-16</inkml:trace>
  <inkml:trace contextRef="#ctx0" brushRef="#br0" timeOffset="28838.55">21358 6482 1094 0,'2'-41'468'0,"4"7"-273"15,7 5-55-15,10 3-83 16,4 3-23-16,6 8-21 16,3 2-6-16,0 9-8 15,1 5-3-15,-5 10-3 16,-4 4 1-16,-8 8 0 15,-3 3 1-15,-5 6 1 16,-1 2 2-16,4 1 1 16,2-2 0-16,7-5 1 15,1-9 1-15,2-9-2 16,-1-6-5-16,5-10-3 16,2-8 0-16,0-11 4 0,0-2 5 15,-10-6 3 1,-3 1 2-16,-7 3 1 0,-3 5-1 15,-5 8 5-15,-1 7-2 16,-5 9-4 0,-2 6-1-16,-2 8-6 0,-2 1 0 15,3 7 1-15,2 0 1 16,6 3 1-16,1-3 0 16,4-3 0-16,2 0 0 15,3-8 0-15,2-2 0 16,7-6 2-16,1-5-1 0,3-9 0 15,-3-2 0-15,-3-8 1 16,-4-4 1-16,-1 1 0 16,-5 2-1-1,-4 6 1-15,-2 12 5 16,-1 1 13 0,-1 1 5-16,0 4 6 0,7 8-6 0,4 13-13 15,-2 4-4-15,7 4-58 16,3 0-52-16,-1-6-162 15,2-4 159-15</inkml:trace>
  <inkml:trace contextRef="#ctx0" brushRef="#br0" timeOffset="29157.93">22673 6399 827 0,'6'-12'408'0,"-6"8"-173"16,-3 4-58-16,-1 9-112 15,1 0-33-15,7 5-22 0,4 1-4 16,7-4-1-16,3 0 0 16,6-6 1-16,1-5 2 15,2-8 2-15,-1-1 1 16,-2-6 2-16,-2-1-1 0,-9-4-3 16,-5-2-1-16,-12 2-8 15,-5 1-2-15,-11 10-6 16,-7 7 0-16,-9 10 1 15,-5 5 6-15,1 10 21 16,2 5 10-16,15 9 14 16,13 6 1-16,29 1-10 15,21-3-7-15,38-3-21 16,19-7-45-16,24-5 26 16</inkml:trace>
  <inkml:trace contextRef="#ctx0" brushRef="#br0" timeOffset="30810.98">19584 7144 933 0,'73'-59'380'0,"-70"50"-248"15,1 2-50-15,5 4-55 16,0 2-7-16,7 2-4 16,3 3 1-16,6 0 2 15,0-2-1-15,4 5 1 16,1 2-2-16,-3 7-7 16,-1 8-4-16,-8 12-5 15,-7 5 0-15,-17 4 0 16,-7 0-1-16,-8-9-2 15,-5-5-2-15,9-23 1 32,9-3 1-32,1-1 2 0,-21 7 0 0,15-11-1 0,13-5 0 15,25-4-1-15,11-4 1 16,14 2 1-16,4 0-1 16,10 4 0-1,-3 0 0-15,-2 11 0 0,-2 3 1 16,-13 10 2-16,-3 4 0 15,-15 2 3-15,-4 2 1 16,-14-4 9-16,-3 1 10 16,-14-7 12-16,-9 1 2 15,-9-4-7-15,-9 0-8 16,-8-3-15-16,-1 0-5 16,-4-3-26-16,2-4-38 0,13-2-146 15,3-4 134-15</inkml:trace>
  <inkml:trace contextRef="#ctx0" brushRef="#br0" timeOffset="31153.61">21172 7125 1073 0,'21'-6'400'0,"-13"9"-320"0,-8 3-33 16,-7 15-42-1,-5 5-3-15,-10 12-1 16,-3 4 0-16,-6 4 0 16,-1-5 1-16,-4-9-2 0,0-4 16 15,3-10 40-15,1-1 16 16,12-6 28-16,5-3-5 0,10-4-26 15,7-4-16 1,14-3-24-16,9 0-12 16,13-1-16-16,7 2 0 15,3 2-46-15,0 1-52 0,-4 2-198 16,-4 1 186 0</inkml:trace>
  <inkml:trace contextRef="#ctx0" brushRef="#br0" timeOffset="31654.54">21944 7100 1158 0,'8'-10'443'15,"-5"5"-333"1,1 3-49-16,-2 1-55 0,0 1-6 16,-2-1 0-16,0 1-1 15,-1 0 1-15,1-1 1 16,-1 0 15-16,0 0 4 15,1 0 6-15,0 0 0 16,6 1-13-16,16-3-6 0,29-5-4 16,-22 5-1-16,4 0-1 15,-1 1-1-15,-6 1 1 16,-2 1-1-16,-9 1 0 16,-1 1 0-16,-4 5-3 15,-4 3 12-15,-2 10 22 16,-4 9 7-16,-4 23 5 15,-4 11-12-15,-1 12-19 16,-4-2-6-16,0-9-8 16,4-10-17-16,6-11-39 15,3-5-27-15,4-13-96 16,-4-5-104-16,-5-16 185 16</inkml:trace>
  <inkml:trace contextRef="#ctx0" brushRef="#br0" timeOffset="31795.4">21999 7388 1104 0,'-11'-21'456'16,"4"11"-290"-1,6 3-48-15,15 2-78 0,9 2-17 16,19-1-55-16,11 1-32 16,12 0 38-16</inkml:trace>
  <inkml:trace contextRef="#ctx0" brushRef="#br0" timeOffset="32116.76">22960 6978 1284 0,'81'-23'446'16,"-64"20"-400"-16,2 3-39 16,3 1-7-16,6 7-1 15,0 2-2-15,4-2 1 16,-5 4-1-16,-2-3 3 16,-8 0 0-16,-2 4 0 15,-6-3 0-15,-6 4 1 16,-3 3 2-16,-14 2 9 15,-6 3 5-15,-14 6 2 16,-6 5-1-16,-3 7-4 0,1 1-26 16,6 5 9-16</inkml:trace>
  <inkml:trace contextRef="#ctx0" brushRef="#br0" timeOffset="32248.8">23061 7388 1158 0,'41'46'434'16,"-31"-50"271"-16,-3 4-537 0</inkml:trace>
  <inkml:trace contextRef="#ctx1" brushRef="#br0">25349 9780 0,'0'0'0,"0"0"0,0 0 0,0 0 0,47-9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6T15:15:33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8906 3811 513 0,'-1'0'207'0,"0"0"-125"16,0 0-57-16,0 0-32 15,1 0-18-15,0 0-21 16,0 0 0-16,0-1 14 15,0 1 22-15,0-1 63 16,0 0 24-16,2-2 43 16,9-6 13-16,26-21-11 15,-15 20-9-15,2 2-31 16,3 3-20-16,2 5-33 16,0 5-14-16,-4 6-13 15,-2 2-2-15,-5 2-19 16,-4 2-15-16,-8 1-24 15,-6 1-3-15,-8 2 19 0,-4 0 15 16,-11 1 25-16,1-2 3 16,-6-3 19-16,0-2 11 15,8-5 13-15,3-2 1 16,6-6-14-16,9-2-11 16,8-4-15-16,8 1-4 15,12-4-1-15,2 1 0 0,5 0-1 16,2 2 0-1,2 3 0-15,-1 3 0 16,-5 5 0-16,-1 4 1 0,-8 4 0 16,-4 3-1-16,-8 4 1 15,-5 0 0-15,-8 1 0 16,-5-1 2-16,-5 1-1 16,-6 1 1-16,-5-2 6 15,-7 1 8-15,-8-4 8 16,0 0 2-16,-3 0-5 15,1-1-9-15,1-3-6 16,4-2-33-16,14-6-124 16,4-5 107-16</inkml:trace>
  <inkml:trace contextRef="#ctx0" brushRef="#br0" timeOffset="438.83">9944 3824 642 0,'0'0'262'16,"-1"0"-145"-16,1 0-63 0,-1 0-24 16,0 0-10-16,-5 11-17 15,-11 26-2-15,5-14 0 16,-6 2 0-16,-5 2 0 16,-2 5 0-16,-5-6-1 15,-1 1 1-15,3-6 37 16,4-5 25-16,11-1 30 15,6-4 9-15,11 1-19 16,2-6-18-16,12 2-26 16,5-1-9-16,8-2-16 15,6 0-7-15,4-3-4 16,7-3 0-16,-2-2-2 16,1-2 0-16,-4-2-1 15,-5 1-3-15,-1 0-24 16,-4 2-27-16,-7 2-105 0,-5 1-127 15,-10 5 182 1</inkml:trace>
  <inkml:trace contextRef="#ctx0" brushRef="#br0" timeOffset="616.05">9919 4254 962 0,'-13'7'371'15,"9"0"-241"-15,8-2-63 0,24-4-32 16,4-2-5-16,13-8-47 16,8 0-41-16,-1-6-175 15,5 3 154-15</inkml:trace>
  <inkml:trace contextRef="#ctx0" brushRef="#br0" timeOffset="1188.68">10534 3834 1035 0,'6'-12'424'16,"8"2"-262"-16,3 3-75 15,8 7-60-15,6 0-13 16,1 7-17-16,0 1-20 16,-5 3-62-16,-3 1-31 0,-6 3-63 15,-4 1 1-15,-9 1 55 16,-5 0 32-16,-9 0 68 15,-4-1 28-15,1-2 37 16,0 0 14-16,4-2 13 16,3 1-7-16,0-3-27 15,5 2-13-15,4-3-17 16,4-1-4-16,5-1-4 16,1-4-1-16,8 2 0 15,3 0 0-15,4-1 4 16,3 5 2-16,-1-3 8 15,1 1 3-15,-4 2 3 16,1 0-1-16,-8 2-6 16,-5 0-4-16,-9 4-2 15,-11-2 1-15,-12 2 1 16,-9 1 3-16,-16 1 6 16,-3 3 3-16,-11 2 3 15,-2-2-1-15,3 0-7 16,5-5-4-16,11-8-36 0,12-1-89 15,19-13 80-15</inkml:trace>
  <inkml:trace contextRef="#ctx0" brushRef="#br0" timeOffset="1668.11">12052 3984 858 0,'2'0'387'0,"0"2"-136"16,9 5-169-1,4-2-22-15,12 1-22 0,1-4-18 16,9-1-15-16,5-1-1 16,3-6 0-16,7 0-1 15,3-4 1-15,0-3-2 16,-3 2-4-16,0-1-12 16,-5 2-34-16,-5 2-22 15,-4 2-86-15,-4 1-81 16,-8 2 153-16</inkml:trace>
  <inkml:trace contextRef="#ctx0" brushRef="#br0" timeOffset="1982.3">12749 3837 1032 0,'37'-46'414'16,"-36"46"-272"-16,5 1-29 16,7 8-44-1,2 4-23-15,3 5-29 0,4 3-11 16,-4-1-47-16,8-1-29 15,6-1-51-15,0-4-20 16,2-2 15-16,-5-2 9 16,-11 1-41-16,-6 2-136 15,-16 6 196-15</inkml:trace>
  <inkml:trace contextRef="#ctx0" brushRef="#br0" timeOffset="2204.06">12315 4249 1214 0,'3'0'452'0,"17"-9"-341"15,7 1-76-15,20-1-34 16,10-2-3-16,8-2-28 15,3 1-34-15,-7-1-176 16,-1 2 160-16</inkml:trace>
  <inkml:trace contextRef="#ctx0" brushRef="#br0" timeOffset="3437.55">14146 3836 962 0,'2'-8'362'0,"-2"4"-249"0,0-18-107 15,2 21-7-15,9 2-6 16,5-1-3-16,9 0-4 16,4 0 0-16,0 0 4 15,-1 1 4-15,-3 4 6 16,-8 2 2-16,-4 6 1 15,-6 2 0-15,-10 4 0 16,-5 2-1-16,-7 2 1 16,-6-1 0-16,-4-3 0 15,2-4 0-15,1-3 0 16,7-6 0-16,6-2 0 16,4-4-1-16,6-6-1 15,8 4 0-15,9-4 0 16,3 3 3-16,7 3 11 0,4 0 7 15,-2 4 17-15,4 4 2 16,0 4-7-16,-6 0-7 16,-5 5-15-1,-7 1-4-15,-17-1-3 0,-9 4 1 16,-16-3-1-16,-6 4 0 16,-16-3-2-16,-5 0 0 15,-8 2-2-15,-3-5-14 16,4-2-77-16,9-3-74 15,20-9 98-15</inkml:trace>
  <inkml:trace contextRef="#ctx0" brushRef="#br0" timeOffset="3749.1">14950 3703 1194 0,'2'-6'413'0,"-15"7"-374"15,-2 8-34-15,-2 7-6 16,-2 2-1-16,-1 10-3 16,-3-3-1-16,-1 2 0 15,1 0 1-15,2-1 3 16,1-1 2-16,12-4 22 0,3-2 22 15,14-7 36-15,8-2 9 16,11-5-10 0,7-3-22-16,6 0-37 0,3 1-15 15,0-1-73-15,-3 0-55 16,-6 1 74-16</inkml:trace>
  <inkml:trace contextRef="#ctx0" brushRef="#br0" timeOffset="3910.92">14743 4154 1346 0,'-10'1'471'0,"14"2"-419"16,9 1-18-16,16-3-13 16,7-1-37-16,16-2-132 15,6-5 102-15</inkml:trace>
  <inkml:trace contextRef="#ctx0" brushRef="#br0" timeOffset="4422.84">15568 3850 1312 0,'-7'-90'490'0,"14"80"-373"16,12 5-82-16,7 4-20 16,11 6-16-16,-2 0-13 15,-2 5-41-15,0 2-19 16,-12-1-48-16,-1 3-11 15,-11 1 24-15,-14-2 21 0,-4 3 51 16,-8-1 22-16,-3 1 16 16,2 2 7-16,-1-2 7 15,1-1 0-15,5-2-1 16,4-3-4-16,12 0-9 16,7 2-1-16,7-6 0 15,6 3 0-15,8-1 0 16,0-5 0-16,8 4 24 15,-1 1 11-15,-4 0 13 16,-2 3 4-16,-9-2-22 16,-4 4-10-16,-10 0-13 15,-7 3-3-15,-14 1-1 16,-6-1-1-16,-17 2 1 16,-5-1-1-16,-16 2-1 15,-7-1 1-15,-18 2-50 0,-8 1-138 16,-19-2 128-16</inkml:trace>
  <inkml:trace contextRef="#ctx0" brushRef="#br0" timeOffset="26559.56">9007 4954 433 0,'-1'-1'209'16,"1"0"-73"-16,0 1-62 15,8-7-11-15,8-3-15 0,21-19-1 16,-19 16 18-16,0 0 13 15,2-1 14-15,4 2-5 16,1 2-24-16,0 4-15 16,-2 8-33-16,-3 7-9 15,-8 9-6-15,-4 6-2 16,-13 5-1-16,-8 0-3 16,-11 8-4-16,-5-1-1 0,-6 1 2 15,-1-1 4-15,3-13 5 16,4-4 1-16,16-13 16 15,9-4 2-15,22-9 7 16,8-5-1-16,16-4-15 16,5-2-2-16,11 2-7 15,4 1-2-15,-3 7-11 16,-3 1-8-16,-12 8-4 16,-6 4 1-16,-12 8 10 15,-8 1 7-15,-11 6 6 16,-8 1 2-16,-12 4 16 15,-6 2 7-15,-11 3 6 16,-3 1 1-16,-10 0-6 16,-2 2-2-16,-6-2-4 15,-1-1-4-15,3-4-6 16,-1-1-3-16,9-7-2 0,6-7 0 16,10-6 4-16,7-5 1 15,12-6 2-15,6 0-29 16,12-6-167-1,9-3 132-15</inkml:trace>
  <inkml:trace contextRef="#ctx0" brushRef="#br0" timeOffset="27086.38">10119 4861 437 0,'5'-9'230'0,"1"6"-39"15,-4 2-82-15,1 4-43 0,-2-1-13 16,-2-2-24-16,0 0-6 16,0 0-13-16,-5 10-4 15,0 6-4-15,-34 22 1 16,11-17 0-16,0 4 2 15,-10 5 13-15,-2-2 14 16,8 0 47-16,0-2 18 0,16-8 18 16,7-5-10-1,15-5-39-15,8-2-19 16,15-4-30-16,5 4-5 16,6-3-7-16,0-3-2 0,3-2-1 15,-1-1-1-15,-1-1 0 16,-2 3-3-16,-4 0-42 15,-2-1-30-15,-4 2-101 16,-2 0-77-16,-2 4 159 16</inkml:trace>
  <inkml:trace contextRef="#ctx0" brushRef="#br0" timeOffset="27284.51">9948 5348 1350 0,'14'-7'453'0,"8"-1"-447"0,6 3-5 16,4-2-6-16,8 3-30 16,0 1-144-1,-1 1-270-15,0 1 288 16</inkml:trace>
  <inkml:trace contextRef="#ctx0" brushRef="#br0" timeOffset="27694.05">10698 4948 1041 0,'4'-5'466'0,"-14"1"-163"16,3 5-249-16,-6 12-45 15,-2 5-10-15,2 9-28 16,-2 5-18-16,2-1-18 16,0-1 1-16,3-3 27 15,2-6 16-15,5-6 24 16,5-3 8-16,11-6 15 15,6 0 5-15,10-2 4 16,1 1-5-16,5 3-15 16,3 4-6-16,0 3-7 0,0 0-1 15,-5 0-1 1,-6 1 0-16,-12 1 0 16,-7 3-3-16,-12-1-9 15,-5 0-9-15,-11-1-33 0,-7-2-38 16,-5-4-201-16,-4-4 195 15</inkml:trace>
  <inkml:trace contextRef="#ctx0" brushRef="#br0" timeOffset="27823.75">10670 5041 988 0,'27'-15'443'0,"-1"-6"-190"15,1 4-98-15,16-1-76 16,6-1-20-16,15-1-45 15,5 2 515-15,8 6-400 16</inkml:trace>
  <inkml:trace contextRef="#ctx0" brushRef="#br0" timeOffset="28318.02">12144 5216 1280 0,'-9'-9'466'16,"1"2"-366"-16,16 5-87 31,-4 1-6-31,1 0-7 0,27-4 0 0,14-3 0 16,9 3 0-16,-4-4 1 16,0-1 0-16,1-4 0 15,-3-5 1-15,-3 5-2 16,-3 0 1-16,-6 9-34 15,-3 6-70-15,-7 8 69 16</inkml:trace>
  <inkml:trace contextRef="#ctx0" brushRef="#br0" timeOffset="28508.29">12353 5294 1769 0,'4'-10'613'16,"4"4"-539"0,15 6-85-16,5 0-2 15,18-2-71-15,8-1-52 0,6-1-236 16,0-3 228-16</inkml:trace>
  <inkml:trace contextRef="#ctx0" brushRef="#br0" timeOffset="28783.93">12691 4936 556 0,'-6'-11'308'0,"7"7"-64"16,7 3-77-16,12 6-65 0,7 2-18 15,15 9-15-15,2 2-9 16,8 4-26 0,-1 3-11-16,-4 0-7 15,2 0 7-15,-8 1 7 0,-6 2 1 16,-14 5-6-16,-8 3-9 16,-24 6-29-16,-12 2-50 15,-20 7 43-15</inkml:trace>
  <inkml:trace contextRef="#ctx0" brushRef="#br0" timeOffset="30139.99">13960 4988 147 0,'26'-53'118'0,"-18"45"12"16,0-1-11-16,-3 0 1 16,5 1-8-16,-1 1-14 15,-1 5-37-15,-4 2-18 0,-5 7-15 16,-1 6 2-16,-10 4 7 15,2 3 4-15,-9 2-5 16,1 0-1-16,7 0 2 16,-1-3-4-1,12-7-8-15,8-3-6 0,6-4-10 16,7-1 0-16,10 1 4 16,0 1 1-16,5 4-1 15,-2 4-3-15,-3 5-5 16,-1 2 0-16,-5 1 1 15,-4-2 2-15,-10 0 0 16,-6 2-1-16,-15 1-1 16,-8 0-1-16,-14-3-1 15,-2-1-2-15,-5-5-20 16,2-3-20-16,3-8-168 16,3-6 141-16</inkml:trace>
  <inkml:trace contextRef="#ctx0" brushRef="#br0" timeOffset="30306.04">14104 4906 1168 0,'36'-14'415'0,"14"6"-354"16,2 4-49-16,7 0-4 15,-1 1-25 1,-2-1-165-16,0 0 133 15</inkml:trace>
  <inkml:trace contextRef="#ctx0" brushRef="#br0" timeOffset="30633.91">15127 4812 858 0,'9'-2'338'0,"-4"5"-201"15,-5 2-62-15,-6 4-22 16,-8 2-13-16,-12 6-27 16,-5 2-8-16,-8 4 0 15,-4-3 13-15,-2 4 36 16,2 0 17-16,4 1 22 0,6 2-4 16,7-5-25-1,4-7-12-15,17-5-21 16,7-1-4-16,18-5-6 0,10 1-5 15,14-2-2-15,5-5-3 16,7-2-5-16,4-2-1 16,-4-2-19-16,-2 1-28 15,-6 1-64-15,-7 2-39 16,-11 4-148-16,-7 0 185 0</inkml:trace>
  <inkml:trace contextRef="#ctx0" brushRef="#br0" timeOffset="30798.32">14874 5259 1282 0,'1'-3'477'0,"8"2"-352"16,5 1-93-16,17 0-26 15,5-3-6-15,18-1-52 16,6 0 37-16</inkml:trace>
  <inkml:trace contextRef="#ctx0" brushRef="#br0" timeOffset="31389.04">15535 4946 1157 0,'-15'-90'437'0,"31"80"-339"15,8 3-24-15,8 5-42 16,6 5-12-16,2 4-15 15,-5 2-4-15,-4 2-1 16,-12 1-6-16,-6 5-29 16,-6-2-14-16,-14 2-12 15,-5 0 4-15,-10-1 29 16,-5-2 16-16,-1 0 12 16,2-3 3-16,4-4 0 15,8-4-1-15,14-1-1 16,5-3-1-16,16-2-1 15,4 2-1-15,8-4-1 16,4 1 2-16,2 0 1 16,-1 1 4-16,3 5 14 15,-2 4 4-15,1 7 1 16,2 6-3-16,-7 3-13 16,-2 2-5-16,-12 1-2 15,-7-3-1-15,-10 2-1 0,-4-4 0 16,-12-1 2-16,-11-1 1 15,-18-2 24-15,-10 2 10 16,-13-2 13-16,-5 1 4 16,-9-2-18-16,2-2-10 0,-4-3-15 15,1 2-9 1,2-3-73-16,-3 1-277 16,11-5 243-16</inkml:trace>
  <inkml:trace contextRef="#ctx0" brushRef="#br0" timeOffset="35872.26">15879 4449 287 0,'23'2'141'15,"-20"-6"-16"-15,0 2-116 16,0 2-9-16,-3 2-27 16,0-2-24-16,0 0-21 15,-1 0 2-15,-1 0 27 31,1 0 34-31,-20 13 61 0,-38 26 18 0,6-14 29 16,-8 4 2-16,0 10-28 16,-7 8-8-16,-9 17-11 15,-5 5-6-15,-14 9 11 16,-4 7 9-16,-9 9-10 16,-2 4-3-16,3 7-23 0,3-4-15 15,7-8-8-15,8-3-3 16,12-14-1-16,4-8 0 15,17-10 8-15,4-4 2 16,14-7 1-16,6-6-1 16,2-13-7-16,6-5-4 15,3-11-24-15,3-6-48 16,11-10 45-16</inkml:trace>
  <inkml:trace contextRef="#ctx0" brushRef="#br0" timeOffset="36233.12">14174 4626 814 0,'-6'-12'282'0,"6"7"-260"16,3 6-12-16,11 8-12 15,10 4 0-15,9 9-1 16,9 5-1-16,9 12-1 0,3 6-2 16,9 5 9-1,3 3 17-15,7 7 57 16,4 1 30-16,6 11 56 0,9 0 6 15,14-4-21-15,7-2-21 16,19-1-61-16,1 0-20 16,8-5-26-16,-3-5-29 15,-11-11 10-15</inkml:trace>
  <inkml:trace contextRef="#ctx0" brushRef="#br0" timeOffset="44125.78">8250 6594 726 0,'-50'3'255'15,"56"-14"-226"-15,0-1-18 0,6-2-11 16,10 1-1-16,-3-4 1 15,8 2 0-15,0 0 31 16,-4 2 19-16,3 8 16 16,1 3 4-16,-2 11-32 15,0 4-16-15,-5 9-18 16,-7 0-1-16,-9 6-3 16,-6 2 0-16,-11-5-1 15,-4 3-2-15,-4-8 0 16,0-3 1-16,5-5 2 15,2-3 0-15,5-5 0 16,5 0 1-16,10-4-1 16,6-1 1-16,11 0-1 15,2 0 0-15,11 2 0 16,1 4 0-16,-2 1 0 0,0 3 0 16,-10 0 0-16,-7 2 0 15,-7 1 1-15,-8 2 0 16,-16 2 3-1,-4 5 2-15,-19 5 25 0,-7 5 12 16,-12 5 11-16,-7-1 1 16,2-1-25-16,7-4-12 15,12-9-40-15,10-4-70 0,24-7 62 16</inkml:trace>
  <inkml:trace contextRef="#ctx0" brushRef="#br0" timeOffset="44480.7">9342 6395 1183 0,'-17'-6'430'0,"2"10"-361"15,3 5-30-15,-2 4-30 16,-5 7-5-16,-1 7-3 16,-7 4-1-16,-4 5 0 0,4 1 0 15,0-3 1 1,3-2-1-16,9-5 1 16,2-4-1-16,11-4 11 0,6-1 11 15,8-3 21-15,9-2 9 16,13-5-4-16,4-5-10 15,15-3-20-15,2-5-6 16,4-2-23-16,-3-2-26 16,-6-1-84-16,-4 2-62 15,-12 3 108-15</inkml:trace>
  <inkml:trace contextRef="#ctx0" brushRef="#br0" timeOffset="44653.4">9312 6879 949 0,'-5'-3'421'16,"7"1"-196"-16,13 1-138 15,8 0-34-15,18-2-32 16,3-1-23-16,9-1-180 16,1-2 134-16</inkml:trace>
  <inkml:trace contextRef="#ctx0" brushRef="#br0" timeOffset="44945.86">10045 6473 1015 0,'-6'-2'359'16,"-1"16"-312"-16,-2 8-31 15,-2 8-19-15,8 1-4 16,-1-6-2-16,9 0 0 16,6-7 6-16,3 0 3 15,7-1 29-15,1-3 20 16,7 2 27-16,-5 1 1 16,4 3-23-16,-6 1-19 0,-6 0-27 15,-3 2-3-15,-9 2-5 16,-5 3-18-16,-11-2-93 15,-6-1-121-15,-6-2 144 16</inkml:trace>
  <inkml:trace contextRef="#ctx0" brushRef="#br0" timeOffset="45113.59">9923 6512 1096 0,'27'-14'500'0,"3"-9"-224"16,6 5-118-16,15 5-104 0,4 1-23 16,13 0-54-16,-1 3-47 15,1 5 45-15</inkml:trace>
  <inkml:trace contextRef="#ctx0" brushRef="#br0" timeOffset="46338.07">11387 6741 1139 0,'10'-96'420'0,"-10"71"-341"16,4 6-38-16,-3 8-43 15,-6 0-28-15,-4 10-51 16,-5 3-12-16,-8 12 5 16,1 7 25-16,-5 11 62 15,0 4 24-15,2 3 18 16,4-1 3-16,11-3-8 0,6-2-11 15,12-7-12 1,7-4-3-16,7-13-2 16,3-6-2-16,7-12-2 0,2-5-1 15,2-9-1-15,-6-4 1 16,-3-3 1-16,-4-3 2 16,-8-1 5-16,0-1 5 15,-1 3 11-15,-4 5 3 16,-1 8 0-16,-1 4-5 0,-4 15-14 15,-1 3-7-15,-2 8-5 16,1 12 0-16,-1 2 0 16,1 4 1-1,2 4 0-15,0-2 0 0,6-3 0 16,0-4 0-16,3-5 1 16,2-7 1-16,1-11 3 15,2-5 1-15,1-11 8 16,1-1 2-16,-1-8 3 15,1-1 0-15,-3-4-6 16,0-2-3-16,2 2 3 16,-7 1 7-16,2 8 18 15,-3 6 6-15,-6 12-4 16,3 7-7-16,-7 13-21 16,2 9-5-16,0 6-5 15,-3 1-1-15,7-2-1 16,-4-8 0-16,3-2 0 0,3-7 0 15,2-8 0 1,-1-6 3-16,3-10 1 16,1-3 1-16,3-8-2 0,2-3 0 15,1-4-1-15,2-1 0 16,-1 2-2-16,-1 1 0 16,-8 12 0-16,-4 4 1 15,-5 16 6-15,-1 13 1 0,-2 8 1 16,1 6-3-1,1 2-6-15,-1-3-23 16,8 4-84-16,4 0-80 16,8-8 110-16</inkml:trace>
  <inkml:trace contextRef="#ctx0" brushRef="#br0" timeOffset="46833.73">12552 6577 1065 0,'-22'-16'404'0,"1"3"-316"16,1 11-32-16,-2 10-50 16,-1 6-5-16,0 11-3 15,-2 4 0-15,-1 8 1 16,2 2-1-16,6-2 2 15,8 1-1-15,8-6 1 16,6-4 1-16,13-7 3 16,4-7 0-16,9-13 0 0,4-5 0 15,2-10-4-15,1-5-3 16,-2-8-6-16,0-6 1 16,-6-7 1-16,-4-8 4 15,-12-14 4-15,-6-7 1 0,-11-7 1 16,-5 1 0-1,-6 8 13-15,-2 5 8 16,0 13 20-16,0 4 9 16,4 19 4-16,1 9-5 0,3 20-23 15,0 12-10-15,0 19-19 16,2 9-2-16,1 13-2 16,6 5 1-16,5 16 1 15,3 6 1-15,6 3 1 16,0-3 1-16,8-15 0 15,4-10 0-15,7-11-31 16,1-5-48-16,6-10 51 16</inkml:trace>
  <inkml:trace contextRef="#ctx0" brushRef="#br0" timeOffset="47795.98">13792 6443 674 0,'-13'-41'317'15,"11"32"-115"-15,0 4-138 16,4 0-30-16,0 4-26 15,2 1-4-15,-4 0 2 16,0 0 6-16,0 18 4 16,-4 28 2-16,-2-17-4 15,0 0-1-15,1-8 26 16,3-4 16-16,4-6 29 0,5-2 6 16,7 0-16-1,7 5-12-15,6 3-27 16,5 3-11-16,-5 2-14 15,2-1-5-15,-5 3-2 16,-7-1-1-16,-2 1 0 0,-7-3 0 16,-12-4 1-16,-4-1 1 15,-9-5 1-15,-6 0-1 16,-8-2 0-16,1-2-3 0,-8-2-15 16,2-3-19-1,8-3-80-15,1-3-60 16,8-7 105-16</inkml:trace>
  <inkml:trace contextRef="#ctx0" brushRef="#br0" timeOffset="48064.34">13760 6486 763 0,'23'-57'390'16,"-19"54"-110"-16,4 2-152 15,4 0-39-15,15-3-47 0,4-3-17 16,10-4-12-16,5-2-3 16,7-2-3-16,2 1 0 15,0 5-5 1,-1 3-1-16,-11 5-43 15,-3 1-70-15,-10 6 74 0</inkml:trace>
  <inkml:trace contextRef="#ctx0" brushRef="#br0" timeOffset="48511.56">14970 6292 1038 0,'1'-2'368'0,"-11"8"-308"16,-5 7-57-16,-5 3-14 15,-4 1-2-15,-9 4 1 16,-6-1 2-16,-9 3 35 16,-2 0 26-16,0 5 42 0,0-2 15 15,8-3-11-15,5-2-20 16,11-6-41 0,9 0-13-16,16-5-14 15,11 1-3-15,17-4 0 16,7-4-1-16,9-6-1 0,5 0-1 15,2-8-1-15,2 1 1 16,2 4-1-16,-4-1 0 16,-5 3-2-16,-9 3-14 15,-3 4-82-15,-9 4-125 16,-13 6 138-16</inkml:trace>
  <inkml:trace contextRef="#ctx0" brushRef="#br0" timeOffset="48663.29">14604 6768 1151 0,'11'-4'540'0,"2"-5"-142"16,7 7-332-16,14 3-115 15,12 0-49-15,10 1 62 16</inkml:trace>
  <inkml:trace contextRef="#ctx0" brushRef="#br0" timeOffset="49053.13">15261 6297 1185 0,'9'-18'461'0,"4"7"-322"0,12 9-96 15,5 0-26 1,11-3-23-16,5 1-6 16,-1-9 0-16,2 2 0 15,-2-1 7-15,-4-1 9 0,-4 8 23 16,-3 1 12-16,-7 13 8 15,-4 8 0-15,-13 13-18 16,-3 9-13-16,-10 9-9 16,-7 5-4-16,-4 17-2 15,-2 3 0-15,1-1-2 16,5-7 1-16,0-19-3 16,6-9-1-16,-1-13-14 15,3-3-19-15,2-10-85 16,-2-4-90-16,-3-8 132 15</inkml:trace>
  <inkml:trace contextRef="#ctx0" brushRef="#br0" timeOffset="49249.12">15388 6581 1490 0,'-18'-10'570'16,"24"-1"-427"-16,12 1-69 15,28 2-60-15,16-4-40 16,17 0-91-16,6-2 80 16</inkml:trace>
  <inkml:trace contextRef="#ctx0" brushRef="#br0" timeOffset="49773">17570 6016 1029 0,'4'-17'367'16,"11"6"-317"-16,1 1-30 16,9 6-21-16,4 1-3 0,-3 3 1 15,2 4 0-15,0 3 0 16,3 0 2 0,7 1 1-16,5 2 11 0,6 3 31 15,-2 2 11-15,-5 5 11 16,-6 2-7-16,-13 8-27 15,-7 0-11-15,-13 6-10 16,-5 0-1-16,-11 1-3 16,-3-1-2-16,-10-8-3 15,-3-3-6-15,-2 0-42 16,-4-2-45-16,4 9 57 16</inkml:trace>
  <inkml:trace contextRef="#ctx0" brushRef="#br0" timeOffset="49906.01">17926 6706 1561 0,'-11'-17'1023'15,"-2"17"-894"-15</inkml:trace>
  <inkml:trace contextRef="#ctx0" brushRef="#br0" timeOffset="51080.87">18934 6269 1039 0,'45'-37'455'0,"-22"12"-220"0,5 11-152 16,5 9-67-1,2 7-16-15,-6 14-3 16,-5 8-3-16,-10 12-40 16,-6 3-35-16,-8 1-58 0,-8-5-12 15,-7-4 40-15,-4-5 35 16,-5-6 65-16,3-6 20 16,5-7 45-16,6-3 18 15,13-4 4-15,6 0-7 16,13-1-43-16,3 2-18 15,9 3-8-15,2 8 0 0,2 6-1 16,1 5 1-16,-7 4 0 16,-5-4-1-16,-8 0 17 15,-7-1 10-15,-6-2 16 16,-2 0 6-16,-9-3-3 16,-3-2-6-16,-11-2-11 15,-6-1-5-15,-11-2-13 16,-5-1-5-16,-3-1-23 15,2-2-30-15,9-4-137 16,4-1 122-16</inkml:trace>
  <inkml:trace contextRef="#ctx0" brushRef="#br0" timeOffset="51418.84">20206 6291 1180 0,'-13'-6'408'16,"-7"12"-378"-16,-3 4-19 0,-1 10-11 15,-2 4-2-15,-2 3-2 16,0 3-1-16,-5-2 2 15,-2 1 1 1,6-4 3-16,2-6 2 0,16-4 36 16,9-3 19-16,20-5 25 15,14 0 4-15,19-5-34 16,8 0-20-16,9-2-26 16,0-2-24-16,-4 5-98 15,-4 2-82-15,-10 5 113 16</inkml:trace>
  <inkml:trace contextRef="#ctx0" brushRef="#br0" timeOffset="51621.89">19871 6770 1376 0,'17'-8'516'0,"8"3"-378"16,15 3-110-16,6 3-23 16,13-1-31-16,4 4-33 15,-2 0-130-15,-2 1 122 16</inkml:trace>
  <inkml:trace contextRef="#ctx0" brushRef="#br0" timeOffset="52040.69">20554 6177 1074 0,'-15'-60'472'16,"26"47"-186"-16,13 17-239 16,6 6-43-16,17 6-43 15,6-3-21-15,3-4-22 0,2-4 3 16,-6-8 36 0,-3 3 20-16,-5-1 47 15,-4 2 21-15,-7 9 27 16,-9 4 9-16,-11 14-16 15,-7 8-20-15,-14 10-27 0,0 4-8 16,-11 12-10-16,1 5 0 16,-2 9 0-16,0 1 1 15,6-10 1-15,3-10 0 16,5-13 1-16,2-7-1 16,2-6-45-16,0-7-17 0,-2-8-126 15,0-6 113-15</inkml:trace>
  <inkml:trace contextRef="#ctx0" brushRef="#br0" timeOffset="52190.73">20684 6503 1498 0,'18'-9'573'0,"12"-10"-452"16,13 10-36-16,21 9 327 15,13 2-312-15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6T15:36:24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5-26T15:36:45.924"/>
    </inkml:context>
  </inkml:definitions>
  <inkml:trace contextRef="#ctx0" brushRef="#br0">7749 8099 1360 0,'1'3'0'0,"1"-3"0"0,0-1 0 0,0 0 2 16,-2 0 1-16,0 1 6 16,0-1 10-16,-1 0 8 15,1-6 2-15,-1-10-4 16,0-21-9-16,3 24-9 15,1 3-2-15,-1 8-3 16,1 4 2-16,0 14 6 16,0 2 3-16,1 12 1 0,1 1-3 15,-2-4-6-15,0-1-3 16,2-11-9-16,2-3-40 16,2-11-259-16,2-7 216 15</inkml:trace>
  <inkml:trace contextRef="#ctx0" brushRef="#br0" timeOffset="1477.3">7665 7877 532 0,'-11'-62'196'16,"5"58"-163"-16,2 2-19 16,-1-1-4-16,6 5-12 15,0 2-1-15,5 6 1 16,2 6 1-16,0 4 1 16,1 5 1-16,1 6 13 15,-1 3 21-15,-3 6 34 16,-1 2 14-16,-4 7 2 15,-3 1-18-15,-2 3-30 0,-2-3-10 16,-3-7-13-16,2-4-2 16,-3-15-6-16,2-8-2 15,-2-17-2-15,-1-10-1 16,-1-15 1-16,1-3 1 16,-2-8 8-16,3-1 10 0,1 1 11 15,1-1 5-15,1 1-2 16,-1 1-7-16,0 0-9 15,2 0-3 1,2 0-5-16,0 0-1 0,5 4 7 16,0 2 0-16,3 7-1 15,3 1-1-15,2 1-13 16,2 2-2-16,4 4-1 16,0 4-1-16,0 10-1 15,0 3-1-15,-1 3 2 16,-1 2 2-16,-2 7 0 15,1 2 1-15,-1 6 4 16,-1 4 5-16,3 1 11 16,-1 1 9-16,4 6 15 15,2-2 1-15,4 7-6 16,0 4-8-16,4-1-16 16,1 2-5-16,1-2-7 15,-1-4-2-15,-1 0 6 16,0 0 11-16,-2 2 18 0,1 4 6 15,-4-3-4-15,-2-2-10 16,-6-8-18-16,-2-4-5 16,-6-3-5-16,-1-5-1 15,0-8-63-15,-1-3-79 16,1-9 90-16</inkml:trace>
  <inkml:trace contextRef="#ctx0" brushRef="#br0" timeOffset="2383.19">7980 8482 894 0,'-34'2'317'0,"39"-5"-242"16,3-2-49-16,8-2 2 15,3-4 1-15,5-6-20 0,1-1-4 16,3-8-4-16,3-4-2 16,4-2-33-16,5-2-50 15,3 5 55-15</inkml:trace>
  <inkml:trace contextRef="#ctx0" brushRef="#br0" timeOffset="3557.05">4550 9240 253 0,'-6'-36'140'0,"4"27"-31"16,0-1-22-16,3 2-20 16,0-2-15-16,3 2-1 15,3-1 16 1,2-5 19-16,5 0 1 0,4 0-10 16,1-3-14-16,-1 3-23 15,2 3-9-15,-2 6-11 16,3 6-7-16,-2 10-7 15,-4 7-2-15,0 9 0 16,-5 2-1-16,-4 7 0 16,-4-1 0-16,-5 5 0 15,-2-1 0-15,-4-1 0 16,-4-1 0-16,-1-3 0 16,-2-1 0-16,-2-2-1 15,2-2 0-15,1-7-1 16,-2-4 0-16,8-7-1 15,-1-4 0-15,4-6 0 16,6 1 0-16,4-4-1 16,2 0 1-16,11 3 7 15,-3-5 3-15,2 4 6 0,7 0 0 16,-2 0-3-16,5 1 6 16,5-4 24-16,2 1 10 15,2-8 13-15,5-3-4 16,2-4-22-16,-1-2-11 15,-2 1-11-15,-2 3-45 16,-4 1 21-16</inkml:trace>
  <inkml:trace contextRef="#ctx0" brushRef="#br0" timeOffset="11140.85">10195 8908 948 0,'0'-4'331'0,"4"10"-296"15,4 3-25-15,7 4-9 16,5 2 0-16,8-1 0 15,4-3 0-15,5 1 7 16,3 2 9-16,2 1 10 16,1 2 1-16,0-1-7 15,-2-1-10-15,-2-5-42 16,0-1-51-16,-8-6 53 16</inkml:trace>
  <inkml:trace contextRef="#ctx0" brushRef="#br0" timeOffset="11360.23">10392 8778 1183 0,'-14'28'414'0,"9"1"-359"15,5 14-54-15,9-1-2 16,0 2-6-16,5 4-9 16,-1 2-19-16,-3-2-11 15,-2-4-24-15,-6-3-20 16,-1-8-130-16,-1-1 146 16</inkml:trace>
  <inkml:trace contextRef="#ctx0" brushRef="#br0" timeOffset="11537.77">10195 9208 1268 0,'9'-11'448'0,"14"-4"-385"16,6-5-34-16,12-15-12 15,4-4-5-15,-2-5-47 16,-2-1-48-16,-6 8-154 15,-6 2 148-15</inkml:trace>
  <inkml:trace contextRef="#ctx0" brushRef="#br0" timeOffset="11711.22">10255 8838 1035 0,'-10'15'425'15,"15"16"-252"-15,8 8-56 16,15 14-51-16,5 4-26 16,6 3-44-16,5-3-59 0,0-9 44 15</inkml:trace>
  <inkml:trace contextRef="#ctx0" brushRef="#br0" timeOffset="12482.74">2781 8803 695 0,'-13'-7'282'16,"3"-4"-188"-16,11-5-38 15,8-1-16-15,14-1-24 16,2 3-7-16,5 8-4 15,7 5-2-15,4 11-2 16,3 5-1-16,9 4-7 16,-3 0-5-16,1-11-14 15,-4-6-2-15,-8-16-1 16,-6-9-34-16,-9-5 48 16</inkml:trace>
  <inkml:trace contextRef="#ctx0" brushRef="#br0" timeOffset="12851.56">2987 8478 1219 0,'-21'-3'455'0,"6"4"-385"15,10 11-4-15,6 7-18 16,11 13-32-16,3 9-10 15,5 16-14-15,0 5-15 16,-2 3-39-16,-2-2-14 0,-7-10-8 16,-3-4 7-16,-5-12 16 15,-1-2 4-15,-4-9 3 16,-3-4 6-16,2-11 21 16,-4-5 11-16,0-11 15 15,0-3 2-15,-2-10 1 16,4-2 2-16,4-6 1 15,3-1 2-15,5-1 11 16,2 0 5-16,5 3 0 16,1-2-2-16,3 1-13 15,2-1-7-15,3-1-176 16,1-1 130-16</inkml:trace>
  <inkml:trace contextRef="#ctx0" brushRef="#br0" timeOffset="13055.14">2827 8613 1064 0,'-2'23'375'16,"16"9"-336"-16,10 6-19 0,10 5-58 15,5-2-97 1,3 4 90-16</inkml:trace>
  <inkml:trace contextRef="#ctx0" brushRef="#br0" timeOffset="13271.58">2991 8927 1341 0,'-15'37'456'0,"47"-67"-436"16,12-16-9-16,21-38-88 16,7-12-242-16,6-15 218 15</inkml:trace>
  <inkml:trace contextRef="#ctx1" brushRef="#br0">1096 12376 0,'0'0'16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6T15:36:58.0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5-26T15:38:06.378"/>
    </inkml:context>
  </inkml:definitions>
  <inkml:trace contextRef="#ctx0" brushRef="#br0">6569 55 110 0,'-11'-2'87'16,"-2"4"9"-16,1-13-16 15,1-4 6-15,4 6 27 16,3-2 16-16,3 8 2 15,1 7-5-15,2 6-26 16,3-3-19-16,3 19-26 16,2 2-14-16,5 6-26 15,2 9-6-15,9-8-6 16,4-2 0-16,10-17 8 16,6-9 9-16,9 1 24 0,4-6 8 15,0 11 10-15,0 2-4 16,0 9-13-16,0 12-10 15,-4 9-15-15,-5 5-6 16,-10-2-9-16,-5 0-1 16,-4-10-1-16,-4-1 0 0,-1-5-13 15,-2-9-17-15,-6-5-85 16,-1-7-150-16,-11-8 170 16</inkml:trace>
  <inkml:trace contextRef="#ctx0" brushRef="#br0" timeOffset="734.09">7544 86 237 0,'-32'-10'148'0,"13"24"3"16,-3 2-12-16,-3-1-24 16,-6 2-18-16,-3 3-37 15,-2 3-14-15,-1 6-6 16,0-2 4-16,-7 6 18 15,2 2 4-15,-8-3-1 16,-4 10-11-16,-6 3-23 16,-2 5-10-16,0 7-16 15,3-4-1-15,2-6-1 16,3-6 1-16,9-9 2 16,3-3 3-16,10-7 6 15,6-3 3-15,9-6 13 16,5-7 2-16,9-6-7 15,3-6-4-15,8-8-17 16,5-4-5-16,6 0 0 0,6 3-1 16,8-2-1-1,3-2 0-15,8-9 0 16,6-7 1-16,6-6 8 0,1-3 10 16,8-5 12-16,2-2 5 15,4 0-3-15,3 2-7 16,-10 7-12-16,-1 0-3 15,-5 1-6-15,-5 4-1 16,-5 7 0-16,-9 9-1 0,-10 7-4 16,-2 1-16-1,-7 2-81-15,-4 4-124 0,1 3 142 16</inkml:trace>
  <inkml:trace contextRef="#ctx0" brushRef="#br0" timeOffset="1246.99">6810 98 319 0,'-11'-12'165'0,"4"6"-40"16,3 7-62-16,-2 7-41 16,3-3-12-1,6 6-10-15,4 1 4 0,13 1 26 16,4 2 19-16,6 11 29 16,2 2 10-16,0 6-12 15,4 2-2-15,2 2-20 16,1 8-11-16,1 3-14 15,-4 4-12-15,1-7-6 16,0-8 0-16,-1-6 0 16,4-4-1-16,-3-2-62 15,-4-3-257-15,-9-17 218 16</inkml:trace>
  <inkml:trace contextRef="#ctx0" brushRef="#br0" timeOffset="1712.13">7562 44 651 0,'-15'-14'272'16,"2"7"-138"-16,-4 15-107 16,4 0-11-16,-8 9-13 15,-2 3-4-15,-6 4-2 16,-5 7 1-16,-3 10 1 15,-4 7 2-15,-3-3 4 16,-4 3 7-16,-5-3 15 16,-3-2 6-16,-2 3 30 15,0-1 9-15,3-4 4 16,6-1-3-16,3 3-28 16,4-1-16-16,4-3-17 15,-1 2-7-15,8-6-6 16,2-2-3-16,5-3-8 0,2-7-2 15,6-8 1 1,2-3-4-16,9-7-69 16,5-4-121-16,9-6 133 0</inkml:trace>
  <inkml:trace contextRef="#ctx0" brushRef="#br0" timeOffset="2122.78">6837 82 375 0,'-15'-7'170'0,"3"3"-68"16,6 0-53-16,11 5-37 16,-4-1-4-16,14 6-10 0,2 9-1 15,2 7 0-15,4 9 1 16,0 13 5-16,2 0 6 15,2 6 38 1,3-2 5-16,4 2 15 16,1 1 0-16,4-4-32 15,-3-7-4-15,-5-8-18 0,1-5-3 16,-4-1-261-16,3 0 189 16</inkml:trace>
  <inkml:trace contextRef="#ctx0" brushRef="#br0" timeOffset="19296.68">8012 3129 173 0,'-38'18'154'0,"26"-21"14"0,5 0-41 16,1 2-22-16,5-4-49 15,-2 1-19-15,4-4-17 16,5 3 9-16,2 5 23 16,7 4 7-16,5 10 22 15,1 5-7-15,10 10-18 16,2 7-6-16,9 1-26 15,4 2-8-15,4-6-1 16,1-4 9-16,5-8 25 16,2-3 8-16,13-4 9 15,0 0-6-15,1-1-24 16,-1 0-9-16,-7-2-13 16,1 2-5-16,-7 4-1 15,-4-2-2-15,-6 3-25 16,-11-5-39-16,-5-7-156 15,-7-1 140-15</inkml:trace>
  <inkml:trace contextRef="#ctx0" brushRef="#br0" timeOffset="19932.53">8644 3044 289 0,'-26'-51'184'0,"26"44"-22"16,-1 3-47-16,-1 1-22 15,-1 1-34-15,-2 2-13 16,0 3-10-16,2-1 2 15,-2 1 5-15,3-1 3 0,1 4 20 16,-1 6 11-16,-3 12 25 16,-5 9 10-16,-2 19-6 15,-3 8-10-15,-5 14-32 16,2 3-17-16,-6 3-25 16,-2-1-7-16,1 4-7 15,-3-2 0-15,-1-5-6 16,2-4-1-16,1-11-32 15,5-2-55-15,8 4 57 16</inkml:trace>
  <inkml:trace contextRef="#ctx1" brushRef="#br0">583 13013 0,'0'0'0</inkml:trace>
  <inkml:trace contextRef="#ctx0" brushRef="#br0" timeOffset="89461.31">7186 2608 615 0,'-3'-18'269'0,"-19"-18"-139"16,21 22-57-16,0 4-48 0,0 2-16 16,-1 7-20-16,5 4-4 15,0 8-9-15,1 4-9 16,-5 11-30-16,-5 1-20 16,-10 15-20-16,-8 0 9 15,-13 13 37-15,-11 9 26 0,-18 13 69 16,-7 6 37-16,-15 17 49 15,-7 8 14-15,-9 14-19 16,-11 15-30-16,-7 10-41 16,0 5-11-16,-5 11 2 15,-1-2 6-15,9 1 3 16,-1 0-7-16,14-5-19 16,8-6-11-16,16-19-9 15,7-9 0-15,12-25-2 16,5-13 0-16,7-16 0 15,6-11 0-15,10-17-2 16,3-5-2-16,7-14-29 16,3-1-40-16,7-12 46 15</inkml:trace>
  <inkml:trace contextRef="#ctx0" brushRef="#br0" timeOffset="89982.47">5215 2920 487 0,'-35'68'184'0,"27"-67"-144"15,4 1-10-15,5-4-9 16,6-1 3-16,8-3 11 15,3-2 6-15,5 2-4 16,6 1-6-16,6 9-5 16,6 2-2-16,13 16 4 15,6 12 0-15,14 20-7 16,8 11-4-16,15 20-8 16,4 6-1-16,15 10-3 0,6 7-1 15,5 6-3-15,6 6-1 16,0 9 63-16,2-1 25 15,0 0 28 1,-3-5 10-16,1-13-58 0,-1-10-22 16,-3-19-22-16,-1-8-8 15,-6-15-22-15,-5-2 6 16</inkml:trace>
  <inkml:trace contextRef="#ctx0" brushRef="#br0" timeOffset="96879.06">3718 2733 191 0,'8'-30'152'0,"-9"27"26"15,0 0-52-15,3 1-71 16,-2 2-23-16,0 0-28 16,0 0-4-16,4 3 3 15,7 3 11-15,22 40 25 16,-17-16 16-16,5 12 21 16,6 7 4-16,8 10 4 15,3 7-5-15,8 6-8 16,-1 5-12-16,4 0-26 15,4 1-10-15,1-7-15 16,-4-5-1-16,-2-10-1 16,-2-5-1-16,-6-14-1 0,-2-5-1 15,-9-14-4 1,-6-2-11-16,-9-6-96 0,-3-1-134 16,-7-5 153-1</inkml:trace>
  <inkml:trace contextRef="#ctx0" brushRef="#br0" timeOffset="97236.42">3512 3736 622 0,'-2'-19'211'0,"17"-35"-205"16,14 16-18-16,11-6-6 15,6-2 1-15,9-5 12 16,3-4 14-16,15 2 30 0,1-4 13 15,9 1 17-15,1-3 5 16,-1 2-12 0,-1 4-12-16,-5 6-21 15,-6 4-11-15,-19 10-26 0,-6 7-124 16,-26 8 95-16</inkml:trace>
  <inkml:trace contextRef="#ctx1" brushRef="#br0" timeOffset="33060.6">1794 10506 0,'0'0'0,"0"0"0,0 0 16,0 0-1,0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6T15:43:59.7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5-26T15:44:05.647"/>
    </inkml:context>
  </inkml:definitions>
  <inkml:trace contextRef="#ctx0" brushRef="#br0">6440 11369 60 0,'0'-3'37'15,"0"2"0"-15,0 1-10 16,0 0-13-16,0 0-2 16,8 5-3-16,10 4-3 15,24 7-3-15,-19-10 1 16,2-1-2-16,0-2 0 0,0 1 0 15,0 0 0-15,-2-1-1 16,0 1 1-16,-2-3-1 16,-1 1 0-16,-4-3 1 15,1 0-1-15,-9-2 1 16,-1 1 0-16,-3 1 1 16,-3-1 0-16,3-1-1 15,-2-1 0-15,-2-4-1 16,1 1 0-16,-1 0-1 15,1 3-20-15,0 8 15 16</inkml:trace>
  <inkml:trace contextRef="#ctx0" brushRef="#br0" timeOffset="1125.75">7575 11460 265 0,'47'5'179'16,"-22"-4"-12"-16,3 2-56 15,0-1-24-15,1-1-40 16,2 0-16-16,0-1-18 16,0 0-4-16,-6-2-3 15,-4-3 1-15,-7-4-2 16,-3 2 0-16,-5 4-4 15,-3 4-175-15,-3 21 130 16</inkml:trace>
  <inkml:trace contextRef="#ctx1" brushRef="#br0">394 12243 0,'0'0'0,"0"0"0,0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 students to get a piece of paper and pen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4d8cff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4d8cff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4d8cff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4d8cff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4d8cffd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4d8cffd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67426e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67426e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4d8cff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4d8cff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67426e5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67426e5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b2783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b2783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4d8cffd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4d8cffd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b2783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b2783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67426e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67426e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7dd31b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7dd31b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4d8cffd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74d8cffd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5b27839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5b27839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67426e5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67426e5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067426e5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067426e5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67426e5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67426e5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74d8cffd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74d8cffd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5b27839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5b27839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5b27839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5b27839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4d8cff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74d8cffd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b27839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b27839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487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22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74d8cff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74d8cff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339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74d8cff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74d8cff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5bbc2ee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5bbc2ee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bc2ee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bc2ee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bc2ee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bc2ee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73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4d8cffd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4d8cffd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4d8cffd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4d8cffd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5bbc2ee7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5bbc2ee7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67426e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67426e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67426e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67426e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67426e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67426e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67426e5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67426e5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67426e5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67426e5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4d8cffd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4d8cffd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55D-E2A2-4220-BE96-3C83F5DEF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246D3-5F6C-465F-BCB3-85C6CB9E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275A-6709-4041-9E91-D48323C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141C-C79F-4ABC-A135-2C67EAF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923-0E47-40BA-9034-4982186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520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2377-1909-468E-B3DA-625BE07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7CFA7-D49B-46E5-BA9E-C00E3C59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1160-EE60-4956-A155-02B8ED30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EE7E-DF39-438C-9D97-6934BEE2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CCE1-F4D2-4507-9909-C6102AC6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153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21976-7DEC-4B14-9A42-3C82A84E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2347E-4172-4883-B65A-E949B0F9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FC43-38B8-41D6-A1D6-FA473C3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8D76-0A5C-437E-8834-AC2A49C8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F810-A78C-45FC-AFA0-D1E98F4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73605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59C8-EDCD-4ACA-AAC5-7B4FD71C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64C4-8D6C-4D61-B908-A20C9480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C04C-A17C-4F89-8F16-7283F76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3040-BFA8-40AD-A0CF-C64559D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27CB-9084-4FD4-B853-6C32D38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5406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0A73-0B3F-4F53-AA93-388490D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7B58-3C67-4C30-A98F-71551093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4CBA-90F8-4195-9CE0-C87C31B6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F91-4FAE-4C71-831D-ADA6546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C956-2A4C-4097-8301-56CE6E31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693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D7D-982B-46BE-BC74-FD50F241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06C0-3FFD-457F-959F-C60ABD91A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FF01-95CB-4C0F-B7A4-01038C62C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54F0-EA1D-49A8-9BEC-4529BA77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83F6-5D04-485C-81C8-4D0D6D62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9443-1A68-4CC9-B1F8-E5B05A6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5048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5D79-2C39-4D14-A927-6C748647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1E69-A7D7-44C5-9B1C-14395E1D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5969-5BE2-4F43-82C4-F84E8C4A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075D-5F6B-4FDA-8098-9AA956FC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42C04-CADA-4954-B8F8-09C65053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6646B-8D5C-4807-84A5-938E6B9A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E5B9-CCA4-484E-AE6E-294ECE95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9E88-7F61-4FEE-881A-6CB3F39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29128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221A-95DB-49B5-BACF-35DF60C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10B2-0B2A-487A-9442-1917D8C3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F1F4-6245-4E50-BA4E-2A0EB24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E2A6-9A45-479D-B7FD-08A0C758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747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45432-D68B-432B-BA5F-EF3D7B6B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A4304-C795-493F-BF25-CF0917E2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D135-8BC9-4543-9A76-F52002D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4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68E-0DD3-49D4-A7F0-3E499645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EDB0-FEF2-4D35-B506-FFA2514E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2CB3-1C40-4632-9123-855D31E6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FECFF-2F7C-4FA2-BD21-C469A597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E88D-7BDB-4A03-8EC8-05B9EDB0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7434-5910-4059-877C-30AE752F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47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D65-5BEE-42EA-9FE3-2A94C3E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F7765-6A6B-45F3-8F56-BC25FF18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8AF5-A046-4A76-9F19-B4DBB93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485F-9FDF-4E40-84F0-C5FF08F7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A7C1-8774-41DD-B177-4CF136DC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B4DF-B4B0-4CAF-9DBE-2E63D42A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224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1BB2-438A-47D4-91ED-CCFB65D0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4E977-F392-408A-8BC1-CFCB0F0E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A42-0465-4F0B-ADAF-65FBFEEF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B700-9978-4F08-8A22-26D0CDAA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3900-4117-4DA6-80DA-6432E708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3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1B298F-2126-43B6-BA96-BEA8768D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8197"/>
            <a:ext cx="9144000" cy="5359467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80921" y="1803150"/>
            <a:ext cx="8917422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What is a natural number?</a:t>
            </a:r>
            <a:endParaRPr lang="en-US" sz="80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90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Siblingship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 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Can you be a sibling of yourself?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If Dorina is a sibling of Maxwell, is Maxwell a sibling of Dorina?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If Dorina is a sibling of Maxwell and Maxwell is a sibling of Spicey, is Dorina a sibling of Spicey?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247475"/>
            <a:ext cx="8520600" cy="64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Friendship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708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Can you be your own friend?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If Dorina is a friend of Eleanor, does it mean that Eleanor is a friend of Dorina?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If Anya is a friend of Dorina and Dorina is a friend of Eleanor, does it mean that Anya is a friend of Eleanor?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Less Than</a:t>
            </a:r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539300"/>
          </a:xfrm>
          <a:prstGeom prst="rect">
            <a:avLst/>
          </a:prstGeom>
          <a:solidFill>
            <a:srgbClr val="D0E0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4294967295"/>
          </p:nvPr>
        </p:nvSpPr>
        <p:spPr>
          <a:xfrm>
            <a:off x="282882" y="2929618"/>
            <a:ext cx="8520600" cy="1509713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“Less than” is </a:t>
            </a:r>
            <a:r>
              <a:rPr lang="en" i="1"/>
              <a:t>not reflexive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“Less than” is </a:t>
            </a:r>
            <a:r>
              <a:rPr lang="en" i="1"/>
              <a:t>not symmetric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“Less than” is</a:t>
            </a:r>
            <a:r>
              <a:rPr lang="en" i="1"/>
              <a:t> transitive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F43AE-959B-43CD-B9BF-2A2D7AD810C2}"/>
                  </a:ext>
                </a:extLst>
              </p14:cNvPr>
              <p14:cNvContentPartPr/>
              <p14:nvPr/>
            </p14:nvContentPartPr>
            <p14:xfrm>
              <a:off x="2616840" y="1189800"/>
              <a:ext cx="6526080" cy="233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F43AE-959B-43CD-B9BF-2A2D7AD81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480" y="1180440"/>
                <a:ext cx="6544800" cy="235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Less or Equal To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5102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reflexive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symmetric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</a:t>
            </a:r>
            <a:r>
              <a:rPr lang="en" i="1" dirty="0"/>
              <a:t>transitive</a:t>
            </a:r>
            <a:r>
              <a:rPr lang="en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4294967295"/>
          </p:nvPr>
        </p:nvSpPr>
        <p:spPr>
          <a:xfrm>
            <a:off x="311698" y="2905125"/>
            <a:ext cx="8520601" cy="1509713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“Less or equal to” is </a:t>
            </a:r>
            <a:r>
              <a:rPr lang="en" i="1" dirty="0"/>
              <a:t>reflexive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“Less or equal to” is </a:t>
            </a:r>
            <a:r>
              <a:rPr lang="en" i="1" dirty="0"/>
              <a:t>not symmetric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“Less or equal to” is</a:t>
            </a:r>
            <a:r>
              <a:rPr lang="en" i="1" dirty="0"/>
              <a:t> transitive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8D0936-2CDD-4B9E-96B3-77CF67495198}"/>
                  </a:ext>
                </a:extLst>
              </p14:cNvPr>
              <p14:cNvContentPartPr/>
              <p14:nvPr/>
            </p14:nvContentPartPr>
            <p14:xfrm>
              <a:off x="2952000" y="1330920"/>
              <a:ext cx="4636800" cy="121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8D0936-2CDD-4B9E-96B3-77CF674951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2640" y="1321560"/>
                <a:ext cx="4655520" cy="123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Has the same birthday as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357137"/>
            <a:ext cx="8520600" cy="16143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it reflexive?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symmetric?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Is it transitive?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310600" y="3181350"/>
            <a:ext cx="8521700" cy="542925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“Has the same birthday as” is reflexive, symmetric and transitive.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2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0600" y="1504497"/>
            <a:ext cx="8520600" cy="90444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An </a:t>
            </a:r>
            <a:r>
              <a:rPr lang="en" sz="2500" b="1" dirty="0"/>
              <a:t>equality</a:t>
            </a:r>
            <a:r>
              <a:rPr lang="en" sz="2500" dirty="0"/>
              <a:t> is a relationship that is </a:t>
            </a:r>
            <a:r>
              <a:rPr lang="en" sz="2500" i="1" dirty="0"/>
              <a:t>reflexive</a:t>
            </a:r>
            <a:r>
              <a:rPr lang="en" sz="2500" dirty="0"/>
              <a:t>, </a:t>
            </a:r>
            <a:r>
              <a:rPr lang="en" sz="2500" i="1" dirty="0"/>
              <a:t>symmetric </a:t>
            </a:r>
            <a:r>
              <a:rPr lang="en" sz="2500" dirty="0"/>
              <a:t>and </a:t>
            </a:r>
            <a:r>
              <a:rPr lang="en" sz="2500" i="1" dirty="0"/>
              <a:t>transitive</a:t>
            </a:r>
            <a:r>
              <a:rPr lang="en" sz="2500" dirty="0"/>
              <a:t>.</a:t>
            </a:r>
            <a:endParaRPr sz="25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311700" y="3752134"/>
            <a:ext cx="8519500" cy="628650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Can all the numbers be equal to each other?</a:t>
            </a:r>
            <a:endParaRPr sz="2500"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4294967295"/>
          </p:nvPr>
        </p:nvSpPr>
        <p:spPr>
          <a:xfrm>
            <a:off x="309500" y="2766212"/>
            <a:ext cx="8521700" cy="62865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Can one number be only equal to itself?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uiExpand="1" build="p" animBg="1"/>
      <p:bldP spid="162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14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Equivalence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683200"/>
            <a:ext cx="8520600" cy="9864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An </a:t>
            </a:r>
            <a:r>
              <a:rPr lang="en" sz="2500" b="1" dirty="0">
                <a:solidFill>
                  <a:srgbClr val="000000"/>
                </a:solidFill>
              </a:rPr>
              <a:t>equivalence</a:t>
            </a:r>
            <a:r>
              <a:rPr lang="en" sz="2500" dirty="0"/>
              <a:t> is a relationship that is </a:t>
            </a:r>
            <a:r>
              <a:rPr lang="en" sz="2500" i="1" dirty="0"/>
              <a:t>reflexive</a:t>
            </a:r>
            <a:r>
              <a:rPr lang="en" sz="2500" dirty="0"/>
              <a:t>, </a:t>
            </a:r>
            <a:r>
              <a:rPr lang="en" sz="2500" i="1" dirty="0"/>
              <a:t>symmetric </a:t>
            </a:r>
            <a:r>
              <a:rPr lang="en" sz="2500" dirty="0"/>
              <a:t>and </a:t>
            </a:r>
            <a:r>
              <a:rPr lang="en" sz="2500" i="1" dirty="0"/>
              <a:t>transitive</a:t>
            </a:r>
            <a:r>
              <a:rPr lang="en" sz="2500" dirty="0"/>
              <a:t>.</a:t>
            </a:r>
            <a:endParaRPr sz="2500"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4294967295"/>
          </p:nvPr>
        </p:nvSpPr>
        <p:spPr>
          <a:xfrm>
            <a:off x="310600" y="3205575"/>
            <a:ext cx="8521700" cy="664296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Equality is a particular case of equivalence.</a:t>
            </a:r>
            <a:endParaRPr sz="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83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Numbers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698" y="3289985"/>
            <a:ext cx="8520600" cy="458100"/>
          </a:xfrm>
          <a:prstGeom prst="rect">
            <a:avLst/>
          </a:prstGeom>
          <a:solidFill>
            <a:srgbClr val="C27B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 there a number that does not follow any other number?</a:t>
            </a:r>
            <a:endParaRPr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4294967295"/>
          </p:nvPr>
        </p:nvSpPr>
        <p:spPr>
          <a:xfrm>
            <a:off x="311699" y="1331686"/>
            <a:ext cx="8520599" cy="683842"/>
          </a:xfrm>
          <a:prstGeom prst="rect">
            <a:avLst/>
          </a:prstGeom>
          <a:solidFill>
            <a:srgbClr val="00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0, 1, 2, 3, …</a:t>
            </a:r>
            <a:endParaRPr sz="3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294967295"/>
          </p:nvPr>
        </p:nvSpPr>
        <p:spPr>
          <a:xfrm>
            <a:off x="310598" y="2732992"/>
            <a:ext cx="8521700" cy="414337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 every number followed by some other number?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4294967295"/>
          </p:nvPr>
        </p:nvSpPr>
        <p:spPr>
          <a:xfrm>
            <a:off x="310598" y="3882584"/>
            <a:ext cx="8521700" cy="457200"/>
          </a:xfrm>
          <a:prstGeom prst="rect">
            <a:avLst/>
          </a:prstGeom>
          <a:solidFill>
            <a:srgbClr val="76A5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a number be followed by more than one number?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4294967295"/>
          </p:nvPr>
        </p:nvSpPr>
        <p:spPr>
          <a:xfrm>
            <a:off x="310598" y="2145660"/>
            <a:ext cx="8521700" cy="457200"/>
          </a:xfrm>
          <a:prstGeom prst="rect">
            <a:avLst/>
          </a:prstGeom>
          <a:solidFill>
            <a:srgbClr val="B4A7D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a natural number even exist?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uiExpand="1" build="p" animBg="1"/>
      <p:bldP spid="177" grpId="0" uiExpand="1" build="p" animBg="1"/>
      <p:bldP spid="178" grpId="0" uiExpand="1" build="p" animBg="1"/>
      <p:bldP spid="17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39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Giuseppe Peano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677500" cy="3553200"/>
          </a:xfrm>
          <a:prstGeom prst="rect">
            <a:avLst/>
          </a:prstGeom>
          <a:solidFill>
            <a:srgbClr val="6D9EE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Italian mathematician  (1858 – 1932)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Known for: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First book on mathematical logic (1885)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formal definition of natural numbers (</a:t>
            </a:r>
            <a:r>
              <a:rPr lang="en" b="1" dirty="0"/>
              <a:t>1889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Space filling-curves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And many more ….</a:t>
            </a:r>
            <a:endParaRPr dirty="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75" y="1225250"/>
            <a:ext cx="2807725" cy="355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88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Peano Curves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11701" y="3806975"/>
            <a:ext cx="8520600" cy="1059000"/>
          </a:xfrm>
          <a:prstGeom prst="rect">
            <a:avLst/>
          </a:prstGeom>
          <a:solidFill>
            <a:srgbClr val="9FC5E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Demonstrated that the unit interval (numbers from 0 to 1) “as big as” the unit square.</a:t>
            </a:r>
            <a:endParaRPr sz="2500" dirty="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1285050"/>
            <a:ext cx="7697450" cy="23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364155-D027-47DD-B1FE-2FBC25A00EDC}"/>
              </a:ext>
            </a:extLst>
          </p:cNvPr>
          <p:cNvSpPr/>
          <p:nvPr/>
        </p:nvSpPr>
        <p:spPr>
          <a:xfrm>
            <a:off x="3126922" y="2944493"/>
            <a:ext cx="751114" cy="68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754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Numbers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388511"/>
            <a:ext cx="8520600" cy="754062"/>
          </a:xfrm>
          <a:prstGeom prst="rect">
            <a:avLst/>
          </a:prstGeom>
          <a:solidFill>
            <a:srgbClr val="00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0, 1, 2, 3, …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311700" y="2383859"/>
            <a:ext cx="8521700" cy="754062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I, II, III, IV, V, …  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dirty="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8574" b="77486"/>
          <a:stretch/>
        </p:blipFill>
        <p:spPr>
          <a:xfrm>
            <a:off x="311700" y="3379207"/>
            <a:ext cx="6858000" cy="1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 animBg="1"/>
      <p:bldP spid="70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Axiom 1:</a:t>
            </a:r>
            <a:r>
              <a:rPr lang="en" sz="3000" dirty="0"/>
              <a:t>       is a natural number.</a:t>
            </a:r>
            <a:endParaRPr sz="3000" dirty="0"/>
          </a:p>
        </p:txBody>
      </p:sp>
      <p:sp>
        <p:nvSpPr>
          <p:cNvPr id="199" name="Google Shape;199;p30"/>
          <p:cNvSpPr txBox="1"/>
          <p:nvPr/>
        </p:nvSpPr>
        <p:spPr>
          <a:xfrm>
            <a:off x="311825" y="1548700"/>
            <a:ext cx="8520600" cy="856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Fira Sans"/>
                <a:ea typeface="Fira Sans"/>
                <a:cs typeface="Fira Sans"/>
                <a:sym typeface="Fira Sans"/>
              </a:rPr>
              <a:t>Are there any other natural numbers?</a:t>
            </a:r>
            <a:endParaRPr sz="2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11825" y="2958700"/>
            <a:ext cx="8520600" cy="856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Can we list all the natural numbers?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865241" y="656714"/>
            <a:ext cx="306460" cy="290344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576325"/>
            <a:ext cx="8520600" cy="11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Axiom 2:</a:t>
            </a:r>
            <a:r>
              <a:rPr lang="en" sz="2700"/>
              <a:t> For every natural number </a:t>
            </a:r>
            <a:r>
              <a:rPr lang="en" sz="2700" i="1"/>
              <a:t>n</a:t>
            </a:r>
            <a:r>
              <a:rPr lang="en" sz="2700"/>
              <a:t>, </a:t>
            </a:r>
            <a:r>
              <a:rPr lang="en" sz="2700" i="1"/>
              <a:t>S(n)</a:t>
            </a:r>
            <a:r>
              <a:rPr lang="en" sz="2700"/>
              <a:t> is a natural number.</a:t>
            </a:r>
            <a:endParaRPr sz="27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276100"/>
            <a:ext cx="8520600" cy="59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Fira Sans"/>
                <a:ea typeface="Fira Sans"/>
                <a:cs typeface="Fira Sans"/>
                <a:sym typeface="Fira Sans"/>
              </a:rPr>
              <a:t>How many numbers can we build with only Axiom 2?</a:t>
            </a:r>
            <a:endParaRPr sz="2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204375" y="3288750"/>
            <a:ext cx="4307400" cy="113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FFFF00"/>
                </a:solidFill>
                <a:latin typeface="Fira Sans"/>
                <a:ea typeface="Fira Sans"/>
                <a:cs typeface="Fira Sans"/>
                <a:sym typeface="Fira Sans"/>
              </a:rPr>
              <a:t>None!</a:t>
            </a:r>
            <a:endParaRPr sz="4300" b="1" dirty="0">
              <a:solidFill>
                <a:srgbClr val="FFFF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282801"/>
            <a:ext cx="8601300" cy="955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2998475"/>
            <a:ext cx="8601325" cy="6969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/>
              <a:t>How do we call the S(           ) ?</a:t>
            </a:r>
            <a:endParaRPr sz="1900"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4294967295"/>
          </p:nvPr>
        </p:nvSpPr>
        <p:spPr>
          <a:xfrm>
            <a:off x="311700" y="2108200"/>
            <a:ext cx="8601300" cy="696913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Is the natural number 0 the same as          ?</a:t>
            </a:r>
            <a:endParaRPr sz="2000"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4294967295"/>
          </p:nvPr>
        </p:nvSpPr>
        <p:spPr>
          <a:xfrm>
            <a:off x="311700" y="3846513"/>
            <a:ext cx="8601300" cy="696912"/>
          </a:xfrm>
          <a:prstGeom prst="rect">
            <a:avLst/>
          </a:prstGeom>
          <a:solidFill>
            <a:srgbClr val="E6B8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What number is S(S(            ))?</a:t>
            </a:r>
            <a:endParaRPr sz="2000" dirty="0"/>
          </a:p>
        </p:txBody>
      </p:sp>
      <p:sp>
        <p:nvSpPr>
          <p:cNvPr id="215" name="Google Shape;215;p32"/>
          <p:cNvSpPr/>
          <p:nvPr/>
        </p:nvSpPr>
        <p:spPr>
          <a:xfrm>
            <a:off x="4278086" y="2192024"/>
            <a:ext cx="293914" cy="285751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2639964" y="3116589"/>
            <a:ext cx="296082" cy="29608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639964" y="3912679"/>
            <a:ext cx="309071" cy="309071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30">
            <a:extLst>
              <a:ext uri="{FF2B5EF4-FFF2-40B4-BE49-F238E27FC236}">
                <a16:creationId xmlns:a16="http://schemas.microsoft.com/office/drawing/2014/main" id="{6687DE54-A7ED-4E5F-AC66-2149E808B965}"/>
              </a:ext>
            </a:extLst>
          </p:cNvPr>
          <p:cNvSpPr/>
          <p:nvPr/>
        </p:nvSpPr>
        <p:spPr>
          <a:xfrm>
            <a:off x="1685627" y="483734"/>
            <a:ext cx="245597" cy="232682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uiExpand="1" build="p" animBg="1"/>
      <p:bldP spid="214" grpId="0" build="p" animBg="1"/>
      <p:bldP spid="216" grpId="0" uiExpand="1" build="p" animBg="1"/>
      <p:bldP spid="215" grpId="0" animBg="1"/>
      <p:bldP spid="217" grpId="0" animBg="1"/>
      <p:bldP spid="2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311699" y="1980450"/>
            <a:ext cx="8520600" cy="59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/>
                <a:ea typeface="Fira Sans"/>
                <a:cs typeface="Fira Sans"/>
                <a:sym typeface="Fira Sans"/>
              </a:rPr>
              <a:t>How many numbers can we build with both Axioms 1 and  2?</a:t>
            </a: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311699" y="3059547"/>
            <a:ext cx="8520600" cy="591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"/>
                <a:ea typeface="Fira Sans"/>
                <a:cs typeface="Fira Sans"/>
                <a:sym typeface="Fira Sans"/>
              </a:rPr>
              <a:t>Can you build more than we want?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1431875" y="301082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2552050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34"/>
          <p:cNvCxnSpPr>
            <a:stCxn id="234" idx="6"/>
            <a:endCxn id="235" idx="2"/>
          </p:cNvCxnSpPr>
          <p:nvPr/>
        </p:nvCxnSpPr>
        <p:spPr>
          <a:xfrm>
            <a:off x="202317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4"/>
          <p:cNvSpPr/>
          <p:nvPr/>
        </p:nvSpPr>
        <p:spPr>
          <a:xfrm>
            <a:off x="3672250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4"/>
          <p:cNvCxnSpPr>
            <a:endCxn id="237" idx="2"/>
          </p:cNvCxnSpPr>
          <p:nvPr/>
        </p:nvCxnSpPr>
        <p:spPr>
          <a:xfrm>
            <a:off x="3143350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4"/>
          <p:cNvSpPr/>
          <p:nvPr/>
        </p:nvSpPr>
        <p:spPr>
          <a:xfrm>
            <a:off x="4792425" y="301082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4"/>
          <p:cNvCxnSpPr>
            <a:endCxn id="239" idx="2"/>
          </p:cNvCxnSpPr>
          <p:nvPr/>
        </p:nvCxnSpPr>
        <p:spPr>
          <a:xfrm>
            <a:off x="426352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4"/>
          <p:cNvCxnSpPr/>
          <p:nvPr/>
        </p:nvCxnSpPr>
        <p:spPr>
          <a:xfrm>
            <a:off x="538372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4"/>
          <p:cNvSpPr txBox="1"/>
          <p:nvPr/>
        </p:nvSpPr>
        <p:spPr>
          <a:xfrm>
            <a:off x="6127350" y="311835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2704450" y="4310200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11700" y="301082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" name="Google Shape;245;p34"/>
          <p:cNvCxnSpPr/>
          <p:nvPr/>
        </p:nvCxnSpPr>
        <p:spPr>
          <a:xfrm>
            <a:off x="902975" y="330647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4"/>
          <p:cNvCxnSpPr>
            <a:stCxn id="234" idx="4"/>
            <a:endCxn id="243" idx="2"/>
          </p:cNvCxnSpPr>
          <p:nvPr/>
        </p:nvCxnSpPr>
        <p:spPr>
          <a:xfrm>
            <a:off x="1727525" y="3602125"/>
            <a:ext cx="976800" cy="100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4"/>
          <p:cNvCxnSpPr>
            <a:stCxn id="243" idx="6"/>
            <a:endCxn id="239" idx="3"/>
          </p:cNvCxnSpPr>
          <p:nvPr/>
        </p:nvCxnSpPr>
        <p:spPr>
          <a:xfrm rot="10800000" flipH="1">
            <a:off x="3295750" y="3515650"/>
            <a:ext cx="1583400" cy="109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4"/>
          <p:cNvCxnSpPr>
            <a:stCxn id="239" idx="0"/>
            <a:endCxn id="234" idx="0"/>
          </p:cNvCxnSpPr>
          <p:nvPr/>
        </p:nvCxnSpPr>
        <p:spPr>
          <a:xfrm rot="5400000">
            <a:off x="3407475" y="1330825"/>
            <a:ext cx="600" cy="3360600"/>
          </a:xfrm>
          <a:prstGeom prst="bentConnector3">
            <a:avLst>
              <a:gd name="adj1" fmla="val -161291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4"/>
          <p:cNvCxnSpPr/>
          <p:nvPr/>
        </p:nvCxnSpPr>
        <p:spPr>
          <a:xfrm rot="5400000">
            <a:off x="3407500" y="2451025"/>
            <a:ext cx="600" cy="1120200"/>
          </a:xfrm>
          <a:prstGeom prst="bentConnector3">
            <a:avLst>
              <a:gd name="adj1" fmla="val -955791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225;p33">
            <a:extLst>
              <a:ext uri="{FF2B5EF4-FFF2-40B4-BE49-F238E27FC236}">
                <a16:creationId xmlns:a16="http://schemas.microsoft.com/office/drawing/2014/main" id="{3288F1E9-2832-4492-81B2-7D24E6BCA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3" name="Google Shape;228;p33">
            <a:extLst>
              <a:ext uri="{FF2B5EF4-FFF2-40B4-BE49-F238E27FC236}">
                <a16:creationId xmlns:a16="http://schemas.microsoft.com/office/drawing/2014/main" id="{9D53DE2B-8562-4E4B-B08C-9F03FE36B387}"/>
              </a:ext>
            </a:extLst>
          </p:cNvPr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1431875" y="33871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2552050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5"/>
          <p:cNvCxnSpPr>
            <a:stCxn id="256" idx="6"/>
            <a:endCxn id="257" idx="2"/>
          </p:cNvCxnSpPr>
          <p:nvPr/>
        </p:nvCxnSpPr>
        <p:spPr>
          <a:xfrm>
            <a:off x="2023175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35"/>
          <p:cNvSpPr/>
          <p:nvPr/>
        </p:nvSpPr>
        <p:spPr>
          <a:xfrm>
            <a:off x="3672250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5"/>
          <p:cNvCxnSpPr>
            <a:endCxn id="259" idx="2"/>
          </p:cNvCxnSpPr>
          <p:nvPr/>
        </p:nvCxnSpPr>
        <p:spPr>
          <a:xfrm>
            <a:off x="314335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5"/>
          <p:cNvSpPr/>
          <p:nvPr/>
        </p:nvSpPr>
        <p:spPr>
          <a:xfrm>
            <a:off x="4792425" y="3387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5"/>
          <p:cNvCxnSpPr>
            <a:endCxn id="261" idx="2"/>
          </p:cNvCxnSpPr>
          <p:nvPr/>
        </p:nvCxnSpPr>
        <p:spPr>
          <a:xfrm>
            <a:off x="4263525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538370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35"/>
          <p:cNvSpPr txBox="1"/>
          <p:nvPr/>
        </p:nvSpPr>
        <p:spPr>
          <a:xfrm>
            <a:off x="6127350" y="34947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2847725" y="40651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11700" y="3387175"/>
            <a:ext cx="591300" cy="591300"/>
          </a:xfrm>
          <a:prstGeom prst="ellipse">
            <a:avLst/>
          </a:prstGeom>
          <a:solidFill>
            <a:srgbClr val="00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5"/>
          <p:cNvCxnSpPr/>
          <p:nvPr/>
        </p:nvCxnSpPr>
        <p:spPr>
          <a:xfrm>
            <a:off x="903000" y="36828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5"/>
          <p:cNvCxnSpPr>
            <a:stCxn id="256" idx="4"/>
            <a:endCxn id="265" idx="2"/>
          </p:cNvCxnSpPr>
          <p:nvPr/>
        </p:nvCxnSpPr>
        <p:spPr>
          <a:xfrm>
            <a:off x="1727525" y="3978475"/>
            <a:ext cx="1120200" cy="38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35"/>
          <p:cNvCxnSpPr>
            <a:stCxn id="265" idx="6"/>
            <a:endCxn id="261" idx="3"/>
          </p:cNvCxnSpPr>
          <p:nvPr/>
        </p:nvCxnSpPr>
        <p:spPr>
          <a:xfrm rot="10800000" flipH="1">
            <a:off x="3439025" y="3891925"/>
            <a:ext cx="1440000" cy="46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35"/>
          <p:cNvCxnSpPr>
            <a:stCxn id="261" idx="0"/>
            <a:endCxn id="256" idx="0"/>
          </p:cNvCxnSpPr>
          <p:nvPr/>
        </p:nvCxnSpPr>
        <p:spPr>
          <a:xfrm rot="5400000">
            <a:off x="3407475" y="1707175"/>
            <a:ext cx="600" cy="3360600"/>
          </a:xfrm>
          <a:prstGeom prst="bentConnector3">
            <a:avLst>
              <a:gd name="adj1" fmla="val -71033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35"/>
          <p:cNvCxnSpPr>
            <a:stCxn id="259" idx="0"/>
            <a:endCxn id="257" idx="0"/>
          </p:cNvCxnSpPr>
          <p:nvPr/>
        </p:nvCxnSpPr>
        <p:spPr>
          <a:xfrm rot="5400000">
            <a:off x="3407500" y="2827375"/>
            <a:ext cx="600" cy="1120200"/>
          </a:xfrm>
          <a:prstGeom prst="bentConnector3">
            <a:avLst>
              <a:gd name="adj1" fmla="val -443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35"/>
          <p:cNvSpPr txBox="1"/>
          <p:nvPr/>
        </p:nvSpPr>
        <p:spPr>
          <a:xfrm>
            <a:off x="311699" y="1641975"/>
            <a:ext cx="8520600" cy="79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Axiom 3:</a:t>
            </a:r>
            <a:r>
              <a:rPr lang="en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every natural number n, S(n) = zero is false.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756375" y="2841725"/>
            <a:ext cx="2031900" cy="135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“=” </a:t>
            </a: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is an equivalence relation.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" name="Google Shape;225;p33">
            <a:extLst>
              <a:ext uri="{FF2B5EF4-FFF2-40B4-BE49-F238E27FC236}">
                <a16:creationId xmlns:a16="http://schemas.microsoft.com/office/drawing/2014/main" id="{60EB6399-90AD-4EE5-A5CC-E454E66C0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97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1:</a:t>
            </a:r>
            <a:r>
              <a:rPr lang="en" sz="2600" dirty="0"/>
              <a:t>          is a natural number.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Axiom 2:</a:t>
            </a:r>
            <a:r>
              <a:rPr lang="en" sz="2600" dirty="0"/>
              <a:t> For every natural number n, S(n) is a natural number.</a:t>
            </a:r>
            <a:endParaRPr sz="2600" dirty="0"/>
          </a:p>
        </p:txBody>
      </p:sp>
      <p:sp>
        <p:nvSpPr>
          <p:cNvPr id="25" name="Google Shape;228;p33">
            <a:extLst>
              <a:ext uri="{FF2B5EF4-FFF2-40B4-BE49-F238E27FC236}">
                <a16:creationId xmlns:a16="http://schemas.microsoft.com/office/drawing/2014/main" id="{B5BC135D-C24A-4F6D-BAB8-461AA9DB3358}"/>
              </a:ext>
            </a:extLst>
          </p:cNvPr>
          <p:cNvSpPr/>
          <p:nvPr/>
        </p:nvSpPr>
        <p:spPr>
          <a:xfrm>
            <a:off x="1779813" y="506185"/>
            <a:ext cx="295439" cy="280427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25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1:</a:t>
            </a:r>
            <a:r>
              <a:rPr lang="en" sz="2400" dirty="0"/>
              <a:t>        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2:</a:t>
            </a:r>
            <a:r>
              <a:rPr lang="en" sz="2400" dirty="0"/>
              <a:t> For every natural number n, S(n)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3:</a:t>
            </a:r>
            <a:r>
              <a:rPr lang="en" sz="2400" dirty="0"/>
              <a:t> For every natural number n, S(n) = zero is false.</a:t>
            </a:r>
            <a:endParaRPr sz="2400" dirty="0"/>
          </a:p>
        </p:txBody>
      </p:sp>
      <p:sp>
        <p:nvSpPr>
          <p:cNvPr id="280" name="Google Shape;280;p36"/>
          <p:cNvSpPr/>
          <p:nvPr/>
        </p:nvSpPr>
        <p:spPr>
          <a:xfrm>
            <a:off x="886225" y="33163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2006400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36"/>
          <p:cNvCxnSpPr>
            <a:stCxn id="280" idx="6"/>
            <a:endCxn id="281" idx="2"/>
          </p:cNvCxnSpPr>
          <p:nvPr/>
        </p:nvCxnSpPr>
        <p:spPr>
          <a:xfrm>
            <a:off x="147752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6"/>
          <p:cNvSpPr/>
          <p:nvPr/>
        </p:nvSpPr>
        <p:spPr>
          <a:xfrm>
            <a:off x="3125038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4" name="Google Shape;284;p36"/>
          <p:cNvCxnSpPr>
            <a:endCxn id="283" idx="2"/>
          </p:cNvCxnSpPr>
          <p:nvPr/>
        </p:nvCxnSpPr>
        <p:spPr>
          <a:xfrm>
            <a:off x="2596138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6"/>
          <p:cNvSpPr/>
          <p:nvPr/>
        </p:nvSpPr>
        <p:spPr>
          <a:xfrm>
            <a:off x="4246775" y="3316375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6"/>
          <p:cNvCxnSpPr>
            <a:endCxn id="285" idx="2"/>
          </p:cNvCxnSpPr>
          <p:nvPr/>
        </p:nvCxnSpPr>
        <p:spPr>
          <a:xfrm>
            <a:off x="37178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36"/>
          <p:cNvCxnSpPr/>
          <p:nvPr/>
        </p:nvCxnSpPr>
        <p:spPr>
          <a:xfrm>
            <a:off x="48380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36"/>
          <p:cNvSpPr txBox="1"/>
          <p:nvPr/>
        </p:nvSpPr>
        <p:spPr>
          <a:xfrm>
            <a:off x="5581700" y="34239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2384325" y="3953700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0" name="Google Shape;290;p36"/>
          <p:cNvCxnSpPr>
            <a:stCxn id="280" idx="4"/>
            <a:endCxn id="289" idx="2"/>
          </p:cNvCxnSpPr>
          <p:nvPr/>
        </p:nvCxnSpPr>
        <p:spPr>
          <a:xfrm>
            <a:off x="1181875" y="3907675"/>
            <a:ext cx="12024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6"/>
          <p:cNvCxnSpPr>
            <a:stCxn id="289" idx="6"/>
            <a:endCxn id="285" idx="3"/>
          </p:cNvCxnSpPr>
          <p:nvPr/>
        </p:nvCxnSpPr>
        <p:spPr>
          <a:xfrm rot="10800000" flipH="1">
            <a:off x="2975625" y="3820950"/>
            <a:ext cx="1357800" cy="42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36"/>
          <p:cNvCxnSpPr/>
          <p:nvPr/>
        </p:nvCxnSpPr>
        <p:spPr>
          <a:xfrm rot="5400000">
            <a:off x="2860288" y="2756575"/>
            <a:ext cx="600" cy="1120200"/>
          </a:xfrm>
          <a:prstGeom prst="bentConnector3">
            <a:avLst>
              <a:gd name="adj1" fmla="val -422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6"/>
          <p:cNvSpPr txBox="1"/>
          <p:nvPr/>
        </p:nvSpPr>
        <p:spPr>
          <a:xfrm>
            <a:off x="311700" y="1796285"/>
            <a:ext cx="8520600" cy="85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Axiom 4:</a:t>
            </a: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all natural numbers m and 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m=n if and only if S(m) = S(n).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1607122" y="469997"/>
            <a:ext cx="335979" cy="328463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623B1D-2222-41A0-8161-C3A223D8ECDD}"/>
                  </a:ext>
                </a:extLst>
              </p14:cNvPr>
              <p14:cNvContentPartPr/>
              <p14:nvPr/>
            </p14:nvContentPartPr>
            <p14:xfrm>
              <a:off x="394560" y="2788560"/>
              <a:ext cx="3442320" cy="166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623B1D-2222-41A0-8161-C3A223D8E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200" y="2779200"/>
                <a:ext cx="3461040" cy="168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0;p36">
            <a:extLst>
              <a:ext uri="{FF2B5EF4-FFF2-40B4-BE49-F238E27FC236}">
                <a16:creationId xmlns:a16="http://schemas.microsoft.com/office/drawing/2014/main" id="{BEB66BAD-97A0-4FFD-8FE6-B21974B97A77}"/>
              </a:ext>
            </a:extLst>
          </p:cNvPr>
          <p:cNvSpPr/>
          <p:nvPr/>
        </p:nvSpPr>
        <p:spPr>
          <a:xfrm>
            <a:off x="559654" y="401723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1;p36">
            <a:extLst>
              <a:ext uri="{FF2B5EF4-FFF2-40B4-BE49-F238E27FC236}">
                <a16:creationId xmlns:a16="http://schemas.microsoft.com/office/drawing/2014/main" id="{B6C938B6-45B2-4A82-85B5-9EBC36E09863}"/>
              </a:ext>
            </a:extLst>
          </p:cNvPr>
          <p:cNvSpPr/>
          <p:nvPr/>
        </p:nvSpPr>
        <p:spPr>
          <a:xfrm>
            <a:off x="1679829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282;p36">
            <a:extLst>
              <a:ext uri="{FF2B5EF4-FFF2-40B4-BE49-F238E27FC236}">
                <a16:creationId xmlns:a16="http://schemas.microsoft.com/office/drawing/2014/main" id="{C584A6B1-602A-4514-9257-91887EB86F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15095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283;p36">
            <a:extLst>
              <a:ext uri="{FF2B5EF4-FFF2-40B4-BE49-F238E27FC236}">
                <a16:creationId xmlns:a16="http://schemas.microsoft.com/office/drawing/2014/main" id="{5C4F8549-FFCA-470F-AAD4-53CFABC960B0}"/>
              </a:ext>
            </a:extLst>
          </p:cNvPr>
          <p:cNvSpPr/>
          <p:nvPr/>
        </p:nvSpPr>
        <p:spPr>
          <a:xfrm>
            <a:off x="2798467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284;p36">
            <a:extLst>
              <a:ext uri="{FF2B5EF4-FFF2-40B4-BE49-F238E27FC236}">
                <a16:creationId xmlns:a16="http://schemas.microsoft.com/office/drawing/2014/main" id="{D0C3A67D-6998-494C-9C1A-B5657FB1D715}"/>
              </a:ext>
            </a:extLst>
          </p:cNvPr>
          <p:cNvCxnSpPr>
            <a:endCxn id="7" idx="2"/>
          </p:cNvCxnSpPr>
          <p:nvPr/>
        </p:nvCxnSpPr>
        <p:spPr>
          <a:xfrm>
            <a:off x="2269567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285;p36">
            <a:extLst>
              <a:ext uri="{FF2B5EF4-FFF2-40B4-BE49-F238E27FC236}">
                <a16:creationId xmlns:a16="http://schemas.microsoft.com/office/drawing/2014/main" id="{608E69DD-54A3-47D5-AF94-DFD4E2567316}"/>
              </a:ext>
            </a:extLst>
          </p:cNvPr>
          <p:cNvSpPr/>
          <p:nvPr/>
        </p:nvSpPr>
        <p:spPr>
          <a:xfrm>
            <a:off x="3920204" y="401723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286;p36">
            <a:extLst>
              <a:ext uri="{FF2B5EF4-FFF2-40B4-BE49-F238E27FC236}">
                <a16:creationId xmlns:a16="http://schemas.microsoft.com/office/drawing/2014/main" id="{C301A6BA-64EC-4111-B36E-9234F2CE3988}"/>
              </a:ext>
            </a:extLst>
          </p:cNvPr>
          <p:cNvCxnSpPr>
            <a:endCxn id="9" idx="2"/>
          </p:cNvCxnSpPr>
          <p:nvPr/>
        </p:nvCxnSpPr>
        <p:spPr>
          <a:xfrm>
            <a:off x="339130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87;p36">
            <a:extLst>
              <a:ext uri="{FF2B5EF4-FFF2-40B4-BE49-F238E27FC236}">
                <a16:creationId xmlns:a16="http://schemas.microsoft.com/office/drawing/2014/main" id="{98FF6BB4-1246-4974-A46D-DABAB29CF1CC}"/>
              </a:ext>
            </a:extLst>
          </p:cNvPr>
          <p:cNvCxnSpPr/>
          <p:nvPr/>
        </p:nvCxnSpPr>
        <p:spPr>
          <a:xfrm>
            <a:off x="4511504" y="697373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88;p36">
            <a:extLst>
              <a:ext uri="{FF2B5EF4-FFF2-40B4-BE49-F238E27FC236}">
                <a16:creationId xmlns:a16="http://schemas.microsoft.com/office/drawing/2014/main" id="{A3704148-1B0B-44A2-83DC-221A31B47408}"/>
              </a:ext>
            </a:extLst>
          </p:cNvPr>
          <p:cNvSpPr txBox="1"/>
          <p:nvPr/>
        </p:nvSpPr>
        <p:spPr>
          <a:xfrm>
            <a:off x="5255129" y="509248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" name="Google Shape;289;p36">
            <a:extLst>
              <a:ext uri="{FF2B5EF4-FFF2-40B4-BE49-F238E27FC236}">
                <a16:creationId xmlns:a16="http://schemas.microsoft.com/office/drawing/2014/main" id="{5690D5DE-8AB7-4A52-AF44-3F3CAA39BB52}"/>
              </a:ext>
            </a:extLst>
          </p:cNvPr>
          <p:cNvSpPr/>
          <p:nvPr/>
        </p:nvSpPr>
        <p:spPr>
          <a:xfrm>
            <a:off x="2057754" y="1039048"/>
            <a:ext cx="591300" cy="591300"/>
          </a:xfrm>
          <a:prstGeom prst="ellipse">
            <a:avLst/>
          </a:prstGeom>
          <a:solidFill>
            <a:srgbClr val="00FFFF"/>
          </a:solidFill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290;p36">
            <a:extLst>
              <a:ext uri="{FF2B5EF4-FFF2-40B4-BE49-F238E27FC236}">
                <a16:creationId xmlns:a16="http://schemas.microsoft.com/office/drawing/2014/main" id="{FF9250D8-7285-4F7F-A1DF-ACE981B1A1B0}"/>
              </a:ext>
            </a:extLst>
          </p:cNvPr>
          <p:cNvCxnSpPr>
            <a:stCxn id="4" idx="4"/>
            <a:endCxn id="13" idx="2"/>
          </p:cNvCxnSpPr>
          <p:nvPr/>
        </p:nvCxnSpPr>
        <p:spPr>
          <a:xfrm>
            <a:off x="855304" y="993023"/>
            <a:ext cx="12024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91;p36">
            <a:extLst>
              <a:ext uri="{FF2B5EF4-FFF2-40B4-BE49-F238E27FC236}">
                <a16:creationId xmlns:a16="http://schemas.microsoft.com/office/drawing/2014/main" id="{28BFD3A4-4733-43F2-9505-47F16356E34E}"/>
              </a:ext>
            </a:extLst>
          </p:cNvPr>
          <p:cNvCxnSpPr>
            <a:stCxn id="13" idx="6"/>
            <a:endCxn id="9" idx="3"/>
          </p:cNvCxnSpPr>
          <p:nvPr/>
        </p:nvCxnSpPr>
        <p:spPr>
          <a:xfrm rot="10800000" flipH="1">
            <a:off x="2649054" y="906298"/>
            <a:ext cx="1357800" cy="42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92;p36">
            <a:extLst>
              <a:ext uri="{FF2B5EF4-FFF2-40B4-BE49-F238E27FC236}">
                <a16:creationId xmlns:a16="http://schemas.microsoft.com/office/drawing/2014/main" id="{4A58B5E3-7582-40B0-B9BE-9E13B34F87D9}"/>
              </a:ext>
            </a:extLst>
          </p:cNvPr>
          <p:cNvCxnSpPr/>
          <p:nvPr/>
        </p:nvCxnSpPr>
        <p:spPr>
          <a:xfrm rot="5400000">
            <a:off x="2533717" y="-158077"/>
            <a:ext cx="600" cy="1120200"/>
          </a:xfrm>
          <a:prstGeom prst="bentConnector3">
            <a:avLst>
              <a:gd name="adj1" fmla="val -422583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EB9427-98D7-4BD1-9281-7E2B8D9D5DDB}"/>
                  </a:ext>
                </a:extLst>
              </p14:cNvPr>
              <p14:cNvContentPartPr/>
              <p14:nvPr/>
            </p14:nvContentPartPr>
            <p14:xfrm>
              <a:off x="209880" y="2160"/>
              <a:ext cx="3048840" cy="468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EB9427-98D7-4BD1-9281-7E2B8D9D5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-7200"/>
                <a:ext cx="3067560" cy="47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311700" y="166631"/>
            <a:ext cx="8520600" cy="1823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1:</a:t>
            </a:r>
            <a:r>
              <a:rPr lang="en" sz="2400" dirty="0"/>
              <a:t>        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2:</a:t>
            </a:r>
            <a:r>
              <a:rPr lang="en" sz="2400" dirty="0"/>
              <a:t> For every natural number n, S(n) is a natural number.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Axiom 3:</a:t>
            </a:r>
            <a:r>
              <a:rPr lang="en" sz="2400" dirty="0"/>
              <a:t> For every natural number n, S(n) = zero is false.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Axiom 4:</a:t>
            </a:r>
            <a:r>
              <a:rPr lang="en" sz="2400" dirty="0"/>
              <a:t> For all natural numbers m and n, </a:t>
            </a:r>
            <a:br>
              <a:rPr lang="en" sz="2400" dirty="0"/>
            </a:br>
            <a:r>
              <a:rPr lang="en" sz="2400" dirty="0"/>
              <a:t>                 m=n if and only if S(m) = S(n).</a:t>
            </a:r>
            <a:endParaRPr sz="2400" dirty="0"/>
          </a:p>
        </p:txBody>
      </p:sp>
      <p:sp>
        <p:nvSpPr>
          <p:cNvPr id="300" name="Google Shape;300;p37"/>
          <p:cNvSpPr/>
          <p:nvPr/>
        </p:nvSpPr>
        <p:spPr>
          <a:xfrm>
            <a:off x="886225" y="3316375"/>
            <a:ext cx="591300" cy="59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2006400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37"/>
          <p:cNvCxnSpPr>
            <a:stCxn id="300" idx="6"/>
            <a:endCxn id="301" idx="2"/>
          </p:cNvCxnSpPr>
          <p:nvPr/>
        </p:nvCxnSpPr>
        <p:spPr>
          <a:xfrm>
            <a:off x="147752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37"/>
          <p:cNvSpPr/>
          <p:nvPr/>
        </p:nvSpPr>
        <p:spPr>
          <a:xfrm>
            <a:off x="3126600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7"/>
          <p:cNvCxnSpPr>
            <a:endCxn id="303" idx="2"/>
          </p:cNvCxnSpPr>
          <p:nvPr/>
        </p:nvCxnSpPr>
        <p:spPr>
          <a:xfrm>
            <a:off x="2597700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37"/>
          <p:cNvSpPr/>
          <p:nvPr/>
        </p:nvSpPr>
        <p:spPr>
          <a:xfrm>
            <a:off x="4246775" y="3316375"/>
            <a:ext cx="591300" cy="591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37"/>
          <p:cNvCxnSpPr>
            <a:endCxn id="305" idx="2"/>
          </p:cNvCxnSpPr>
          <p:nvPr/>
        </p:nvCxnSpPr>
        <p:spPr>
          <a:xfrm>
            <a:off x="37178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37"/>
          <p:cNvCxnSpPr/>
          <p:nvPr/>
        </p:nvCxnSpPr>
        <p:spPr>
          <a:xfrm>
            <a:off x="4838075" y="3612025"/>
            <a:ext cx="528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7"/>
          <p:cNvSpPr txBox="1"/>
          <p:nvPr/>
        </p:nvSpPr>
        <p:spPr>
          <a:xfrm>
            <a:off x="5581700" y="3423900"/>
            <a:ext cx="528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… 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100414" y="2469025"/>
            <a:ext cx="2874000" cy="1143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Fira Sans"/>
                <a:ea typeface="Fira Sans"/>
                <a:cs typeface="Fira Sans"/>
                <a:sym typeface="Fira Sans"/>
              </a:rPr>
              <a:t>What can we do with the naturals numbers we just built?</a:t>
            </a:r>
            <a:endParaRPr sz="19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1549933" y="243313"/>
            <a:ext cx="384084" cy="36900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Axiom 5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6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Let M be a set of natural numbers, with the following properties:</a:t>
            </a:r>
            <a:endParaRPr sz="2300" dirty="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     belongs to M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dirty="0"/>
              <a:t>If n belongs to M, then so does S(n)</a:t>
            </a:r>
            <a:endParaRPr sz="2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dirty="0"/>
              <a:t>Then M contains all the natural numbers.</a:t>
            </a:r>
            <a:endParaRPr sz="2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18" name="Google Shape;318;p38"/>
          <p:cNvSpPr/>
          <p:nvPr/>
        </p:nvSpPr>
        <p:spPr>
          <a:xfrm>
            <a:off x="775511" y="1810075"/>
            <a:ext cx="308263" cy="301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6057501" y="1810075"/>
            <a:ext cx="2903310" cy="2885382"/>
          </a:xfrm>
          <a:prstGeom prst="irregularSeal1">
            <a:avLst/>
          </a:prstGeom>
          <a:solidFill>
            <a:srgbClr val="00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FF00FF"/>
                </a:solidFill>
                <a:latin typeface="Fira Sans"/>
                <a:ea typeface="Fira Sans"/>
                <a:cs typeface="Fira Sans"/>
                <a:sym typeface="Fira Sans"/>
              </a:rPr>
              <a:t>More on Thursday!</a:t>
            </a:r>
            <a:endParaRPr sz="2100" b="1">
              <a:solidFill>
                <a:srgbClr val="FF00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03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equality?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723724"/>
            <a:ext cx="8520600" cy="603097"/>
          </a:xfrm>
          <a:prstGeom prst="rect">
            <a:avLst/>
          </a:prstGeom>
          <a:solidFill>
            <a:srgbClr val="E066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/>
              <a:t>Is 0 equal to 1?</a:t>
            </a:r>
            <a:endParaRPr sz="29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310243" y="2903320"/>
            <a:ext cx="8520601" cy="603097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Is 0 equal to 0?</a:t>
            </a:r>
            <a:endParaRPr sz="2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 animBg="1"/>
      <p:bldP spid="7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(AA1)</a:t>
            </a:r>
            <a:r>
              <a:rPr lang="en" sz="2200"/>
              <a:t> For all natural numbers n:</a:t>
            </a:r>
            <a:endParaRPr sz="22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n +          = n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/>
              <a:t>(AA2)</a:t>
            </a:r>
            <a:r>
              <a:rPr lang="en" sz="2200"/>
              <a:t> For all natural numbers m and n:</a:t>
            </a:r>
            <a:endParaRPr sz="22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m + S(n) = S(m + n)</a:t>
            </a:r>
            <a:endParaRPr sz="2200"/>
          </a:p>
        </p:txBody>
      </p:sp>
      <p:sp>
        <p:nvSpPr>
          <p:cNvPr id="326" name="Google Shape;326;p39"/>
          <p:cNvSpPr/>
          <p:nvPr/>
        </p:nvSpPr>
        <p:spPr>
          <a:xfrm>
            <a:off x="1894594" y="1828801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body" idx="1"/>
          </p:nvPr>
        </p:nvSpPr>
        <p:spPr>
          <a:xfrm>
            <a:off x="4253593" y="1302883"/>
            <a:ext cx="4578757" cy="3146653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body" idx="4294967295"/>
          </p:nvPr>
        </p:nvSpPr>
        <p:spPr>
          <a:xfrm>
            <a:off x="287112" y="1302884"/>
            <a:ext cx="3870325" cy="652462"/>
          </a:xfrm>
          <a:prstGeom prst="rect">
            <a:avLst/>
          </a:prstGeom>
          <a:solidFill>
            <a:srgbClr val="D9D2E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1 + 0 = ?</a:t>
            </a:r>
            <a:endParaRPr sz="2800"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4294967295"/>
          </p:nvPr>
        </p:nvSpPr>
        <p:spPr>
          <a:xfrm>
            <a:off x="287111" y="2283864"/>
            <a:ext cx="3870325" cy="652462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dirty="0"/>
              <a:t>1 + 0 = 1, by </a:t>
            </a:r>
            <a:r>
              <a:rPr lang="en" sz="2300" b="1" dirty="0"/>
              <a:t>AA1</a:t>
            </a:r>
            <a:endParaRPr sz="2300" b="1" dirty="0"/>
          </a:p>
        </p:txBody>
      </p:sp>
      <p:sp>
        <p:nvSpPr>
          <p:cNvPr id="7" name="Google Shape;326;p39">
            <a:extLst>
              <a:ext uri="{FF2B5EF4-FFF2-40B4-BE49-F238E27FC236}">
                <a16:creationId xmlns:a16="http://schemas.microsoft.com/office/drawing/2014/main" id="{A7CDF8BC-BCC7-4C3A-879F-3E3DF5E1F165}"/>
              </a:ext>
            </a:extLst>
          </p:cNvPr>
          <p:cNvSpPr/>
          <p:nvPr/>
        </p:nvSpPr>
        <p:spPr>
          <a:xfrm>
            <a:off x="5903259" y="1804307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584261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3" y="2068286"/>
            <a:ext cx="3584124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</a:t>
            </a:r>
            <a:endParaRPr sz="2000" dirty="0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318907" y="1339500"/>
            <a:ext cx="4513393" cy="535800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Definition</a:t>
            </a:r>
            <a:r>
              <a:rPr lang="en" sz="2100"/>
              <a:t>: 1 = S(0)</a:t>
            </a:r>
            <a:endParaRPr sz="21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318907" y="2066925"/>
            <a:ext cx="4513393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813450" y="2661559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616781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2" y="2068286"/>
            <a:ext cx="3616781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212771" y="1367344"/>
            <a:ext cx="4619529" cy="507956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 dirty="0"/>
              <a:t>Definition</a:t>
            </a:r>
            <a:r>
              <a:rPr lang="en" sz="2100" dirty="0"/>
              <a:t>: 1 = S(0)</a:t>
            </a:r>
            <a:endParaRPr sz="2100" dirty="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212771" y="2068286"/>
            <a:ext cx="4619529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(AA1)</a:t>
            </a:r>
            <a:r>
              <a:rPr lang="en" sz="2100"/>
              <a:t> For all natural numbers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lang="en" sz="2100" i="1"/>
              <a:t>n</a:t>
            </a:r>
            <a:r>
              <a:rPr lang="en" sz="2100"/>
              <a:t> +        = </a:t>
            </a:r>
            <a:r>
              <a:rPr lang="en" sz="2100" i="1"/>
              <a:t>n</a:t>
            </a:r>
            <a:endParaRPr sz="21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/>
              <a:t>(AA2)</a:t>
            </a:r>
            <a:r>
              <a:rPr lang="en" sz="2100"/>
              <a:t> For all natural numbers </a:t>
            </a:r>
            <a:r>
              <a:rPr lang="en" sz="2100" i="1"/>
              <a:t>m</a:t>
            </a:r>
            <a:r>
              <a:rPr lang="en" sz="2100"/>
              <a:t> and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/>
              <a:t>m</a:t>
            </a:r>
            <a:r>
              <a:rPr lang="en" sz="2100"/>
              <a:t> + S(</a:t>
            </a:r>
            <a:r>
              <a:rPr lang="en" sz="2100" i="1"/>
              <a:t>n</a:t>
            </a:r>
            <a:r>
              <a:rPr lang="en" sz="2100"/>
              <a:t>) = S(</a:t>
            </a:r>
            <a:r>
              <a:rPr lang="en" sz="2100" i="1"/>
              <a:t>m</a:t>
            </a:r>
            <a:r>
              <a:rPr lang="en" sz="2100"/>
              <a:t> + </a:t>
            </a:r>
            <a:r>
              <a:rPr lang="en" sz="2100" i="1"/>
              <a:t>n</a:t>
            </a:r>
            <a:r>
              <a:rPr lang="en" sz="2100"/>
              <a:t>)</a:t>
            </a:r>
            <a:endParaRPr sz="210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682822" y="2669723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6;p43">
            <a:extLst>
              <a:ext uri="{FF2B5EF4-FFF2-40B4-BE49-F238E27FC236}">
                <a16:creationId xmlns:a16="http://schemas.microsoft.com/office/drawing/2014/main" id="{74BB29DC-4537-4E54-B85B-5C02B37760F8}"/>
              </a:ext>
            </a:extLst>
          </p:cNvPr>
          <p:cNvSpPr txBox="1">
            <a:spLocks/>
          </p:cNvSpPr>
          <p:nvPr/>
        </p:nvSpPr>
        <p:spPr>
          <a:xfrm>
            <a:off x="966159" y="3251222"/>
            <a:ext cx="2740024" cy="1100343"/>
          </a:xfrm>
          <a:prstGeom prst="rect">
            <a:avLst/>
          </a:prstGeom>
          <a:solidFill>
            <a:srgbClr val="FFFF00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m = 1 and n = 0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1 + S(0) = S(1 + 0)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878AB-8502-4906-83C2-CAC72016B55F}"/>
                  </a:ext>
                </a:extLst>
              </p14:cNvPr>
              <p14:cNvContentPartPr/>
              <p14:nvPr/>
            </p14:nvContentPartPr>
            <p14:xfrm>
              <a:off x="141840" y="4091400"/>
              <a:ext cx="2704320" cy="31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878AB-8502-4906-83C2-CAC72016B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80" y="4082040"/>
                <a:ext cx="272304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2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5" y="1339500"/>
            <a:ext cx="3870600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2" y="2068286"/>
            <a:ext cx="3870325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S(1), by AA1</a:t>
            </a:r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444450" y="1311006"/>
            <a:ext cx="4387850" cy="59213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/>
              <a:t>Definition</a:t>
            </a:r>
            <a:r>
              <a:rPr lang="en" sz="2100"/>
              <a:t>: 1 = S(0)</a:t>
            </a:r>
            <a:endParaRPr sz="21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444450" y="2066925"/>
            <a:ext cx="4387850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(AA1)</a:t>
            </a:r>
            <a:r>
              <a:rPr lang="en" sz="2100"/>
              <a:t> For all natural numbers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lang="en" sz="2100" i="1"/>
              <a:t>n</a:t>
            </a:r>
            <a:r>
              <a:rPr lang="en" sz="2100"/>
              <a:t> +        = </a:t>
            </a:r>
            <a:r>
              <a:rPr lang="en" sz="2100" i="1"/>
              <a:t>n</a:t>
            </a:r>
            <a:endParaRPr sz="21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/>
              <a:t>(AA2)</a:t>
            </a:r>
            <a:r>
              <a:rPr lang="en" sz="2100"/>
              <a:t> For all natural numbers </a:t>
            </a:r>
            <a:r>
              <a:rPr lang="en" sz="2100" i="1"/>
              <a:t>m</a:t>
            </a:r>
            <a:r>
              <a:rPr lang="en" sz="2100"/>
              <a:t> and </a:t>
            </a:r>
            <a:r>
              <a:rPr lang="en" sz="2100" i="1"/>
              <a:t>n</a:t>
            </a:r>
            <a:r>
              <a:rPr lang="en" sz="2100"/>
              <a:t>:</a:t>
            </a: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/>
              <a:t>m</a:t>
            </a:r>
            <a:r>
              <a:rPr lang="en" sz="2100"/>
              <a:t> + S(</a:t>
            </a:r>
            <a:r>
              <a:rPr lang="en" sz="2100" i="1"/>
              <a:t>n</a:t>
            </a:r>
            <a:r>
              <a:rPr lang="en" sz="2100"/>
              <a:t>) = S(</a:t>
            </a:r>
            <a:r>
              <a:rPr lang="en" sz="2100" i="1"/>
              <a:t>m</a:t>
            </a:r>
            <a:r>
              <a:rPr lang="en" sz="2100"/>
              <a:t> + </a:t>
            </a:r>
            <a:r>
              <a:rPr lang="en" sz="2100" i="1"/>
              <a:t>n</a:t>
            </a:r>
            <a:r>
              <a:rPr lang="en" sz="2100"/>
              <a:t>)</a:t>
            </a:r>
            <a:endParaRPr sz="210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944079" y="2669723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49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465224" y="1339500"/>
            <a:ext cx="3657603" cy="5358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1 + 1 = ?</a:t>
            </a:r>
            <a:endParaRPr sz="2300"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4294967295"/>
          </p:nvPr>
        </p:nvSpPr>
        <p:spPr>
          <a:xfrm>
            <a:off x="465363" y="2068286"/>
            <a:ext cx="3657602" cy="28194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</a:t>
            </a:r>
            <a:r>
              <a:rPr lang="en" sz="2000" b="1" dirty="0"/>
              <a:t>1</a:t>
            </a:r>
            <a:r>
              <a:rPr lang="en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1 </a:t>
            </a:r>
            <a:r>
              <a:rPr lang="en" sz="2000" b="1" dirty="0"/>
              <a:t>+</a:t>
            </a:r>
            <a:r>
              <a:rPr lang="en" sz="2000" dirty="0"/>
              <a:t> S(0), by definition of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</a:t>
            </a:r>
            <a:r>
              <a:rPr lang="en" sz="2000" b="1" dirty="0"/>
              <a:t>+</a:t>
            </a:r>
            <a:r>
              <a:rPr lang="en" sz="2000" dirty="0"/>
              <a:t>0), by AA2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S(1), by AA1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= 2</a:t>
            </a:r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4294967295"/>
          </p:nvPr>
        </p:nvSpPr>
        <p:spPr>
          <a:xfrm>
            <a:off x="4335825" y="1339500"/>
            <a:ext cx="4496475" cy="538286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 b="1" dirty="0"/>
              <a:t>Definition</a:t>
            </a:r>
            <a:r>
              <a:rPr lang="en" sz="2100" dirty="0"/>
              <a:t>: 2 = S(1)</a:t>
            </a:r>
            <a:endParaRPr sz="2100" dirty="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4294967295"/>
          </p:nvPr>
        </p:nvSpPr>
        <p:spPr>
          <a:xfrm>
            <a:off x="4335825" y="2066925"/>
            <a:ext cx="4496475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344DAE93-FBE8-4E44-8DC9-F9D105B1E23D}"/>
              </a:ext>
            </a:extLst>
          </p:cNvPr>
          <p:cNvSpPr/>
          <p:nvPr/>
        </p:nvSpPr>
        <p:spPr>
          <a:xfrm>
            <a:off x="5797122" y="2694216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0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1"/>
          </p:nvPr>
        </p:nvSpPr>
        <p:spPr>
          <a:xfrm>
            <a:off x="4327071" y="1317431"/>
            <a:ext cx="4505229" cy="53498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Definition: </a:t>
            </a:r>
            <a:r>
              <a:rPr lang="en" sz="2000"/>
              <a:t>2 = S(1)</a:t>
            </a:r>
            <a:endParaRPr sz="2000"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4294967295"/>
          </p:nvPr>
        </p:nvSpPr>
        <p:spPr>
          <a:xfrm>
            <a:off x="311700" y="1317431"/>
            <a:ext cx="3870325" cy="534988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1 + 2 = ?</a:t>
            </a:r>
            <a:endParaRPr sz="2000"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4294967295"/>
          </p:nvPr>
        </p:nvSpPr>
        <p:spPr>
          <a:xfrm>
            <a:off x="311700" y="2022625"/>
            <a:ext cx="3870325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+ 2 = 1 + S(1), by definition of 2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4327071" y="2022625"/>
            <a:ext cx="4505229" cy="2904521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8" name="Google Shape;326;p39">
            <a:extLst>
              <a:ext uri="{FF2B5EF4-FFF2-40B4-BE49-F238E27FC236}">
                <a16:creationId xmlns:a16="http://schemas.microsoft.com/office/drawing/2014/main" id="{D1427C5F-41E7-4380-A5C7-918B946CD431}"/>
              </a:ext>
            </a:extLst>
          </p:cNvPr>
          <p:cNvSpPr/>
          <p:nvPr/>
        </p:nvSpPr>
        <p:spPr>
          <a:xfrm>
            <a:off x="5805287" y="2639807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311700" y="299597"/>
            <a:ext cx="8520600" cy="68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4310693" y="1317431"/>
            <a:ext cx="4521607" cy="534988"/>
          </a:xfrm>
          <a:prstGeom prst="rect">
            <a:avLst/>
          </a:prstGeom>
          <a:solidFill>
            <a:srgbClr val="D5A6B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Definition: </a:t>
            </a:r>
            <a:r>
              <a:rPr lang="en" sz="2000" dirty="0"/>
              <a:t>2 = S(1)</a:t>
            </a:r>
            <a:endParaRPr sz="2000" dirty="0"/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4294967295"/>
          </p:nvPr>
        </p:nvSpPr>
        <p:spPr>
          <a:xfrm>
            <a:off x="311700" y="1317431"/>
            <a:ext cx="3870325" cy="534988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1 + 2 = ?</a:t>
            </a:r>
            <a:endParaRPr sz="2000"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11700" y="2009762"/>
            <a:ext cx="3870325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= S(1+1), by AA2</a:t>
            </a:r>
            <a:endParaRPr sz="2000" b="1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body" idx="4294967295"/>
          </p:nvPr>
        </p:nvSpPr>
        <p:spPr>
          <a:xfrm>
            <a:off x="4310743" y="2022625"/>
            <a:ext cx="4521607" cy="281940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4294967295"/>
          </p:nvPr>
        </p:nvSpPr>
        <p:spPr>
          <a:xfrm>
            <a:off x="1219252" y="2989965"/>
            <a:ext cx="2740024" cy="110034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 = 1 and n = 1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dirty="0"/>
              <a:t>1 + S(1) = S(1 + 1)</a:t>
            </a:r>
            <a:endParaRPr sz="2100" dirty="0"/>
          </a:p>
        </p:txBody>
      </p:sp>
      <p:sp>
        <p:nvSpPr>
          <p:cNvPr id="9" name="Google Shape;326;p39">
            <a:extLst>
              <a:ext uri="{FF2B5EF4-FFF2-40B4-BE49-F238E27FC236}">
                <a16:creationId xmlns:a16="http://schemas.microsoft.com/office/drawing/2014/main" id="{08E191AC-2858-46EF-BF07-DB8D613C0A06}"/>
              </a:ext>
            </a:extLst>
          </p:cNvPr>
          <p:cNvSpPr/>
          <p:nvPr/>
        </p:nvSpPr>
        <p:spPr>
          <a:xfrm>
            <a:off x="5780794" y="257678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body" idx="4294967295"/>
          </p:nvPr>
        </p:nvSpPr>
        <p:spPr>
          <a:xfrm>
            <a:off x="311700" y="1317625"/>
            <a:ext cx="3696964" cy="437696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1 + 2 = ?</a:t>
            </a:r>
            <a:endParaRPr sz="2000"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4294967295"/>
          </p:nvPr>
        </p:nvSpPr>
        <p:spPr>
          <a:xfrm>
            <a:off x="311700" y="2022475"/>
            <a:ext cx="3696964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S(1+1), by AA2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S(2), by </a:t>
            </a:r>
            <a:r>
              <a:rPr lang="en-US" sz="2000" dirty="0"/>
              <a:t>lemma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4294967295"/>
          </p:nvPr>
        </p:nvSpPr>
        <p:spPr>
          <a:xfrm>
            <a:off x="4163786" y="2022475"/>
            <a:ext cx="4668512" cy="286385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10" name="Google Shape;326;p39">
            <a:extLst>
              <a:ext uri="{FF2B5EF4-FFF2-40B4-BE49-F238E27FC236}">
                <a16:creationId xmlns:a16="http://schemas.microsoft.com/office/drawing/2014/main" id="{006EB24D-495F-4ABA-9F81-114C748DD88B}"/>
              </a:ext>
            </a:extLst>
          </p:cNvPr>
          <p:cNvSpPr/>
          <p:nvPr/>
        </p:nvSpPr>
        <p:spPr>
          <a:xfrm>
            <a:off x="5780794" y="257678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73;p44">
            <a:extLst>
              <a:ext uri="{FF2B5EF4-FFF2-40B4-BE49-F238E27FC236}">
                <a16:creationId xmlns:a16="http://schemas.microsoft.com/office/drawing/2014/main" id="{5F1964EF-72BF-429C-BE14-130B724D0F5A}"/>
              </a:ext>
            </a:extLst>
          </p:cNvPr>
          <p:cNvSpPr txBox="1">
            <a:spLocks/>
          </p:cNvSpPr>
          <p:nvPr/>
        </p:nvSpPr>
        <p:spPr>
          <a:xfrm>
            <a:off x="4163785" y="1317625"/>
            <a:ext cx="4668513" cy="43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Lemma:</a:t>
            </a:r>
            <a:r>
              <a:rPr lang="en-US" sz="2000" dirty="0"/>
              <a:t> </a:t>
            </a:r>
            <a:r>
              <a:rPr lang="en" sz="2000" dirty="0"/>
              <a:t>1 + 1 =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body" idx="4294967295"/>
          </p:nvPr>
        </p:nvSpPr>
        <p:spPr>
          <a:xfrm>
            <a:off x="311700" y="1317625"/>
            <a:ext cx="3696964" cy="437696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1 + 2 = ?</a:t>
            </a:r>
            <a:endParaRPr sz="2000"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4294967295"/>
          </p:nvPr>
        </p:nvSpPr>
        <p:spPr>
          <a:xfrm>
            <a:off x="311700" y="2022475"/>
            <a:ext cx="3696964" cy="2817813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 + 2 = 1 + S(1), by definition of 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S(1+1), by AA2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= S(2), by </a:t>
            </a:r>
            <a:r>
              <a:rPr lang="en-US" sz="2000" dirty="0"/>
              <a:t>lemma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= 3, by definition of 3</a:t>
            </a:r>
            <a:endParaRPr sz="2000"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4294967295"/>
          </p:nvPr>
        </p:nvSpPr>
        <p:spPr>
          <a:xfrm>
            <a:off x="4163786" y="2022475"/>
            <a:ext cx="4668512" cy="2863850"/>
          </a:xfrm>
          <a:prstGeom prst="rect">
            <a:avLst/>
          </a:prstGeom>
          <a:solidFill>
            <a:srgbClr val="EAD1D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(AA1)</a:t>
            </a:r>
            <a:r>
              <a:rPr lang="en" sz="2100" dirty="0"/>
              <a:t> For all natural numbers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r>
              <a:rPr lang="en" sz="2100" i="1" dirty="0"/>
              <a:t>n</a:t>
            </a:r>
            <a:r>
              <a:rPr lang="en" sz="2100" dirty="0"/>
              <a:t> +        = </a:t>
            </a:r>
            <a:r>
              <a:rPr lang="en" sz="2100" i="1" dirty="0"/>
              <a:t>n</a:t>
            </a:r>
            <a:endParaRPr sz="21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 dirty="0"/>
              <a:t>(AA2)</a:t>
            </a:r>
            <a:r>
              <a:rPr lang="en" sz="2100" dirty="0"/>
              <a:t> For all natural numbers </a:t>
            </a:r>
            <a:r>
              <a:rPr lang="en" sz="2100" i="1" dirty="0"/>
              <a:t>m</a:t>
            </a:r>
            <a:r>
              <a:rPr lang="en" sz="2100" dirty="0"/>
              <a:t> and </a:t>
            </a:r>
            <a:r>
              <a:rPr lang="en" sz="2100" i="1" dirty="0"/>
              <a:t>n</a:t>
            </a:r>
            <a:r>
              <a:rPr lang="en" sz="2100" dirty="0"/>
              <a:t>:</a:t>
            </a:r>
            <a:endParaRPr sz="21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i="1" dirty="0"/>
              <a:t>m</a:t>
            </a:r>
            <a:r>
              <a:rPr lang="en" sz="2100" dirty="0"/>
              <a:t> + S(</a:t>
            </a:r>
            <a:r>
              <a:rPr lang="en" sz="2100" i="1" dirty="0"/>
              <a:t>n</a:t>
            </a:r>
            <a:r>
              <a:rPr lang="en" sz="2100" dirty="0"/>
              <a:t>) = S(</a:t>
            </a:r>
            <a:r>
              <a:rPr lang="en" sz="2100" i="1" dirty="0"/>
              <a:t>m</a:t>
            </a:r>
            <a:r>
              <a:rPr lang="en" sz="2100" dirty="0"/>
              <a:t> + </a:t>
            </a:r>
            <a:r>
              <a:rPr lang="en" sz="2100" i="1" dirty="0"/>
              <a:t>n</a:t>
            </a:r>
            <a:r>
              <a:rPr lang="en" sz="2100" dirty="0"/>
              <a:t>)</a:t>
            </a:r>
            <a:endParaRPr sz="2100" dirty="0"/>
          </a:p>
        </p:txBody>
      </p:sp>
      <p:sp>
        <p:nvSpPr>
          <p:cNvPr id="10" name="Google Shape;326;p39">
            <a:extLst>
              <a:ext uri="{FF2B5EF4-FFF2-40B4-BE49-F238E27FC236}">
                <a16:creationId xmlns:a16="http://schemas.microsoft.com/office/drawing/2014/main" id="{006EB24D-495F-4ABA-9F81-114C748DD88B}"/>
              </a:ext>
            </a:extLst>
          </p:cNvPr>
          <p:cNvSpPr/>
          <p:nvPr/>
        </p:nvSpPr>
        <p:spPr>
          <a:xfrm>
            <a:off x="5617508" y="2571750"/>
            <a:ext cx="309764" cy="30207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73;p44">
            <a:extLst>
              <a:ext uri="{FF2B5EF4-FFF2-40B4-BE49-F238E27FC236}">
                <a16:creationId xmlns:a16="http://schemas.microsoft.com/office/drawing/2014/main" id="{5F1964EF-72BF-429C-BE14-130B724D0F5A}"/>
              </a:ext>
            </a:extLst>
          </p:cNvPr>
          <p:cNvSpPr txBox="1">
            <a:spLocks/>
          </p:cNvSpPr>
          <p:nvPr/>
        </p:nvSpPr>
        <p:spPr>
          <a:xfrm>
            <a:off x="4163785" y="1317625"/>
            <a:ext cx="4668513" cy="437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Definition: </a:t>
            </a:r>
            <a:r>
              <a:rPr lang="en-US" sz="2000" dirty="0"/>
              <a:t>S(2) = 3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9600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9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392204"/>
            <a:ext cx="8520600" cy="930146"/>
          </a:xfrm>
          <a:prstGeom prst="rect">
            <a:avLst/>
          </a:prstGeom>
          <a:solidFill>
            <a:srgbClr val="A2C4C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way of grouping numbers.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It does not matter which number from the group we use.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311775" y="2800925"/>
            <a:ext cx="8520600" cy="489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big is the group of natural numbers that contains 1?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3768500"/>
            <a:ext cx="8520600" cy="489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big is the group of rational numbers (fractions) equal to ½?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Hooray!!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/>
              <a:t>1 + 2 = 3</a:t>
            </a:r>
            <a:endParaRPr sz="36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Thursday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 b="1">
                <a:solidFill>
                  <a:srgbClr val="FF00FF"/>
                </a:solidFill>
              </a:rPr>
              <a:t>For all natural numbers n,  0 + n = n.</a:t>
            </a:r>
            <a:endParaRPr sz="3800"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Axioms – facts we accept as true without a proof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Theorem – facts deduced from axioms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Natural numbers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- four axioms to build the set of natural numbers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- one axiom for making new true facts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Why do we need the axioms?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9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42600" y="1402375"/>
            <a:ext cx="6403200" cy="5766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</a:t>
            </a:r>
            <a:r>
              <a:rPr lang="en" i="1"/>
              <a:t>m</a:t>
            </a:r>
            <a:r>
              <a:rPr lang="en"/>
              <a:t> is in the same group as </a:t>
            </a:r>
            <a:r>
              <a:rPr lang="en" i="1"/>
              <a:t>n</a:t>
            </a:r>
            <a:r>
              <a:rPr lang="en"/>
              <a:t> if </a:t>
            </a:r>
            <a:r>
              <a:rPr lang="en" i="1"/>
              <a:t>m</a:t>
            </a:r>
            <a:r>
              <a:rPr lang="en"/>
              <a:t> is equal to </a:t>
            </a:r>
            <a:r>
              <a:rPr lang="en" i="1"/>
              <a:t>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343412" y="2185618"/>
            <a:ext cx="6402388" cy="519113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a number be in the same group as itself?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991375" y="1506475"/>
            <a:ext cx="1617000" cy="14694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539925" y="1903375"/>
            <a:ext cx="752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42600" y="3276925"/>
            <a:ext cx="8489700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Reflexivity Property: A number is equal to itself.</a:t>
            </a:r>
            <a:endParaRPr sz="2200" b="1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57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42600" y="1429149"/>
            <a:ext cx="6225000" cy="657899"/>
          </a:xfrm>
          <a:prstGeom prst="rect">
            <a:avLst/>
          </a:prstGeom>
          <a:solidFill>
            <a:srgbClr val="76A5A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number </a:t>
            </a:r>
            <a:r>
              <a:rPr lang="en" i="1" dirty="0"/>
              <a:t>m</a:t>
            </a:r>
            <a:r>
              <a:rPr lang="en" dirty="0"/>
              <a:t> is in the same group as </a:t>
            </a:r>
            <a:r>
              <a:rPr lang="en" i="1" dirty="0"/>
              <a:t>n</a:t>
            </a:r>
            <a:r>
              <a:rPr lang="en" dirty="0"/>
              <a:t> if </a:t>
            </a:r>
            <a:r>
              <a:rPr lang="en" i="1" dirty="0"/>
              <a:t>m</a:t>
            </a:r>
            <a:r>
              <a:rPr lang="en" dirty="0"/>
              <a:t> is equal to </a:t>
            </a:r>
            <a:r>
              <a:rPr lang="en" i="1" dirty="0"/>
              <a:t>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4294967295"/>
          </p:nvPr>
        </p:nvSpPr>
        <p:spPr>
          <a:xfrm>
            <a:off x="342600" y="2368972"/>
            <a:ext cx="8489700" cy="608013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m is in the same group as n, should n be in the same group as m?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2" name="Google Shape;102;p18"/>
          <p:cNvSpPr/>
          <p:nvPr/>
        </p:nvSpPr>
        <p:spPr>
          <a:xfrm>
            <a:off x="6659880" y="1225225"/>
            <a:ext cx="1801320" cy="8313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992282" y="1311401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42599" y="3160525"/>
            <a:ext cx="8489699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Symmetry Property: For all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 b="1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600830" y="1311401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n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65620" y="1225225"/>
            <a:ext cx="1966678" cy="8313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 animBg="1"/>
      <p:bldP spid="104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ADFC1-4547-4350-9902-4E4B6D58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21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E3184-80FC-4D67-8DDB-D84C402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647461"/>
          </a:xfrm>
        </p:spPr>
        <p:txBody>
          <a:bodyPr/>
          <a:lstStyle/>
          <a:p>
            <a:r>
              <a:rPr lang="en-US" dirty="0"/>
              <a:t>Fractions Example</a:t>
            </a: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09C5AAA9-8261-4EC2-A3AD-5DF69776C8B1}"/>
              </a:ext>
            </a:extLst>
          </p:cNvPr>
          <p:cNvSpPr/>
          <p:nvPr/>
        </p:nvSpPr>
        <p:spPr>
          <a:xfrm>
            <a:off x="2810171" y="1730458"/>
            <a:ext cx="2676229" cy="2638805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/>
              <p:nvPr/>
            </p:nvSpPr>
            <p:spPr>
              <a:xfrm>
                <a:off x="3581400" y="2358390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58390"/>
                <a:ext cx="253274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/>
              <p:nvPr/>
            </p:nvSpPr>
            <p:spPr>
              <a:xfrm>
                <a:off x="4315834" y="2484252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4" y="2484252"/>
                <a:ext cx="25327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36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Properties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363900"/>
            <a:ext cx="6437100" cy="549900"/>
          </a:xfrm>
          <a:prstGeom prst="rect">
            <a:avLst/>
          </a:prstGeom>
          <a:solidFill>
            <a:srgbClr val="A4C2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number </a:t>
            </a:r>
            <a:r>
              <a:rPr lang="en" i="1" dirty="0"/>
              <a:t>m</a:t>
            </a:r>
            <a:r>
              <a:rPr lang="en" dirty="0"/>
              <a:t> is in the same groups as </a:t>
            </a:r>
            <a:r>
              <a:rPr lang="en" i="1" dirty="0"/>
              <a:t>n</a:t>
            </a:r>
            <a:r>
              <a:rPr lang="en" dirty="0"/>
              <a:t> if </a:t>
            </a:r>
            <a:r>
              <a:rPr lang="en" i="1" dirty="0"/>
              <a:t>m</a:t>
            </a:r>
            <a:r>
              <a:rPr lang="en" dirty="0"/>
              <a:t> is equal to </a:t>
            </a:r>
            <a:r>
              <a:rPr lang="en" i="1" dirty="0"/>
              <a:t>n</a:t>
            </a:r>
            <a:r>
              <a:rPr lang="en" dirty="0"/>
              <a:t>.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311700" y="2225887"/>
            <a:ext cx="6437100" cy="549275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/>
              <a:t>property should we have for</a:t>
            </a:r>
            <a:r>
              <a:rPr lang="en" dirty="0"/>
              <a:t> three numbers?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4" name="Google Shape;114;p19"/>
          <p:cNvSpPr/>
          <p:nvPr/>
        </p:nvSpPr>
        <p:spPr>
          <a:xfrm>
            <a:off x="6990750" y="1303225"/>
            <a:ext cx="1478700" cy="7341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211400" y="1303225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m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3160525"/>
            <a:ext cx="8520600" cy="8565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Transitivity Property: For all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n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n 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and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 n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=</a:t>
            </a:r>
            <a:r>
              <a:rPr lang="en" sz="2200" b="1" i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2200" b="1" dirty="0">
                <a:solidFill>
                  <a:srgbClr val="FFD96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200" b="1" dirty="0">
              <a:solidFill>
                <a:srgbClr val="FFD9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994538" y="1225225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n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761675" y="1806250"/>
            <a:ext cx="47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latin typeface="Fira Sans"/>
                <a:ea typeface="Fira Sans"/>
                <a:cs typeface="Fira Sans"/>
                <a:sym typeface="Fira Sans"/>
              </a:rPr>
              <a:t>p</a:t>
            </a:r>
            <a:endParaRPr sz="3000" i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752600" y="1405600"/>
            <a:ext cx="958800" cy="11682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085975" y="1405600"/>
            <a:ext cx="1083900" cy="1244100"/>
          </a:xfrm>
          <a:prstGeom prst="ellipse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;p19">
            <a:extLst>
              <a:ext uri="{FF2B5EF4-FFF2-40B4-BE49-F238E27FC236}">
                <a16:creationId xmlns:a16="http://schemas.microsoft.com/office/drawing/2014/main" id="{9603396A-D8C6-4883-A601-861316025078}"/>
              </a:ext>
            </a:extLst>
          </p:cNvPr>
          <p:cNvSpPr/>
          <p:nvPr/>
        </p:nvSpPr>
        <p:spPr>
          <a:xfrm>
            <a:off x="6990750" y="1225226"/>
            <a:ext cx="1720650" cy="1662754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animBg="1"/>
      <p:bldP spid="114" grpId="0" animBg="1"/>
      <p:bldP spid="116" grpId="0" animBg="1"/>
      <p:bldP spid="119" grpId="0" animBg="1"/>
      <p:bldP spid="1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4247B7-2EFA-4122-A3AF-70D18BEE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6878"/>
            <a:ext cx="9143999" cy="521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E3184-80FC-4D67-8DDB-D84C402A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621760"/>
          </a:xfrm>
        </p:spPr>
        <p:txBody>
          <a:bodyPr/>
          <a:lstStyle/>
          <a:p>
            <a:r>
              <a:rPr lang="en-US" dirty="0"/>
              <a:t>Fractions Example</a:t>
            </a: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09C5AAA9-8261-4EC2-A3AD-5DF69776C8B1}"/>
              </a:ext>
            </a:extLst>
          </p:cNvPr>
          <p:cNvSpPr/>
          <p:nvPr/>
        </p:nvSpPr>
        <p:spPr>
          <a:xfrm>
            <a:off x="728278" y="1378022"/>
            <a:ext cx="2676229" cy="2638805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/>
              <p:nvPr/>
            </p:nvSpPr>
            <p:spPr>
              <a:xfrm>
                <a:off x="1074964" y="1688918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532B6-0881-4E14-BC25-1ED6EF736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64" y="1688918"/>
                <a:ext cx="253274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/>
              <p:nvPr/>
            </p:nvSpPr>
            <p:spPr>
              <a:xfrm>
                <a:off x="1809398" y="1814780"/>
                <a:ext cx="2532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E86181-58C0-4FD3-880E-34906D95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98" y="1814780"/>
                <a:ext cx="253274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242CC6-36EA-4270-B90E-15AD0C25F38C}"/>
              </a:ext>
            </a:extLst>
          </p:cNvPr>
          <p:cNvSpPr txBox="1"/>
          <p:nvPr/>
        </p:nvSpPr>
        <p:spPr>
          <a:xfrm>
            <a:off x="1842236" y="2506251"/>
            <a:ext cx="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0F85E-2432-4B69-BBCF-90B18618B949}"/>
                  </a:ext>
                </a:extLst>
              </p:cNvPr>
              <p:cNvSpPr txBox="1"/>
              <p:nvPr/>
            </p:nvSpPr>
            <p:spPr>
              <a:xfrm>
                <a:off x="2444856" y="190227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40F85E-2432-4B69-BBCF-90B18618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56" y="1902278"/>
                <a:ext cx="25327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A61837-AB2C-46E9-8275-0F302E03DE7C}"/>
                  </a:ext>
                </a:extLst>
              </p:cNvPr>
              <p:cNvSpPr txBox="1"/>
              <p:nvPr/>
            </p:nvSpPr>
            <p:spPr>
              <a:xfrm>
                <a:off x="1201601" y="2596122"/>
                <a:ext cx="253274" cy="692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A61837-AB2C-46E9-8275-0F302E03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01" y="2596122"/>
                <a:ext cx="253274" cy="692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551A6-EA88-438F-AB42-EA525E8861BF}"/>
                  </a:ext>
                </a:extLst>
              </p:cNvPr>
              <p:cNvSpPr txBox="1"/>
              <p:nvPr/>
            </p:nvSpPr>
            <p:spPr>
              <a:xfrm>
                <a:off x="2571493" y="2959552"/>
                <a:ext cx="437620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551A6-EA88-438F-AB42-EA525E88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493" y="2959552"/>
                <a:ext cx="437620" cy="7013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5DEEF-0673-42C5-B840-9B4A0F8DC1DB}"/>
                  </a:ext>
                </a:extLst>
              </p:cNvPr>
              <p:cNvSpPr txBox="1"/>
              <p:nvPr/>
            </p:nvSpPr>
            <p:spPr>
              <a:xfrm>
                <a:off x="1685230" y="3207622"/>
                <a:ext cx="43762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F5DEEF-0673-42C5-B840-9B4A0F8D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30" y="3207622"/>
                <a:ext cx="437620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92;p17">
            <a:extLst>
              <a:ext uri="{FF2B5EF4-FFF2-40B4-BE49-F238E27FC236}">
                <a16:creationId xmlns:a16="http://schemas.microsoft.com/office/drawing/2014/main" id="{A20FC1C3-6E6B-4E87-8368-A388DE990933}"/>
              </a:ext>
            </a:extLst>
          </p:cNvPr>
          <p:cNvSpPr/>
          <p:nvPr/>
        </p:nvSpPr>
        <p:spPr>
          <a:xfrm>
            <a:off x="3751193" y="1378022"/>
            <a:ext cx="2676229" cy="2638805"/>
          </a:xfrm>
          <a:prstGeom prst="ellipse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947D3-A22C-4F34-B13A-1E3ACA2F138F}"/>
                  </a:ext>
                </a:extLst>
              </p:cNvPr>
              <p:cNvSpPr txBox="1"/>
              <p:nvPr/>
            </p:nvSpPr>
            <p:spPr>
              <a:xfrm>
                <a:off x="4097879" y="168891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947D3-A22C-4F34-B13A-1E3ACA2F1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79" y="1688918"/>
                <a:ext cx="25327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A46C17-74ED-43C1-8239-8171A09BC001}"/>
                  </a:ext>
                </a:extLst>
              </p:cNvPr>
              <p:cNvSpPr txBox="1"/>
              <p:nvPr/>
            </p:nvSpPr>
            <p:spPr>
              <a:xfrm>
                <a:off x="4832313" y="1814780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A46C17-74ED-43C1-8239-8171A09BC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13" y="1814780"/>
                <a:ext cx="253274" cy="693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8708C97-4026-46A0-AC88-880B2E768FC2}"/>
              </a:ext>
            </a:extLst>
          </p:cNvPr>
          <p:cNvSpPr txBox="1"/>
          <p:nvPr/>
        </p:nvSpPr>
        <p:spPr>
          <a:xfrm>
            <a:off x="4865151" y="2506251"/>
            <a:ext cx="440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2F850-E28C-47BE-A9B8-170C7F22665B}"/>
                  </a:ext>
                </a:extLst>
              </p:cNvPr>
              <p:cNvSpPr txBox="1"/>
              <p:nvPr/>
            </p:nvSpPr>
            <p:spPr>
              <a:xfrm>
                <a:off x="5467771" y="1902278"/>
                <a:ext cx="25327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D2F850-E28C-47BE-A9B8-170C7F22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71" y="1902278"/>
                <a:ext cx="253274" cy="693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82821-9B1D-4C66-9B1D-F17ED5DDF230}"/>
                  </a:ext>
                </a:extLst>
              </p:cNvPr>
              <p:cNvSpPr txBox="1"/>
              <p:nvPr/>
            </p:nvSpPr>
            <p:spPr>
              <a:xfrm>
                <a:off x="4224516" y="2596122"/>
                <a:ext cx="437620" cy="69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82821-9B1D-4C66-9B1D-F17ED5DD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16" y="2596122"/>
                <a:ext cx="437620" cy="6901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2BBE1B-7521-4888-8958-96317B250717}"/>
                  </a:ext>
                </a:extLst>
              </p:cNvPr>
              <p:cNvSpPr txBox="1"/>
              <p:nvPr/>
            </p:nvSpPr>
            <p:spPr>
              <a:xfrm>
                <a:off x="5594408" y="2959552"/>
                <a:ext cx="437620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2BBE1B-7521-4888-8958-96317B25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08" y="2959552"/>
                <a:ext cx="437620" cy="7013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B406CD-9FD8-4F54-A431-8F7B9645247F}"/>
                  </a:ext>
                </a:extLst>
              </p:cNvPr>
              <p:cNvSpPr txBox="1"/>
              <p:nvPr/>
            </p:nvSpPr>
            <p:spPr>
              <a:xfrm>
                <a:off x="4708145" y="3207622"/>
                <a:ext cx="437620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B406CD-9FD8-4F54-A431-8F7B9645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45" y="3207622"/>
                <a:ext cx="437620" cy="6940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</TotalTime>
  <Words>1929</Words>
  <Application>Microsoft Office PowerPoint</Application>
  <PresentationFormat>On-screen Show (16:9)</PresentationFormat>
  <Paragraphs>257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 Light</vt:lpstr>
      <vt:lpstr>Fira Sans</vt:lpstr>
      <vt:lpstr>Arial</vt:lpstr>
      <vt:lpstr>Calibri</vt:lpstr>
      <vt:lpstr>Cambria Math</vt:lpstr>
      <vt:lpstr>Office Theme</vt:lpstr>
      <vt:lpstr>What is a natural number?</vt:lpstr>
      <vt:lpstr>Natural Numbers</vt:lpstr>
      <vt:lpstr>What is equality?</vt:lpstr>
      <vt:lpstr>Equality</vt:lpstr>
      <vt:lpstr>Equality Properties</vt:lpstr>
      <vt:lpstr>Equality Properties</vt:lpstr>
      <vt:lpstr>Fractions Example</vt:lpstr>
      <vt:lpstr>Equality Properties</vt:lpstr>
      <vt:lpstr>Fractions Example</vt:lpstr>
      <vt:lpstr>Siblingship</vt:lpstr>
      <vt:lpstr>Friendship</vt:lpstr>
      <vt:lpstr>Less Than</vt:lpstr>
      <vt:lpstr>Less or Equal To</vt:lpstr>
      <vt:lpstr>Has the same birthday as</vt:lpstr>
      <vt:lpstr>Equality</vt:lpstr>
      <vt:lpstr>Equivalence</vt:lpstr>
      <vt:lpstr>Natural Numbers</vt:lpstr>
      <vt:lpstr>Giuseppe Peano</vt:lpstr>
      <vt:lpstr>Peano Curves</vt:lpstr>
      <vt:lpstr>Axiom 1:       is a natural number.</vt:lpstr>
      <vt:lpstr>Axiom 2: For every natural number n, S(n) is a natural number.</vt:lpstr>
      <vt:lpstr>Axiom 1:        is a natural number. Axiom 2: For every natural number n, S(n) is a natural number.</vt:lpstr>
      <vt:lpstr>Axiom 1:          is a natural number. Axiom 2: For every natural number n, S(n) is a natural number.</vt:lpstr>
      <vt:lpstr>Axiom 1:          is a natural number. Axiom 2: For every natural number n, S(n) is a natural number.</vt:lpstr>
      <vt:lpstr>Axiom 1:          is a natural number. Axiom 2: For every natural number n, S(n) is a natural number.</vt:lpstr>
      <vt:lpstr>Axiom 1:         is a natural number. Axiom 2: For every natural number n, S(n) is a natural number. Axiom 3: For every natural number n, S(n) = zero is false.</vt:lpstr>
      <vt:lpstr>PowerPoint Presentation</vt:lpstr>
      <vt:lpstr>Axiom 1:         is a natural number. Axiom 2: For every natural number n, S(n) is a natural number. Axiom 3: For every natural number n, S(n) = zero is false. Axiom 4: For all natural numbers m and n,                   m=n if and only if S(m) = S(n).</vt:lpstr>
      <vt:lpstr>Axiom 5</vt:lpstr>
      <vt:lpstr>Addition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Hooray!!</vt:lpstr>
      <vt:lpstr>On Thursday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number?</dc:title>
  <dc:creator>Nora Evans</dc:creator>
  <cp:lastModifiedBy>Nora Evans</cp:lastModifiedBy>
  <cp:revision>118</cp:revision>
  <dcterms:modified xsi:type="dcterms:W3CDTF">2020-05-26T15:49:10Z</dcterms:modified>
</cp:coreProperties>
</file>