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jpeg"/>
  <Override PartName="/ppt/media/image5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97" r:id="rId4"/>
    <p:sldId id="259" r:id="rId5"/>
    <p:sldId id="275" r:id="rId6"/>
    <p:sldId id="261" r:id="rId7"/>
    <p:sldId id="298" r:id="rId8"/>
    <p:sldId id="278" r:id="rId9"/>
    <p:sldId id="274" r:id="rId10"/>
    <p:sldId id="300" r:id="rId11"/>
    <p:sldId id="279" r:id="rId12"/>
    <p:sldId id="282" r:id="rId13"/>
    <p:sldId id="285" r:id="rId14"/>
    <p:sldId id="286" r:id="rId15"/>
    <p:sldId id="301" r:id="rId16"/>
    <p:sldId id="304" r:id="rId17"/>
    <p:sldId id="305" r:id="rId18"/>
    <p:sldId id="287" r:id="rId19"/>
    <p:sldId id="303" r:id="rId20"/>
    <p:sldId id="306" r:id="rId21"/>
    <p:sldId id="289" r:id="rId22"/>
    <p:sldId id="290" r:id="rId23"/>
    <p:sldId id="291" r:id="rId24"/>
    <p:sldId id="292" r:id="rId25"/>
    <p:sldId id="294" r:id="rId26"/>
    <p:sldId id="307" r:id="rId27"/>
    <p:sldId id="295" r:id="rId28"/>
    <p:sldId id="309" r:id="rId29"/>
    <p:sldId id="296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EBCAA-56FC-4EC1-A9D3-8394F78E13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F7E91-2B14-426C-B9D1-25D1BD227412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Mellanox care - Keep Alive event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98D59C-CF8C-47DA-A37F-60B893DC2E84}" type="parTrans" cxnId="{8EB3CCD3-9AC9-4A58-9F83-C426A20E9F72}">
      <dgm:prSet/>
      <dgm:spPr/>
      <dgm:t>
        <a:bodyPr/>
        <a:lstStyle/>
        <a:p>
          <a:endParaRPr lang="en-US"/>
        </a:p>
      </dgm:t>
    </dgm:pt>
    <dgm:pt modelId="{DB683B39-AB3C-452E-A2BE-9424AE1A4873}" type="sibTrans" cxnId="{8EB3CCD3-9AC9-4A58-9F83-C426A20E9F72}">
      <dgm:prSet/>
      <dgm:spPr/>
      <dgm:t>
        <a:bodyPr/>
        <a:lstStyle/>
        <a:p>
          <a:endParaRPr lang="en-US"/>
        </a:p>
      </dgm:t>
    </dgm:pt>
    <dgm:pt modelId="{A08505CC-6DD1-4A3C-ABD3-4C0B8B04B462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2020A4-A73E-4F7C-BA45-09D41B837408}" type="parTrans" cxnId="{498C9CF3-2CF4-4A2D-99F7-3171D0B5F4F1}">
      <dgm:prSet/>
      <dgm:spPr/>
      <dgm:t>
        <a:bodyPr/>
        <a:lstStyle/>
        <a:p>
          <a:endParaRPr lang="en-US"/>
        </a:p>
      </dgm:t>
    </dgm:pt>
    <dgm:pt modelId="{3118A998-512F-4579-BEDC-3A60DF3AF959}" type="sibTrans" cxnId="{498C9CF3-2CF4-4A2D-99F7-3171D0B5F4F1}">
      <dgm:prSet/>
      <dgm:spPr/>
      <dgm:t>
        <a:bodyPr/>
        <a:lstStyle/>
        <a:p>
          <a:endParaRPr lang="en-US"/>
        </a:p>
      </dgm:t>
    </dgm:pt>
    <dgm:pt modelId="{7D9AC193-568D-4C40-B99A-3AD3352FCD8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Score the engineer’s reply.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587A04-968E-43CF-B4F5-41A698E8A1DB}" type="parTrans" cxnId="{1284CB40-BD29-4161-8741-4B8A1091E921}">
      <dgm:prSet/>
      <dgm:spPr/>
      <dgm:t>
        <a:bodyPr/>
        <a:lstStyle/>
        <a:p>
          <a:endParaRPr lang="en-US"/>
        </a:p>
      </dgm:t>
    </dgm:pt>
    <dgm:pt modelId="{C3C62AD2-D261-4222-8FCC-2F5D952D1815}" type="sibTrans" cxnId="{1284CB40-BD29-4161-8741-4B8A1091E921}">
      <dgm:prSet/>
      <dgm:spPr/>
      <dgm:t>
        <a:bodyPr/>
        <a:lstStyle/>
        <a:p>
          <a:endParaRPr lang="en-US"/>
        </a:p>
      </dgm:t>
    </dgm:pt>
    <dgm:pt modelId="{0FBA89B6-03B7-4F66-9CB9-7574923D7EFF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Suggest a solution.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4D1E9A-713E-479D-9202-C2D6F55D5B67}" type="parTrans" cxnId="{2D89865D-1D86-4076-A5B3-049DF33D6A26}">
      <dgm:prSet/>
      <dgm:spPr/>
      <dgm:t>
        <a:bodyPr/>
        <a:lstStyle/>
        <a:p>
          <a:endParaRPr lang="en-US"/>
        </a:p>
      </dgm:t>
    </dgm:pt>
    <dgm:pt modelId="{16098D42-217D-409C-9385-1EAB34A0C207}" type="sibTrans" cxnId="{2D89865D-1D86-4076-A5B3-049DF33D6A26}">
      <dgm:prSet/>
      <dgm:spPr/>
      <dgm:t>
        <a:bodyPr/>
        <a:lstStyle/>
        <a:p>
          <a:endParaRPr lang="en-US"/>
        </a:p>
      </dgm:t>
    </dgm:pt>
    <dgm:pt modelId="{5D9E8218-42EC-4108-AA3D-2F281BAB7CBA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Analyze error statistics.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2D2902-8A8E-4A2F-B0FD-334CC450632F}" type="parTrans" cxnId="{89546049-9B54-48C0-BF3B-07D4D6BE7D83}">
      <dgm:prSet/>
      <dgm:spPr/>
      <dgm:t>
        <a:bodyPr/>
        <a:lstStyle/>
        <a:p>
          <a:endParaRPr lang="en-US"/>
        </a:p>
      </dgm:t>
    </dgm:pt>
    <dgm:pt modelId="{07C72782-6641-4A10-9671-AA82BCCC806F}" type="sibTrans" cxnId="{89546049-9B54-48C0-BF3B-07D4D6BE7D83}">
      <dgm:prSet/>
      <dgm:spPr/>
      <dgm:t>
        <a:bodyPr/>
        <a:lstStyle/>
        <a:p>
          <a:endParaRPr lang="en-US"/>
        </a:p>
      </dgm:t>
    </dgm:pt>
    <dgm:pt modelId="{4101F218-C7D3-45CF-8B77-D8CE40B0E70D}">
      <dgm:prSet phldrT="[Text]" custT="1"/>
      <dgm:spPr/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57D904-5907-48D5-B93B-7D8E38C2B1B8}" type="parTrans" cxnId="{E305592A-A2B2-4366-8C68-BD285071E061}">
      <dgm:prSet/>
      <dgm:spPr/>
      <dgm:t>
        <a:bodyPr/>
        <a:lstStyle/>
        <a:p>
          <a:endParaRPr lang="en-US"/>
        </a:p>
      </dgm:t>
    </dgm:pt>
    <dgm:pt modelId="{A1106928-6665-4AC1-BC91-1DCE87FB48FD}" type="sibTrans" cxnId="{E305592A-A2B2-4366-8C68-BD285071E061}">
      <dgm:prSet/>
      <dgm:spPr/>
      <dgm:t>
        <a:bodyPr/>
        <a:lstStyle/>
        <a:p>
          <a:endParaRPr lang="en-US"/>
        </a:p>
      </dgm:t>
    </dgm:pt>
    <dgm:pt modelId="{4C932D65-3D0B-4106-AADF-7FA3B43D4167}">
      <dgm:prSet phldrT="[Text]" custT="1"/>
      <dgm:spPr/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8B526F-9B19-4A51-9328-A99B3BC3E05A}" type="parTrans" cxnId="{76D26538-72F2-4725-AA2A-7A5927517B0F}">
      <dgm:prSet/>
      <dgm:spPr/>
      <dgm:t>
        <a:bodyPr/>
        <a:lstStyle/>
        <a:p>
          <a:endParaRPr lang="en-US"/>
        </a:p>
      </dgm:t>
    </dgm:pt>
    <dgm:pt modelId="{321FA3AE-1519-4AD3-9316-68BD30E101F0}" type="sibTrans" cxnId="{76D26538-72F2-4725-AA2A-7A5927517B0F}">
      <dgm:prSet/>
      <dgm:spPr/>
      <dgm:t>
        <a:bodyPr/>
        <a:lstStyle/>
        <a:p>
          <a:endParaRPr lang="en-US"/>
        </a:p>
      </dgm:t>
    </dgm:pt>
    <dgm:pt modelId="{861D6E77-40BB-41F2-B17F-4A09CC387AF5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68106D-EAD2-46B4-936B-EB3A5A7F4BC5}" type="parTrans" cxnId="{F3B73232-C4DB-4289-940D-173C22D20129}">
      <dgm:prSet/>
      <dgm:spPr/>
      <dgm:t>
        <a:bodyPr/>
        <a:lstStyle/>
        <a:p>
          <a:endParaRPr lang="en-US"/>
        </a:p>
      </dgm:t>
    </dgm:pt>
    <dgm:pt modelId="{5845C112-0CF5-4EF0-BC1A-8E3D8A4CF205}" type="sibTrans" cxnId="{F3B73232-C4DB-4289-940D-173C22D20129}">
      <dgm:prSet/>
      <dgm:spPr/>
      <dgm:t>
        <a:bodyPr/>
        <a:lstStyle/>
        <a:p>
          <a:endParaRPr lang="en-US"/>
        </a:p>
      </dgm:t>
    </dgm:pt>
    <dgm:pt modelId="{1F8D762A-94A8-4A5E-86F6-457292B4C891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8A9CE-3F45-4398-BCF2-DC24C02B6AC7}" type="sibTrans" cxnId="{F76739CB-DFB1-4748-B1ED-282B07768462}">
      <dgm:prSet/>
      <dgm:spPr/>
      <dgm:t>
        <a:bodyPr/>
        <a:lstStyle/>
        <a:p>
          <a:endParaRPr lang="en-US"/>
        </a:p>
      </dgm:t>
    </dgm:pt>
    <dgm:pt modelId="{1EB4CCAA-42F8-420A-A5C5-5290D44D5DE9}" type="parTrans" cxnId="{F76739CB-DFB1-4748-B1ED-282B07768462}">
      <dgm:prSet/>
      <dgm:spPr/>
      <dgm:t>
        <a:bodyPr/>
        <a:lstStyle/>
        <a:p>
          <a:endParaRPr lang="en-US"/>
        </a:p>
      </dgm:t>
    </dgm:pt>
    <dgm:pt modelId="{01D0C07B-A91D-4243-ACBC-42F6C3687F39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Identify helpful and unhelpful feedbacks.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4FC33C-180E-4DC8-A951-04208559B7EB}" type="parTrans" cxnId="{86E8B4A2-2E5C-40C6-A0A7-27E554D76E31}">
      <dgm:prSet/>
      <dgm:spPr/>
      <dgm:t>
        <a:bodyPr/>
        <a:lstStyle/>
        <a:p>
          <a:endParaRPr lang="en-US"/>
        </a:p>
      </dgm:t>
    </dgm:pt>
    <dgm:pt modelId="{861BD4E5-5478-4F4A-87D8-5D5B73B0C59F}" type="sibTrans" cxnId="{86E8B4A2-2E5C-40C6-A0A7-27E554D76E31}">
      <dgm:prSet/>
      <dgm:spPr/>
      <dgm:t>
        <a:bodyPr/>
        <a:lstStyle/>
        <a:p>
          <a:endParaRPr lang="en-US"/>
        </a:p>
      </dgm:t>
    </dgm:pt>
    <dgm:pt modelId="{606501A4-5150-452B-B012-4CFF6538D6C2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Finding all correspondences between support engineers and customers from the company's database on this error.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402B25-43CD-4E8F-AD7D-183B848C4B1C}" type="parTrans" cxnId="{FC5E2A21-31FB-475C-876A-A8C8C636955F}">
      <dgm:prSet/>
      <dgm:spPr/>
      <dgm:t>
        <a:bodyPr/>
        <a:lstStyle/>
        <a:p>
          <a:endParaRPr lang="en-US"/>
        </a:p>
      </dgm:t>
    </dgm:pt>
    <dgm:pt modelId="{C4A25852-EB3B-4C3B-8DB3-13CF49D5592E}" type="sibTrans" cxnId="{FC5E2A21-31FB-475C-876A-A8C8C636955F}">
      <dgm:prSet/>
      <dgm:spPr/>
      <dgm:t>
        <a:bodyPr/>
        <a:lstStyle/>
        <a:p>
          <a:endParaRPr lang="en-US"/>
        </a:p>
      </dgm:t>
    </dgm:pt>
    <dgm:pt modelId="{BCCA7D81-D082-4D77-90D2-FFEE9741C97B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Mellanox care – daily report.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5CCB8C-5548-4496-B8A4-35E017EFA810}" type="parTrans" cxnId="{71496C9A-69F3-4E42-9CAF-1ECD3A1F5E19}">
      <dgm:prSet/>
      <dgm:spPr/>
      <dgm:t>
        <a:bodyPr/>
        <a:lstStyle/>
        <a:p>
          <a:endParaRPr lang="en-US"/>
        </a:p>
      </dgm:t>
    </dgm:pt>
    <dgm:pt modelId="{906723FD-7D19-4904-8A99-E7D11EB46FB1}" type="sibTrans" cxnId="{71496C9A-69F3-4E42-9CAF-1ECD3A1F5E19}">
      <dgm:prSet/>
      <dgm:spPr/>
      <dgm:t>
        <a:bodyPr/>
        <a:lstStyle/>
        <a:p>
          <a:endParaRPr lang="en-US"/>
        </a:p>
      </dgm:t>
    </dgm:pt>
    <dgm:pt modelId="{E652E95A-D0F7-4464-86D7-154B99B2059A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A3822B-785D-49D1-A7BD-71181B3C4FCA}" type="sibTrans" cxnId="{AA3EA4E6-2084-4534-AFF1-EE2C72C10980}">
      <dgm:prSet/>
      <dgm:spPr/>
      <dgm:t>
        <a:bodyPr/>
        <a:lstStyle/>
        <a:p>
          <a:endParaRPr lang="en-US"/>
        </a:p>
      </dgm:t>
    </dgm:pt>
    <dgm:pt modelId="{3002E773-3F61-4724-9C1A-FD29EAC3CC56}" type="parTrans" cxnId="{AA3EA4E6-2084-4534-AFF1-EE2C72C10980}">
      <dgm:prSet/>
      <dgm:spPr/>
      <dgm:t>
        <a:bodyPr/>
        <a:lstStyle/>
        <a:p>
          <a:endParaRPr lang="en-US"/>
        </a:p>
      </dgm:t>
    </dgm:pt>
    <dgm:pt modelId="{2D34CD16-2180-4C37-9099-203495256A56}" type="pres">
      <dgm:prSet presAssocID="{4DBEBCAA-56FC-4EC1-A9D3-8394F78E13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54C65A-3902-4F0B-A112-7DBB0F85B29A}" type="pres">
      <dgm:prSet presAssocID="{1F8D762A-94A8-4A5E-86F6-457292B4C891}" presName="composite" presStyleCnt="0"/>
      <dgm:spPr/>
    </dgm:pt>
    <dgm:pt modelId="{8335FEE9-444D-4F98-A4B3-294C9F63DB7F}" type="pres">
      <dgm:prSet presAssocID="{1F8D762A-94A8-4A5E-86F6-457292B4C891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F1CEF-5C65-4047-999A-11D2C9EDE199}" type="pres">
      <dgm:prSet presAssocID="{1F8D762A-94A8-4A5E-86F6-457292B4C891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98C7D-E1EE-43A4-8814-23C29F8DC71C}" type="pres">
      <dgm:prSet presAssocID="{B5D8A9CE-3F45-4398-BCF2-DC24C02B6AC7}" presName="sp" presStyleCnt="0"/>
      <dgm:spPr/>
    </dgm:pt>
    <dgm:pt modelId="{57F27A30-6E0E-4047-8148-48B92D0E7748}" type="pres">
      <dgm:prSet presAssocID="{861D6E77-40BB-41F2-B17F-4A09CC387AF5}" presName="composite" presStyleCnt="0"/>
      <dgm:spPr/>
    </dgm:pt>
    <dgm:pt modelId="{07B53C13-2B4E-4DF0-A66B-009D9FF493F5}" type="pres">
      <dgm:prSet presAssocID="{861D6E77-40BB-41F2-B17F-4A09CC387AF5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47428-3D48-4F0B-9AB5-E2E85D62CA7E}" type="pres">
      <dgm:prSet presAssocID="{861D6E77-40BB-41F2-B17F-4A09CC387AF5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57B65-240D-4343-AA65-320F6A8D57ED}" type="pres">
      <dgm:prSet presAssocID="{5845C112-0CF5-4EF0-BC1A-8E3D8A4CF205}" presName="sp" presStyleCnt="0"/>
      <dgm:spPr/>
    </dgm:pt>
    <dgm:pt modelId="{F68032F4-A214-4F43-A2C8-D46F72820015}" type="pres">
      <dgm:prSet presAssocID="{E652E95A-D0F7-4464-86D7-154B99B2059A}" presName="composite" presStyleCnt="0"/>
      <dgm:spPr/>
    </dgm:pt>
    <dgm:pt modelId="{34F763FB-1FD1-4FA4-823D-76891850684A}" type="pres">
      <dgm:prSet presAssocID="{E652E95A-D0F7-4464-86D7-154B99B2059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697A7-D82E-44F1-A51D-2C3D7DE10797}" type="pres">
      <dgm:prSet presAssocID="{E652E95A-D0F7-4464-86D7-154B99B2059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75096-7639-46CC-889E-7EB129DADE05}" type="pres">
      <dgm:prSet presAssocID="{DEA3822B-785D-49D1-A7BD-71181B3C4FCA}" presName="sp" presStyleCnt="0"/>
      <dgm:spPr/>
    </dgm:pt>
    <dgm:pt modelId="{DD5E26BA-EC5F-4F31-B6BD-DCCB504B9CF9}" type="pres">
      <dgm:prSet presAssocID="{A08505CC-6DD1-4A3C-ABD3-4C0B8B04B462}" presName="composite" presStyleCnt="0"/>
      <dgm:spPr/>
    </dgm:pt>
    <dgm:pt modelId="{BBE9D50A-69E9-401D-8F26-927F3ADBB13C}" type="pres">
      <dgm:prSet presAssocID="{A08505CC-6DD1-4A3C-ABD3-4C0B8B04B46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21495-513B-4325-980F-3B4167845656}" type="pres">
      <dgm:prSet presAssocID="{A08505CC-6DD1-4A3C-ABD3-4C0B8B04B46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5DEAF-0FC8-48D4-982C-E3CA83DF27DD}" type="pres">
      <dgm:prSet presAssocID="{3118A998-512F-4579-BEDC-3A60DF3AF959}" presName="sp" presStyleCnt="0"/>
      <dgm:spPr/>
    </dgm:pt>
    <dgm:pt modelId="{C6A0E7CF-C4FD-4F28-A79E-4CF2D25E8BF5}" type="pres">
      <dgm:prSet presAssocID="{4101F218-C7D3-45CF-8B77-D8CE40B0E70D}" presName="composite" presStyleCnt="0"/>
      <dgm:spPr/>
    </dgm:pt>
    <dgm:pt modelId="{ADD8F95A-91EC-4874-B8C5-62CEB70C1EB1}" type="pres">
      <dgm:prSet presAssocID="{4101F218-C7D3-45CF-8B77-D8CE40B0E70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69289-8FFA-4F0F-8983-81C3EA0425E9}" type="pres">
      <dgm:prSet presAssocID="{4101F218-C7D3-45CF-8B77-D8CE40B0E70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74822-57B7-4DA0-9D66-DE373AB47290}" type="pres">
      <dgm:prSet presAssocID="{A1106928-6665-4AC1-BC91-1DCE87FB48FD}" presName="sp" presStyleCnt="0"/>
      <dgm:spPr/>
    </dgm:pt>
    <dgm:pt modelId="{3F8C5925-0F1F-4F21-99DF-DCBAA52D16DB}" type="pres">
      <dgm:prSet presAssocID="{4C932D65-3D0B-4106-AADF-7FA3B43D4167}" presName="composite" presStyleCnt="0"/>
      <dgm:spPr/>
    </dgm:pt>
    <dgm:pt modelId="{1BFE5CD8-13B7-49E1-BF56-EDD4767DB8E0}" type="pres">
      <dgm:prSet presAssocID="{4C932D65-3D0B-4106-AADF-7FA3B43D4167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44FF1-D151-4557-8E53-F8240510F857}" type="pres">
      <dgm:prSet presAssocID="{4C932D65-3D0B-4106-AADF-7FA3B43D4167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89865D-1D86-4076-A5B3-049DF33D6A26}" srcId="{4101F218-C7D3-45CF-8B77-D8CE40B0E70D}" destId="{0FBA89B6-03B7-4F66-9CB9-7574923D7EFF}" srcOrd="0" destOrd="0" parTransId="{354D1E9A-713E-479D-9202-C2D6F55D5B67}" sibTransId="{16098D42-217D-409C-9385-1EAB34A0C207}"/>
    <dgm:cxn modelId="{75091E89-8265-412C-A2F0-C77EBAAE9E7A}" type="presOf" srcId="{7D9AC193-568D-4C40-B99A-3AD3352FCD86}" destId="{83121495-513B-4325-980F-3B4167845656}" srcOrd="0" destOrd="0" presId="urn:microsoft.com/office/officeart/2005/8/layout/chevron2"/>
    <dgm:cxn modelId="{AA3EA4E6-2084-4534-AFF1-EE2C72C10980}" srcId="{4DBEBCAA-56FC-4EC1-A9D3-8394F78E134E}" destId="{E652E95A-D0F7-4464-86D7-154B99B2059A}" srcOrd="2" destOrd="0" parTransId="{3002E773-3F61-4724-9C1A-FD29EAC3CC56}" sibTransId="{DEA3822B-785D-49D1-A7BD-71181B3C4FCA}"/>
    <dgm:cxn modelId="{8EB3CCD3-9AC9-4A58-9F83-C426A20E9F72}" srcId="{1F8D762A-94A8-4A5E-86F6-457292B4C891}" destId="{1C2F7E91-2B14-426C-B9D1-25D1BD227412}" srcOrd="0" destOrd="0" parTransId="{5F98D59C-CF8C-47DA-A37F-60B893DC2E84}" sibTransId="{DB683B39-AB3C-452E-A2BE-9424AE1A4873}"/>
    <dgm:cxn modelId="{1284CB40-BD29-4161-8741-4B8A1091E921}" srcId="{A08505CC-6DD1-4A3C-ABD3-4C0B8B04B462}" destId="{7D9AC193-568D-4C40-B99A-3AD3352FCD86}" srcOrd="0" destOrd="0" parTransId="{1F587A04-968E-43CF-B4F5-41A698E8A1DB}" sibTransId="{C3C62AD2-D261-4222-8FCC-2F5D952D1815}"/>
    <dgm:cxn modelId="{E305592A-A2B2-4366-8C68-BD285071E061}" srcId="{4DBEBCAA-56FC-4EC1-A9D3-8394F78E134E}" destId="{4101F218-C7D3-45CF-8B77-D8CE40B0E70D}" srcOrd="4" destOrd="0" parTransId="{9057D904-5907-48D5-B93B-7D8E38C2B1B8}" sibTransId="{A1106928-6665-4AC1-BC91-1DCE87FB48FD}"/>
    <dgm:cxn modelId="{76D26538-72F2-4725-AA2A-7A5927517B0F}" srcId="{4DBEBCAA-56FC-4EC1-A9D3-8394F78E134E}" destId="{4C932D65-3D0B-4106-AADF-7FA3B43D4167}" srcOrd="5" destOrd="0" parTransId="{708B526F-9B19-4A51-9328-A99B3BC3E05A}" sibTransId="{321FA3AE-1519-4AD3-9316-68BD30E101F0}"/>
    <dgm:cxn modelId="{F3B73232-C4DB-4289-940D-173C22D20129}" srcId="{4DBEBCAA-56FC-4EC1-A9D3-8394F78E134E}" destId="{861D6E77-40BB-41F2-B17F-4A09CC387AF5}" srcOrd="1" destOrd="0" parTransId="{BD68106D-EAD2-46B4-936B-EB3A5A7F4BC5}" sibTransId="{5845C112-0CF5-4EF0-BC1A-8E3D8A4CF205}"/>
    <dgm:cxn modelId="{80AA146A-C88B-4282-A884-A5065FD36AD7}" type="presOf" srcId="{0FBA89B6-03B7-4F66-9CB9-7574923D7EFF}" destId="{31069289-8FFA-4F0F-8983-81C3EA0425E9}" srcOrd="0" destOrd="0" presId="urn:microsoft.com/office/officeart/2005/8/layout/chevron2"/>
    <dgm:cxn modelId="{B8A497C0-0072-470F-969C-D09AAC532451}" type="presOf" srcId="{E652E95A-D0F7-4464-86D7-154B99B2059A}" destId="{34F763FB-1FD1-4FA4-823D-76891850684A}" srcOrd="0" destOrd="0" presId="urn:microsoft.com/office/officeart/2005/8/layout/chevron2"/>
    <dgm:cxn modelId="{365FF309-086B-44D8-8896-3A028016B786}" type="presOf" srcId="{5D9E8218-42EC-4108-AA3D-2F281BAB7CBA}" destId="{DA444FF1-D151-4557-8E53-F8240510F857}" srcOrd="0" destOrd="0" presId="urn:microsoft.com/office/officeart/2005/8/layout/chevron2"/>
    <dgm:cxn modelId="{498C9CF3-2CF4-4A2D-99F7-3171D0B5F4F1}" srcId="{4DBEBCAA-56FC-4EC1-A9D3-8394F78E134E}" destId="{A08505CC-6DD1-4A3C-ABD3-4C0B8B04B462}" srcOrd="3" destOrd="0" parTransId="{B12020A4-A73E-4F7C-BA45-09D41B837408}" sibTransId="{3118A998-512F-4579-BEDC-3A60DF3AF959}"/>
    <dgm:cxn modelId="{52D8FCC1-5F2D-478F-95E1-9C0B70493E4A}" type="presOf" srcId="{01D0C07B-A91D-4243-ACBC-42F6C3687F39}" destId="{C71697A7-D82E-44F1-A51D-2C3D7DE10797}" srcOrd="0" destOrd="0" presId="urn:microsoft.com/office/officeart/2005/8/layout/chevron2"/>
    <dgm:cxn modelId="{92B30BD3-F8CE-41D4-9AD9-5934EFEE7370}" type="presOf" srcId="{4DBEBCAA-56FC-4EC1-A9D3-8394F78E134E}" destId="{2D34CD16-2180-4C37-9099-203495256A56}" srcOrd="0" destOrd="0" presId="urn:microsoft.com/office/officeart/2005/8/layout/chevron2"/>
    <dgm:cxn modelId="{F76739CB-DFB1-4748-B1ED-282B07768462}" srcId="{4DBEBCAA-56FC-4EC1-A9D3-8394F78E134E}" destId="{1F8D762A-94A8-4A5E-86F6-457292B4C891}" srcOrd="0" destOrd="0" parTransId="{1EB4CCAA-42F8-420A-A5C5-5290D44D5DE9}" sibTransId="{B5D8A9CE-3F45-4398-BCF2-DC24C02B6AC7}"/>
    <dgm:cxn modelId="{86E8B4A2-2E5C-40C6-A0A7-27E554D76E31}" srcId="{E652E95A-D0F7-4464-86D7-154B99B2059A}" destId="{01D0C07B-A91D-4243-ACBC-42F6C3687F39}" srcOrd="0" destOrd="0" parTransId="{174FC33C-180E-4DC8-A951-04208559B7EB}" sibTransId="{861BD4E5-5478-4F4A-87D8-5D5B73B0C59F}"/>
    <dgm:cxn modelId="{B9B32993-B593-4ACC-92E1-B7ADAE146B93}" type="presOf" srcId="{1F8D762A-94A8-4A5E-86F6-457292B4C891}" destId="{8335FEE9-444D-4F98-A4B3-294C9F63DB7F}" srcOrd="0" destOrd="0" presId="urn:microsoft.com/office/officeart/2005/8/layout/chevron2"/>
    <dgm:cxn modelId="{A4BFC05C-BF57-45FA-B3B6-AFF2BD5941B6}" type="presOf" srcId="{BCCA7D81-D082-4D77-90D2-FFEE9741C97B}" destId="{B87F1CEF-5C65-4047-999A-11D2C9EDE199}" srcOrd="0" destOrd="1" presId="urn:microsoft.com/office/officeart/2005/8/layout/chevron2"/>
    <dgm:cxn modelId="{89546049-9B54-48C0-BF3B-07D4D6BE7D83}" srcId="{4C932D65-3D0B-4106-AADF-7FA3B43D4167}" destId="{5D9E8218-42EC-4108-AA3D-2F281BAB7CBA}" srcOrd="0" destOrd="0" parTransId="{622D2902-8A8E-4A2F-B0FD-334CC450632F}" sibTransId="{07C72782-6641-4A10-9671-AA82BCCC806F}"/>
    <dgm:cxn modelId="{234A6DD1-4203-4EF3-BD2A-8E84EAE45FC8}" type="presOf" srcId="{4C932D65-3D0B-4106-AADF-7FA3B43D4167}" destId="{1BFE5CD8-13B7-49E1-BF56-EDD4767DB8E0}" srcOrd="0" destOrd="0" presId="urn:microsoft.com/office/officeart/2005/8/layout/chevron2"/>
    <dgm:cxn modelId="{77520239-57C5-4835-A49E-E5EA2B197A26}" type="presOf" srcId="{861D6E77-40BB-41F2-B17F-4A09CC387AF5}" destId="{07B53C13-2B4E-4DF0-A66B-009D9FF493F5}" srcOrd="0" destOrd="0" presId="urn:microsoft.com/office/officeart/2005/8/layout/chevron2"/>
    <dgm:cxn modelId="{FC5E2A21-31FB-475C-876A-A8C8C636955F}" srcId="{861D6E77-40BB-41F2-B17F-4A09CC387AF5}" destId="{606501A4-5150-452B-B012-4CFF6538D6C2}" srcOrd="0" destOrd="0" parTransId="{3E402B25-43CD-4E8F-AD7D-183B848C4B1C}" sibTransId="{C4A25852-EB3B-4C3B-8DB3-13CF49D5592E}"/>
    <dgm:cxn modelId="{CDBF59A4-354E-46FB-8731-6C15C22843E9}" type="presOf" srcId="{4101F218-C7D3-45CF-8B77-D8CE40B0E70D}" destId="{ADD8F95A-91EC-4874-B8C5-62CEB70C1EB1}" srcOrd="0" destOrd="0" presId="urn:microsoft.com/office/officeart/2005/8/layout/chevron2"/>
    <dgm:cxn modelId="{8B33571B-89D6-4573-8ECA-08EBA276D1C4}" type="presOf" srcId="{606501A4-5150-452B-B012-4CFF6538D6C2}" destId="{A5347428-3D48-4F0B-9AB5-E2E85D62CA7E}" srcOrd="0" destOrd="0" presId="urn:microsoft.com/office/officeart/2005/8/layout/chevron2"/>
    <dgm:cxn modelId="{F16CF80C-2D5B-4A08-99E1-E7B5A57D3892}" type="presOf" srcId="{A08505CC-6DD1-4A3C-ABD3-4C0B8B04B462}" destId="{BBE9D50A-69E9-401D-8F26-927F3ADBB13C}" srcOrd="0" destOrd="0" presId="urn:microsoft.com/office/officeart/2005/8/layout/chevron2"/>
    <dgm:cxn modelId="{89880DF0-ED2C-47D9-97E7-09841021AE3B}" type="presOf" srcId="{1C2F7E91-2B14-426C-B9D1-25D1BD227412}" destId="{B87F1CEF-5C65-4047-999A-11D2C9EDE199}" srcOrd="0" destOrd="0" presId="urn:microsoft.com/office/officeart/2005/8/layout/chevron2"/>
    <dgm:cxn modelId="{71496C9A-69F3-4E42-9CAF-1ECD3A1F5E19}" srcId="{1F8D762A-94A8-4A5E-86F6-457292B4C891}" destId="{BCCA7D81-D082-4D77-90D2-FFEE9741C97B}" srcOrd="1" destOrd="0" parTransId="{BE5CCB8C-5548-4496-B8A4-35E017EFA810}" sibTransId="{906723FD-7D19-4904-8A99-E7D11EB46FB1}"/>
    <dgm:cxn modelId="{D90C797C-DEE2-46C7-9151-08761BCA6610}" type="presParOf" srcId="{2D34CD16-2180-4C37-9099-203495256A56}" destId="{7054C65A-3902-4F0B-A112-7DBB0F85B29A}" srcOrd="0" destOrd="0" presId="urn:microsoft.com/office/officeart/2005/8/layout/chevron2"/>
    <dgm:cxn modelId="{523C97C6-96D3-43EE-AA68-30F5DF25CBA3}" type="presParOf" srcId="{7054C65A-3902-4F0B-A112-7DBB0F85B29A}" destId="{8335FEE9-444D-4F98-A4B3-294C9F63DB7F}" srcOrd="0" destOrd="0" presId="urn:microsoft.com/office/officeart/2005/8/layout/chevron2"/>
    <dgm:cxn modelId="{E7098DB3-8E69-4F6A-A799-641F4A5486C1}" type="presParOf" srcId="{7054C65A-3902-4F0B-A112-7DBB0F85B29A}" destId="{B87F1CEF-5C65-4047-999A-11D2C9EDE199}" srcOrd="1" destOrd="0" presId="urn:microsoft.com/office/officeart/2005/8/layout/chevron2"/>
    <dgm:cxn modelId="{9C0D8E64-3489-40E1-A13A-1DBC403A6011}" type="presParOf" srcId="{2D34CD16-2180-4C37-9099-203495256A56}" destId="{76598C7D-E1EE-43A4-8814-23C29F8DC71C}" srcOrd="1" destOrd="0" presId="urn:microsoft.com/office/officeart/2005/8/layout/chevron2"/>
    <dgm:cxn modelId="{45398DF4-88B4-415B-8ED2-DF95C2990F58}" type="presParOf" srcId="{2D34CD16-2180-4C37-9099-203495256A56}" destId="{57F27A30-6E0E-4047-8148-48B92D0E7748}" srcOrd="2" destOrd="0" presId="urn:microsoft.com/office/officeart/2005/8/layout/chevron2"/>
    <dgm:cxn modelId="{61CE03F2-B672-4A21-A3A4-9DAF8FF91C49}" type="presParOf" srcId="{57F27A30-6E0E-4047-8148-48B92D0E7748}" destId="{07B53C13-2B4E-4DF0-A66B-009D9FF493F5}" srcOrd="0" destOrd="0" presId="urn:microsoft.com/office/officeart/2005/8/layout/chevron2"/>
    <dgm:cxn modelId="{0769D6E2-0905-4E2F-958C-1F0510EF77E7}" type="presParOf" srcId="{57F27A30-6E0E-4047-8148-48B92D0E7748}" destId="{A5347428-3D48-4F0B-9AB5-E2E85D62CA7E}" srcOrd="1" destOrd="0" presId="urn:microsoft.com/office/officeart/2005/8/layout/chevron2"/>
    <dgm:cxn modelId="{E97126E6-D554-4BFE-99F3-98441040A762}" type="presParOf" srcId="{2D34CD16-2180-4C37-9099-203495256A56}" destId="{E1857B65-240D-4343-AA65-320F6A8D57ED}" srcOrd="3" destOrd="0" presId="urn:microsoft.com/office/officeart/2005/8/layout/chevron2"/>
    <dgm:cxn modelId="{00A905C9-DBAE-4B3A-A5C2-FAA7DD63277D}" type="presParOf" srcId="{2D34CD16-2180-4C37-9099-203495256A56}" destId="{F68032F4-A214-4F43-A2C8-D46F72820015}" srcOrd="4" destOrd="0" presId="urn:microsoft.com/office/officeart/2005/8/layout/chevron2"/>
    <dgm:cxn modelId="{8F5D02D8-D6B8-4F03-992A-68870B60A72C}" type="presParOf" srcId="{F68032F4-A214-4F43-A2C8-D46F72820015}" destId="{34F763FB-1FD1-4FA4-823D-76891850684A}" srcOrd="0" destOrd="0" presId="urn:microsoft.com/office/officeart/2005/8/layout/chevron2"/>
    <dgm:cxn modelId="{43BFBF75-8F53-42C5-979D-955238D21F7F}" type="presParOf" srcId="{F68032F4-A214-4F43-A2C8-D46F72820015}" destId="{C71697A7-D82E-44F1-A51D-2C3D7DE10797}" srcOrd="1" destOrd="0" presId="urn:microsoft.com/office/officeart/2005/8/layout/chevron2"/>
    <dgm:cxn modelId="{1FEE7178-54C7-4418-827D-2D92A1A03C48}" type="presParOf" srcId="{2D34CD16-2180-4C37-9099-203495256A56}" destId="{C2875096-7639-46CC-889E-7EB129DADE05}" srcOrd="5" destOrd="0" presId="urn:microsoft.com/office/officeart/2005/8/layout/chevron2"/>
    <dgm:cxn modelId="{281A84C2-1640-4FC3-8D2B-C5312C94691E}" type="presParOf" srcId="{2D34CD16-2180-4C37-9099-203495256A56}" destId="{DD5E26BA-EC5F-4F31-B6BD-DCCB504B9CF9}" srcOrd="6" destOrd="0" presId="urn:microsoft.com/office/officeart/2005/8/layout/chevron2"/>
    <dgm:cxn modelId="{9D38ABA6-0574-4BA2-A1B2-852FB8273B74}" type="presParOf" srcId="{DD5E26BA-EC5F-4F31-B6BD-DCCB504B9CF9}" destId="{BBE9D50A-69E9-401D-8F26-927F3ADBB13C}" srcOrd="0" destOrd="0" presId="urn:microsoft.com/office/officeart/2005/8/layout/chevron2"/>
    <dgm:cxn modelId="{CD774ADE-44FC-4150-AB12-92FB668EC8FB}" type="presParOf" srcId="{DD5E26BA-EC5F-4F31-B6BD-DCCB504B9CF9}" destId="{83121495-513B-4325-980F-3B4167845656}" srcOrd="1" destOrd="0" presId="urn:microsoft.com/office/officeart/2005/8/layout/chevron2"/>
    <dgm:cxn modelId="{ACDC0052-F8EB-4877-9E66-9AB28053FA98}" type="presParOf" srcId="{2D34CD16-2180-4C37-9099-203495256A56}" destId="{2F65DEAF-0FC8-48D4-982C-E3CA83DF27DD}" srcOrd="7" destOrd="0" presId="urn:microsoft.com/office/officeart/2005/8/layout/chevron2"/>
    <dgm:cxn modelId="{0117A7A8-BFAD-4055-9639-86881078F0A7}" type="presParOf" srcId="{2D34CD16-2180-4C37-9099-203495256A56}" destId="{C6A0E7CF-C4FD-4F28-A79E-4CF2D25E8BF5}" srcOrd="8" destOrd="0" presId="urn:microsoft.com/office/officeart/2005/8/layout/chevron2"/>
    <dgm:cxn modelId="{3EAA2C69-91F4-4134-A62D-4429F4BD708E}" type="presParOf" srcId="{C6A0E7CF-C4FD-4F28-A79E-4CF2D25E8BF5}" destId="{ADD8F95A-91EC-4874-B8C5-62CEB70C1EB1}" srcOrd="0" destOrd="0" presId="urn:microsoft.com/office/officeart/2005/8/layout/chevron2"/>
    <dgm:cxn modelId="{FE15F886-C840-4B2D-BF00-8101FCE4E40B}" type="presParOf" srcId="{C6A0E7CF-C4FD-4F28-A79E-4CF2D25E8BF5}" destId="{31069289-8FFA-4F0F-8983-81C3EA0425E9}" srcOrd="1" destOrd="0" presId="urn:microsoft.com/office/officeart/2005/8/layout/chevron2"/>
    <dgm:cxn modelId="{C738FB80-3E65-4A04-9DAB-54564DBDD6A6}" type="presParOf" srcId="{2D34CD16-2180-4C37-9099-203495256A56}" destId="{20374822-57B7-4DA0-9D66-DE373AB47290}" srcOrd="9" destOrd="0" presId="urn:microsoft.com/office/officeart/2005/8/layout/chevron2"/>
    <dgm:cxn modelId="{D82E360E-AE7B-4E19-B01B-42675972F4FD}" type="presParOf" srcId="{2D34CD16-2180-4C37-9099-203495256A56}" destId="{3F8C5925-0F1F-4F21-99DF-DCBAA52D16DB}" srcOrd="10" destOrd="0" presId="urn:microsoft.com/office/officeart/2005/8/layout/chevron2"/>
    <dgm:cxn modelId="{AEEDEB31-11BE-4BB3-95C6-307C28CDFE13}" type="presParOf" srcId="{3F8C5925-0F1F-4F21-99DF-DCBAA52D16DB}" destId="{1BFE5CD8-13B7-49E1-BF56-EDD4767DB8E0}" srcOrd="0" destOrd="0" presId="urn:microsoft.com/office/officeart/2005/8/layout/chevron2"/>
    <dgm:cxn modelId="{C1829780-FEAE-4104-B68A-4DF38DBCA3B6}" type="presParOf" srcId="{3F8C5925-0F1F-4F21-99DF-DCBAA52D16DB}" destId="{DA444FF1-D151-4557-8E53-F8240510F8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EF3761-FA1B-43E4-8F73-9E29942EBE21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45C9E-5A21-47E5-9505-D76909F79162}">
      <dgm:prSet phldrT="[Text]" custT="1"/>
      <dgm:spPr/>
      <dgm:t>
        <a:bodyPr/>
        <a:lstStyle/>
        <a:p>
          <a:r>
            <a:rPr lang="en-US" sz="14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Engineer’s message as possible solution.</a:t>
          </a:r>
          <a:endParaRPr lang="en-US" sz="1400" dirty="0"/>
        </a:p>
      </dgm:t>
    </dgm:pt>
    <dgm:pt modelId="{62D25C10-62D9-49A4-BED6-64BD2169B01E}" type="parTrans" cxnId="{5E5D0AB9-0857-4C77-BD9C-EC7ACFC03186}">
      <dgm:prSet/>
      <dgm:spPr/>
      <dgm:t>
        <a:bodyPr/>
        <a:lstStyle/>
        <a:p>
          <a:endParaRPr lang="en-US"/>
        </a:p>
      </dgm:t>
    </dgm:pt>
    <dgm:pt modelId="{2C0D61E0-4AA4-4538-8A44-1CB50657141B}" type="sibTrans" cxnId="{5E5D0AB9-0857-4C77-BD9C-EC7ACFC03186}">
      <dgm:prSet/>
      <dgm:spPr/>
      <dgm:t>
        <a:bodyPr/>
        <a:lstStyle/>
        <a:p>
          <a:endParaRPr lang="en-US"/>
        </a:p>
      </dgm:t>
    </dgm:pt>
    <dgm:pt modelId="{6F29E4CE-043F-4F42-A602-B241629B07DD}">
      <dgm:prSet phldrT="[Text]" custT="1"/>
      <dgm:spPr/>
      <dgm:t>
        <a:bodyPr/>
        <a:lstStyle/>
        <a:p>
          <a:r>
            <a:rPr lang="en-US" sz="14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“identical” engineer’s messages in different case .</a:t>
          </a:r>
          <a:endParaRPr lang="en-US" sz="1400" dirty="0"/>
        </a:p>
      </dgm:t>
    </dgm:pt>
    <dgm:pt modelId="{034F1298-ADDB-4840-B10B-B425C9E7DB10}" type="parTrans" cxnId="{AB1D45CD-2DC7-451E-9858-A47F1F745F55}">
      <dgm:prSet/>
      <dgm:spPr/>
      <dgm:t>
        <a:bodyPr/>
        <a:lstStyle/>
        <a:p>
          <a:endParaRPr lang="en-US"/>
        </a:p>
      </dgm:t>
    </dgm:pt>
    <dgm:pt modelId="{10F86364-844A-4A60-A1E7-CF8D45F72C48}" type="sibTrans" cxnId="{AB1D45CD-2DC7-451E-9858-A47F1F745F55}">
      <dgm:prSet/>
      <dgm:spPr/>
      <dgm:t>
        <a:bodyPr/>
        <a:lstStyle/>
        <a:p>
          <a:endParaRPr lang="en-US"/>
        </a:p>
      </dgm:t>
    </dgm:pt>
    <dgm:pt modelId="{F18368C2-7E41-4028-A064-CCFC5583A1E2}">
      <dgm:prSet phldrT="[Text]" custT="1"/>
      <dgm:spPr/>
      <dgm:t>
        <a:bodyPr/>
        <a:lstStyle/>
        <a:p>
          <a:r>
            <a:rPr lang="en-US" sz="14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Case closed after one more replay from the customer .</a:t>
          </a:r>
          <a:endParaRPr lang="en-US" sz="1400" dirty="0"/>
        </a:p>
      </dgm:t>
    </dgm:pt>
    <dgm:pt modelId="{DEAC32E8-3C4B-4F9D-8C8C-BAB0E5EDA9DC}" type="parTrans" cxnId="{A7475597-D349-4167-84A7-C0944322392A}">
      <dgm:prSet/>
      <dgm:spPr/>
      <dgm:t>
        <a:bodyPr/>
        <a:lstStyle/>
        <a:p>
          <a:endParaRPr lang="en-US"/>
        </a:p>
      </dgm:t>
    </dgm:pt>
    <dgm:pt modelId="{8911289C-3986-4563-B4FB-9EC1D5E8D4E0}" type="sibTrans" cxnId="{A7475597-D349-4167-84A7-C0944322392A}">
      <dgm:prSet/>
      <dgm:spPr/>
      <dgm:t>
        <a:bodyPr/>
        <a:lstStyle/>
        <a:p>
          <a:endParaRPr lang="en-US"/>
        </a:p>
      </dgm:t>
    </dgm:pt>
    <dgm:pt modelId="{5AF68734-1F6E-479B-BD48-836BB12C2EF8}">
      <dgm:prSet custT="1"/>
      <dgm:spPr/>
      <dgm:t>
        <a:bodyPr/>
        <a:lstStyle/>
        <a:p>
          <a:r>
            <a:rPr lang="en-US" sz="14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Case closed after three more additional correspondences.</a:t>
          </a:r>
        </a:p>
      </dgm:t>
    </dgm:pt>
    <dgm:pt modelId="{2ED45133-10FC-4283-8BAD-B8745C635E0E}" type="parTrans" cxnId="{185865C9-304B-4C99-A95B-743C915552D9}">
      <dgm:prSet/>
      <dgm:spPr/>
      <dgm:t>
        <a:bodyPr/>
        <a:lstStyle/>
        <a:p>
          <a:endParaRPr lang="en-US"/>
        </a:p>
      </dgm:t>
    </dgm:pt>
    <dgm:pt modelId="{CEE48C81-4F0F-477C-B62F-707F0EADC4D6}" type="sibTrans" cxnId="{185865C9-304B-4C99-A95B-743C915552D9}">
      <dgm:prSet/>
      <dgm:spPr/>
      <dgm:t>
        <a:bodyPr/>
        <a:lstStyle/>
        <a:p>
          <a:endParaRPr lang="en-US"/>
        </a:p>
      </dgm:t>
    </dgm:pt>
    <dgm:pt modelId="{954EB79E-B7A1-4B62-B3AF-124A5F347722}">
      <dgm:prSet custT="1"/>
      <dgm:spPr/>
      <dgm:t>
        <a:bodyPr/>
        <a:lstStyle/>
        <a:p>
          <a:r>
            <a:rPr lang="en-US" sz="1400" dirty="0" smtClean="0"/>
            <a:t>If solution ends with below that  0 points </a:t>
          </a:r>
          <a:endParaRPr lang="en-US" sz="1400" dirty="0"/>
        </a:p>
      </dgm:t>
    </dgm:pt>
    <dgm:pt modelId="{803E67D3-C2ED-4556-8BA0-47F640C329CB}" type="parTrans" cxnId="{42973195-BB6F-4230-B0D7-1614B17B64DB}">
      <dgm:prSet/>
      <dgm:spPr/>
      <dgm:t>
        <a:bodyPr/>
        <a:lstStyle/>
        <a:p>
          <a:endParaRPr lang="en-US"/>
        </a:p>
      </dgm:t>
    </dgm:pt>
    <dgm:pt modelId="{C7E1D482-2C58-4FD4-B5AB-998E04E58526}" type="sibTrans" cxnId="{42973195-BB6F-4230-B0D7-1614B17B64DB}">
      <dgm:prSet/>
      <dgm:spPr/>
      <dgm:t>
        <a:bodyPr/>
        <a:lstStyle/>
        <a:p>
          <a:endParaRPr lang="en-US"/>
        </a:p>
      </dgm:t>
    </dgm:pt>
    <dgm:pt modelId="{97B68869-DD1B-496B-9BFA-03DBEABF1F07}">
      <dgm:prSet phldrT="[Text]"/>
      <dgm:spPr/>
      <dgm:t>
        <a:bodyPr/>
        <a:lstStyle/>
        <a:p>
          <a:r>
            <a:rPr lang="en-US" dirty="0" smtClean="0"/>
            <a:t>Add 5 points</a:t>
          </a:r>
          <a:endParaRPr lang="en-US" dirty="0"/>
        </a:p>
      </dgm:t>
    </dgm:pt>
    <dgm:pt modelId="{53449D0D-1FD0-4ACB-B8BF-779F132669B6}" type="sibTrans" cxnId="{9C25B398-261C-4193-A7BC-E6232EAFE32A}">
      <dgm:prSet/>
      <dgm:spPr/>
      <dgm:t>
        <a:bodyPr/>
        <a:lstStyle/>
        <a:p>
          <a:endParaRPr lang="en-US"/>
        </a:p>
      </dgm:t>
    </dgm:pt>
    <dgm:pt modelId="{79EA9077-9005-4D61-841F-AA194FF439D8}" type="parTrans" cxnId="{9C25B398-261C-4193-A7BC-E6232EAFE32A}">
      <dgm:prSet/>
      <dgm:spPr/>
      <dgm:t>
        <a:bodyPr/>
        <a:lstStyle/>
        <a:p>
          <a:endParaRPr lang="en-US"/>
        </a:p>
      </dgm:t>
    </dgm:pt>
    <dgm:pt modelId="{8826DB5C-C6F6-454D-AB34-993FB994A1F4}">
      <dgm:prSet phldrT="[Text]"/>
      <dgm:spPr/>
      <dgm:t>
        <a:bodyPr/>
        <a:lstStyle/>
        <a:p>
          <a:r>
            <a:rPr lang="en-US" dirty="0" smtClean="0"/>
            <a:t>Add 1 point</a:t>
          </a:r>
          <a:endParaRPr lang="en-US" dirty="0"/>
        </a:p>
      </dgm:t>
    </dgm:pt>
    <dgm:pt modelId="{ED55711C-B955-4598-9BB8-B02F914062F6}" type="parTrans" cxnId="{2F384DEB-D468-4913-8D53-3DFFC801C875}">
      <dgm:prSet/>
      <dgm:spPr/>
      <dgm:t>
        <a:bodyPr/>
        <a:lstStyle/>
        <a:p>
          <a:endParaRPr lang="en-US"/>
        </a:p>
      </dgm:t>
    </dgm:pt>
    <dgm:pt modelId="{120CFA30-3DE0-4664-A428-0CED9C032EA2}" type="sibTrans" cxnId="{2F384DEB-D468-4913-8D53-3DFFC801C875}">
      <dgm:prSet/>
      <dgm:spPr/>
      <dgm:t>
        <a:bodyPr/>
        <a:lstStyle/>
        <a:p>
          <a:endParaRPr lang="en-US"/>
        </a:p>
      </dgm:t>
    </dgm:pt>
    <dgm:pt modelId="{FD8B52F7-BA10-42BD-82E6-4229C378AF39}">
      <dgm:prSet phldrT="[Text]"/>
      <dgm:spPr/>
      <dgm:t>
        <a:bodyPr/>
        <a:lstStyle/>
        <a:p>
          <a:r>
            <a:rPr lang="en-US" dirty="0" smtClean="0"/>
            <a:t>Add 2 points</a:t>
          </a:r>
          <a:endParaRPr lang="en-US" dirty="0"/>
        </a:p>
      </dgm:t>
    </dgm:pt>
    <dgm:pt modelId="{EB929460-0F90-4373-9CC4-CA497510A493}" type="parTrans" cxnId="{F754FF8D-BF27-48D8-937E-69A176389CED}">
      <dgm:prSet/>
      <dgm:spPr/>
      <dgm:t>
        <a:bodyPr/>
        <a:lstStyle/>
        <a:p>
          <a:endParaRPr lang="en-US"/>
        </a:p>
      </dgm:t>
    </dgm:pt>
    <dgm:pt modelId="{887F8385-1CC8-4A68-8F60-B9BFBC96312E}" type="sibTrans" cxnId="{F754FF8D-BF27-48D8-937E-69A176389CED}">
      <dgm:prSet/>
      <dgm:spPr/>
      <dgm:t>
        <a:bodyPr/>
        <a:lstStyle/>
        <a:p>
          <a:endParaRPr lang="en-US"/>
        </a:p>
      </dgm:t>
    </dgm:pt>
    <dgm:pt modelId="{148DAABA-7CC3-415F-8CAF-2EC1FB116246}">
      <dgm:prSet custT="1"/>
      <dgm:spPr/>
      <dgm:t>
        <a:bodyPr/>
        <a:lstStyle/>
        <a:p>
          <a:r>
            <a:rPr lang="en-US" sz="1200" dirty="0" smtClean="0"/>
            <a:t> </a:t>
          </a:r>
          <a:r>
            <a:rPr lang="en-US" sz="1400" dirty="0" smtClean="0"/>
            <a:t>Negative customer feedback</a:t>
          </a:r>
          <a:endParaRPr lang="en-US" sz="1400" dirty="0" smtClean="0">
            <a:ea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E2DD85-9D8B-445B-BE33-0318E33D441D}" type="parTrans" cxnId="{4FC295EF-141D-466F-8A35-B24AF9C59752}">
      <dgm:prSet/>
      <dgm:spPr/>
      <dgm:t>
        <a:bodyPr/>
        <a:lstStyle/>
        <a:p>
          <a:endParaRPr lang="en-US"/>
        </a:p>
      </dgm:t>
    </dgm:pt>
    <dgm:pt modelId="{C5B730F3-B73C-4ADA-A8DF-81AC9E392DE8}" type="sibTrans" cxnId="{4FC295EF-141D-466F-8A35-B24AF9C59752}">
      <dgm:prSet/>
      <dgm:spPr/>
      <dgm:t>
        <a:bodyPr/>
        <a:lstStyle/>
        <a:p>
          <a:endParaRPr lang="en-US"/>
        </a:p>
      </dgm:t>
    </dgm:pt>
    <dgm:pt modelId="{EA9FD6CE-F7CE-45BB-BC6C-18BC33C6B8D8}">
      <dgm:prSet/>
      <dgm:spPr/>
      <dgm:t>
        <a:bodyPr/>
        <a:lstStyle/>
        <a:p>
          <a:r>
            <a:rPr lang="en-US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Add 1 point</a:t>
          </a:r>
        </a:p>
      </dgm:t>
    </dgm:pt>
    <dgm:pt modelId="{B9F8A404-A43B-4FDA-97E9-AD0986AD45CD}" type="parTrans" cxnId="{9404BF8E-8EC7-4B24-91B3-F0A63FE6EB9B}">
      <dgm:prSet/>
      <dgm:spPr/>
      <dgm:t>
        <a:bodyPr/>
        <a:lstStyle/>
        <a:p>
          <a:endParaRPr lang="en-US"/>
        </a:p>
      </dgm:t>
    </dgm:pt>
    <dgm:pt modelId="{F10BBA7E-387E-438E-8F44-FE4D0F168932}" type="sibTrans" cxnId="{9404BF8E-8EC7-4B24-91B3-F0A63FE6EB9B}">
      <dgm:prSet/>
      <dgm:spPr/>
      <dgm:t>
        <a:bodyPr/>
        <a:lstStyle/>
        <a:p>
          <a:endParaRPr lang="en-US"/>
        </a:p>
      </dgm:t>
    </dgm:pt>
    <dgm:pt modelId="{1E0D93A5-2764-4A89-B669-1EED4FE95424}">
      <dgm:prSet/>
      <dgm:spPr/>
      <dgm:t>
        <a:bodyPr/>
        <a:lstStyle/>
        <a:p>
          <a:r>
            <a:rPr lang="en-US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Deduct 2 points</a:t>
          </a:r>
        </a:p>
      </dgm:t>
    </dgm:pt>
    <dgm:pt modelId="{4FCF7453-FAAB-4CFE-AC14-015C18BC5567}" type="parTrans" cxnId="{616C1CC6-D8C3-425D-95A1-021555E59318}">
      <dgm:prSet/>
      <dgm:spPr/>
      <dgm:t>
        <a:bodyPr/>
        <a:lstStyle/>
        <a:p>
          <a:endParaRPr lang="en-US"/>
        </a:p>
      </dgm:t>
    </dgm:pt>
    <dgm:pt modelId="{61E3CD94-1D11-437D-9412-2AAB001A8567}" type="sibTrans" cxnId="{616C1CC6-D8C3-425D-95A1-021555E59318}">
      <dgm:prSet/>
      <dgm:spPr/>
      <dgm:t>
        <a:bodyPr/>
        <a:lstStyle/>
        <a:p>
          <a:endParaRPr lang="en-US"/>
        </a:p>
      </dgm:t>
    </dgm:pt>
    <dgm:pt modelId="{5204CA48-3032-40C6-9C15-03B541FA2EA6}">
      <dgm:prSet/>
      <dgm:spPr/>
      <dgm:t>
        <a:bodyPr/>
        <a:lstStyle/>
        <a:p>
          <a:r>
            <a:rPr lang="en-US" smtClean="0"/>
            <a:t>rejected</a:t>
          </a:r>
          <a:endParaRPr lang="en-US" dirty="0"/>
        </a:p>
      </dgm:t>
    </dgm:pt>
    <dgm:pt modelId="{B8B36BF4-20B3-4E5D-8464-06BA4D5F3D8F}" type="parTrans" cxnId="{F3831755-B0F8-46A4-97C0-38FD8E981D9E}">
      <dgm:prSet/>
      <dgm:spPr/>
      <dgm:t>
        <a:bodyPr/>
        <a:lstStyle/>
        <a:p>
          <a:endParaRPr lang="en-US"/>
        </a:p>
      </dgm:t>
    </dgm:pt>
    <dgm:pt modelId="{16F1C0C8-0AB7-4BE4-AE12-DCC78B081627}" type="sibTrans" cxnId="{F3831755-B0F8-46A4-97C0-38FD8E981D9E}">
      <dgm:prSet/>
      <dgm:spPr/>
      <dgm:t>
        <a:bodyPr/>
        <a:lstStyle/>
        <a:p>
          <a:endParaRPr lang="en-US"/>
        </a:p>
      </dgm:t>
    </dgm:pt>
    <dgm:pt modelId="{C68559FF-9986-4FFB-AC1E-3C7878117856}">
      <dgm:prSet custT="1"/>
      <dgm:spPr/>
      <dgm:t>
        <a:bodyPr/>
        <a:lstStyle/>
        <a:p>
          <a:r>
            <a:rPr lang="en-US" sz="14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Positive </a:t>
          </a:r>
          <a:r>
            <a:rPr lang="en-US" sz="1400" dirty="0" smtClean="0"/>
            <a:t> customer feedback</a:t>
          </a:r>
          <a:endParaRPr lang="en-US" sz="1400" dirty="0" smtClean="0">
            <a:ea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E5304F-258B-4AC2-A401-20D92E5DC383}" type="parTrans" cxnId="{514F29A8-E4DE-4462-B50D-5DA2215D73FC}">
      <dgm:prSet/>
      <dgm:spPr/>
      <dgm:t>
        <a:bodyPr/>
        <a:lstStyle/>
        <a:p>
          <a:endParaRPr lang="en-US"/>
        </a:p>
      </dgm:t>
    </dgm:pt>
    <dgm:pt modelId="{71228864-2C3B-42EF-B24D-58E04551119C}" type="sibTrans" cxnId="{514F29A8-E4DE-4462-B50D-5DA2215D73FC}">
      <dgm:prSet/>
      <dgm:spPr/>
      <dgm:t>
        <a:bodyPr/>
        <a:lstStyle/>
        <a:p>
          <a:endParaRPr lang="en-US"/>
        </a:p>
      </dgm:t>
    </dgm:pt>
    <dgm:pt modelId="{E6222869-141A-4A1B-99D7-40ACA3A2775F}">
      <dgm:prSet/>
      <dgm:spPr/>
      <dgm:t>
        <a:bodyPr/>
        <a:lstStyle/>
        <a:p>
          <a:r>
            <a:rPr lang="en-US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Add 1 point</a:t>
          </a:r>
        </a:p>
      </dgm:t>
    </dgm:pt>
    <dgm:pt modelId="{3AC16032-7B7F-4AE2-B35C-CAFF71048EC6}" type="parTrans" cxnId="{6E08A335-882C-4606-8CD4-5C2230CDD368}">
      <dgm:prSet/>
      <dgm:spPr/>
      <dgm:t>
        <a:bodyPr/>
        <a:lstStyle/>
        <a:p>
          <a:endParaRPr lang="en-US"/>
        </a:p>
      </dgm:t>
    </dgm:pt>
    <dgm:pt modelId="{C1D94119-4EF2-4755-9C46-5F74B2E12993}" type="sibTrans" cxnId="{6E08A335-882C-4606-8CD4-5C2230CDD368}">
      <dgm:prSet/>
      <dgm:spPr/>
      <dgm:t>
        <a:bodyPr/>
        <a:lstStyle/>
        <a:p>
          <a:endParaRPr lang="en-US"/>
        </a:p>
      </dgm:t>
    </dgm:pt>
    <dgm:pt modelId="{F6ADED6F-2056-48C6-BBCB-D3D76931C6A1}" type="pres">
      <dgm:prSet presAssocID="{49EF3761-FA1B-43E4-8F73-9E29942EBE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A4CDAB-8E36-4C28-AD9E-49B5D668937C}" type="pres">
      <dgm:prSet presAssocID="{FD645C9E-5A21-47E5-9505-D76909F79162}" presName="linNode" presStyleCnt="0"/>
      <dgm:spPr/>
    </dgm:pt>
    <dgm:pt modelId="{5CE26DE9-D7F6-4459-8B33-116BC137BFB7}" type="pres">
      <dgm:prSet presAssocID="{FD645C9E-5A21-47E5-9505-D76909F79162}" presName="parentText" presStyleLbl="node1" presStyleIdx="0" presStyleCnt="7" custLinFactNeighborX="295" custLinFactNeighborY="-85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03DFE-EF3A-47C5-A553-6966BCDD8DC8}" type="pres">
      <dgm:prSet presAssocID="{FD645C9E-5A21-47E5-9505-D76909F79162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BAC1B-2904-41C6-B1A5-2076445B26B6}" type="pres">
      <dgm:prSet presAssocID="{2C0D61E0-4AA4-4538-8A44-1CB50657141B}" presName="sp" presStyleCnt="0"/>
      <dgm:spPr/>
    </dgm:pt>
    <dgm:pt modelId="{DD0C4356-DB42-4079-88CA-06DC58C31055}" type="pres">
      <dgm:prSet presAssocID="{6F29E4CE-043F-4F42-A602-B241629B07DD}" presName="linNode" presStyleCnt="0"/>
      <dgm:spPr/>
    </dgm:pt>
    <dgm:pt modelId="{7BAC1DE7-AC83-4FE1-B578-A0266EB78232}" type="pres">
      <dgm:prSet presAssocID="{6F29E4CE-043F-4F42-A602-B241629B07DD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92130-70E0-4C03-AC85-BA2409DB5D55}" type="pres">
      <dgm:prSet presAssocID="{6F29E4CE-043F-4F42-A602-B241629B07DD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29471-741E-4C4F-8A62-B843244BCBCC}" type="pres">
      <dgm:prSet presAssocID="{10F86364-844A-4A60-A1E7-CF8D45F72C48}" presName="sp" presStyleCnt="0"/>
      <dgm:spPr/>
    </dgm:pt>
    <dgm:pt modelId="{0013C123-CCDB-4323-9E7B-9F0A2BD014D6}" type="pres">
      <dgm:prSet presAssocID="{F18368C2-7E41-4028-A064-CCFC5583A1E2}" presName="linNode" presStyleCnt="0"/>
      <dgm:spPr/>
    </dgm:pt>
    <dgm:pt modelId="{189C49C7-B81A-47EA-AA4A-B74850BE1411}" type="pres">
      <dgm:prSet presAssocID="{F18368C2-7E41-4028-A064-CCFC5583A1E2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C66DF-800E-4436-9E95-26E52793F517}" type="pres">
      <dgm:prSet presAssocID="{F18368C2-7E41-4028-A064-CCFC5583A1E2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00896-2C1A-4971-B6C5-BA58B0FEF7C3}" type="pres">
      <dgm:prSet presAssocID="{8911289C-3986-4563-B4FB-9EC1D5E8D4E0}" presName="sp" presStyleCnt="0"/>
      <dgm:spPr/>
    </dgm:pt>
    <dgm:pt modelId="{89CAB3E9-EE3B-4D31-BD90-C39DD0E16CC5}" type="pres">
      <dgm:prSet presAssocID="{5AF68734-1F6E-479B-BD48-836BB12C2EF8}" presName="linNode" presStyleCnt="0"/>
      <dgm:spPr/>
    </dgm:pt>
    <dgm:pt modelId="{3199544C-8320-41D3-95CF-37E23A7E6495}" type="pres">
      <dgm:prSet presAssocID="{5AF68734-1F6E-479B-BD48-836BB12C2EF8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7AD3A-A34B-42FC-9920-F38CF690879B}" type="pres">
      <dgm:prSet presAssocID="{5AF68734-1F6E-479B-BD48-836BB12C2EF8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8A5A6-3D28-481A-B99E-023ACFC47062}" type="pres">
      <dgm:prSet presAssocID="{CEE48C81-4F0F-477C-B62F-707F0EADC4D6}" presName="sp" presStyleCnt="0"/>
      <dgm:spPr/>
    </dgm:pt>
    <dgm:pt modelId="{E4AF0100-CA17-4200-9934-FBC04EB7434F}" type="pres">
      <dgm:prSet presAssocID="{148DAABA-7CC3-415F-8CAF-2EC1FB116246}" presName="linNode" presStyleCnt="0"/>
      <dgm:spPr/>
    </dgm:pt>
    <dgm:pt modelId="{E6BAB00E-8859-4EA1-A749-59B4D7258D39}" type="pres">
      <dgm:prSet presAssocID="{148DAABA-7CC3-415F-8CAF-2EC1FB116246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038DF-38C4-44A3-AC3C-D1754F1A4C29}" type="pres">
      <dgm:prSet presAssocID="{148DAABA-7CC3-415F-8CAF-2EC1FB11624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5BA6E-BB9A-41BE-BEBB-1B86AA3A3D52}" type="pres">
      <dgm:prSet presAssocID="{C5B730F3-B73C-4ADA-A8DF-81AC9E392DE8}" presName="sp" presStyleCnt="0"/>
      <dgm:spPr/>
    </dgm:pt>
    <dgm:pt modelId="{5C1D097B-BB9D-4B99-BC6B-F7B469BA9D27}" type="pres">
      <dgm:prSet presAssocID="{C68559FF-9986-4FFB-AC1E-3C7878117856}" presName="linNode" presStyleCnt="0"/>
      <dgm:spPr/>
    </dgm:pt>
    <dgm:pt modelId="{9DA75424-C2DF-4B4A-85B2-0C5085E0F51E}" type="pres">
      <dgm:prSet presAssocID="{C68559FF-9986-4FFB-AC1E-3C7878117856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3721F-BEBD-40A0-A6CD-CDAE51D0F25C}" type="pres">
      <dgm:prSet presAssocID="{C68559FF-9986-4FFB-AC1E-3C7878117856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43AC9-A9A9-4C72-95F4-3A4F0B49C407}" type="pres">
      <dgm:prSet presAssocID="{71228864-2C3B-42EF-B24D-58E04551119C}" presName="sp" presStyleCnt="0"/>
      <dgm:spPr/>
    </dgm:pt>
    <dgm:pt modelId="{6A52EEB7-BE81-4320-9B8C-A179B8D75E64}" type="pres">
      <dgm:prSet presAssocID="{954EB79E-B7A1-4B62-B3AF-124A5F347722}" presName="linNode" presStyleCnt="0"/>
      <dgm:spPr/>
    </dgm:pt>
    <dgm:pt modelId="{2B0FCF22-5D8A-4074-BC39-921B74B57205}" type="pres">
      <dgm:prSet presAssocID="{954EB79E-B7A1-4B62-B3AF-124A5F347722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36CE9-C815-4FEF-B7E4-DC5E58BD42A6}" type="pres">
      <dgm:prSet presAssocID="{954EB79E-B7A1-4B62-B3AF-124A5F347722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475597-D349-4167-84A7-C0944322392A}" srcId="{49EF3761-FA1B-43E4-8F73-9E29942EBE21}" destId="{F18368C2-7E41-4028-A064-CCFC5583A1E2}" srcOrd="2" destOrd="0" parTransId="{DEAC32E8-3C4B-4F9D-8C8C-BAB0E5EDA9DC}" sibTransId="{8911289C-3986-4563-B4FB-9EC1D5E8D4E0}"/>
    <dgm:cxn modelId="{177CFE55-08CB-41C2-888D-7CB0AA9BD5C1}" type="presOf" srcId="{FD8B52F7-BA10-42BD-82E6-4229C378AF39}" destId="{1F1C66DF-800E-4436-9E95-26E52793F517}" srcOrd="0" destOrd="0" presId="urn:microsoft.com/office/officeart/2005/8/layout/vList5"/>
    <dgm:cxn modelId="{42973195-BB6F-4230-B0D7-1614B17B64DB}" srcId="{49EF3761-FA1B-43E4-8F73-9E29942EBE21}" destId="{954EB79E-B7A1-4B62-B3AF-124A5F347722}" srcOrd="6" destOrd="0" parTransId="{803E67D3-C2ED-4556-8BA0-47F640C329CB}" sibTransId="{C7E1D482-2C58-4FD4-B5AB-998E04E58526}"/>
    <dgm:cxn modelId="{F3831755-B0F8-46A4-97C0-38FD8E981D9E}" srcId="{954EB79E-B7A1-4B62-B3AF-124A5F347722}" destId="{5204CA48-3032-40C6-9C15-03B541FA2EA6}" srcOrd="0" destOrd="0" parTransId="{B8B36BF4-20B3-4E5D-8464-06BA4D5F3D8F}" sibTransId="{16F1C0C8-0AB7-4BE4-AE12-DCC78B081627}"/>
    <dgm:cxn modelId="{2F70C0C8-8930-4950-9BE3-1EDE54E15B1E}" type="presOf" srcId="{EA9FD6CE-F7CE-45BB-BC6C-18BC33C6B8D8}" destId="{D617AD3A-A34B-42FC-9920-F38CF690879B}" srcOrd="0" destOrd="0" presId="urn:microsoft.com/office/officeart/2005/8/layout/vList5"/>
    <dgm:cxn modelId="{7A3F1482-CDD1-4D48-A54D-9810FE57701D}" type="presOf" srcId="{148DAABA-7CC3-415F-8CAF-2EC1FB116246}" destId="{E6BAB00E-8859-4EA1-A749-59B4D7258D39}" srcOrd="0" destOrd="0" presId="urn:microsoft.com/office/officeart/2005/8/layout/vList5"/>
    <dgm:cxn modelId="{E96F5581-320E-4B04-99E7-11180C7C5738}" type="presOf" srcId="{5AF68734-1F6E-479B-BD48-836BB12C2EF8}" destId="{3199544C-8320-41D3-95CF-37E23A7E6495}" srcOrd="0" destOrd="0" presId="urn:microsoft.com/office/officeart/2005/8/layout/vList5"/>
    <dgm:cxn modelId="{185865C9-304B-4C99-A95B-743C915552D9}" srcId="{49EF3761-FA1B-43E4-8F73-9E29942EBE21}" destId="{5AF68734-1F6E-479B-BD48-836BB12C2EF8}" srcOrd="3" destOrd="0" parTransId="{2ED45133-10FC-4283-8BAD-B8745C635E0E}" sibTransId="{CEE48C81-4F0F-477C-B62F-707F0EADC4D6}"/>
    <dgm:cxn modelId="{4FC295EF-141D-466F-8A35-B24AF9C59752}" srcId="{49EF3761-FA1B-43E4-8F73-9E29942EBE21}" destId="{148DAABA-7CC3-415F-8CAF-2EC1FB116246}" srcOrd="4" destOrd="0" parTransId="{3BE2DD85-9D8B-445B-BE33-0318E33D441D}" sibTransId="{C5B730F3-B73C-4ADA-A8DF-81AC9E392DE8}"/>
    <dgm:cxn modelId="{5E5D0AB9-0857-4C77-BD9C-EC7ACFC03186}" srcId="{49EF3761-FA1B-43E4-8F73-9E29942EBE21}" destId="{FD645C9E-5A21-47E5-9505-D76909F79162}" srcOrd="0" destOrd="0" parTransId="{62D25C10-62D9-49A4-BED6-64BD2169B01E}" sibTransId="{2C0D61E0-4AA4-4538-8A44-1CB50657141B}"/>
    <dgm:cxn modelId="{8FD44304-88E8-4943-B92A-755B218A7C41}" type="presOf" srcId="{5204CA48-3032-40C6-9C15-03B541FA2EA6}" destId="{19636CE9-C815-4FEF-B7E4-DC5E58BD42A6}" srcOrd="0" destOrd="0" presId="urn:microsoft.com/office/officeart/2005/8/layout/vList5"/>
    <dgm:cxn modelId="{7E169D24-9179-4B67-9216-EC0BB727EBD4}" type="presOf" srcId="{FD645C9E-5A21-47E5-9505-D76909F79162}" destId="{5CE26DE9-D7F6-4459-8B33-116BC137BFB7}" srcOrd="0" destOrd="0" presId="urn:microsoft.com/office/officeart/2005/8/layout/vList5"/>
    <dgm:cxn modelId="{5D7068C4-E72C-4BA9-B073-1513867D4516}" type="presOf" srcId="{6F29E4CE-043F-4F42-A602-B241629B07DD}" destId="{7BAC1DE7-AC83-4FE1-B578-A0266EB78232}" srcOrd="0" destOrd="0" presId="urn:microsoft.com/office/officeart/2005/8/layout/vList5"/>
    <dgm:cxn modelId="{7F8A5639-101B-4DD2-9454-D88976A124FB}" type="presOf" srcId="{8826DB5C-C6F6-454D-AB34-993FB994A1F4}" destId="{FB092130-70E0-4C03-AC85-BA2409DB5D55}" srcOrd="0" destOrd="0" presId="urn:microsoft.com/office/officeart/2005/8/layout/vList5"/>
    <dgm:cxn modelId="{895BD45E-B36D-4046-B45D-FC948D71BF26}" type="presOf" srcId="{954EB79E-B7A1-4B62-B3AF-124A5F347722}" destId="{2B0FCF22-5D8A-4074-BC39-921B74B57205}" srcOrd="0" destOrd="0" presId="urn:microsoft.com/office/officeart/2005/8/layout/vList5"/>
    <dgm:cxn modelId="{616C1CC6-D8C3-425D-95A1-021555E59318}" srcId="{148DAABA-7CC3-415F-8CAF-2EC1FB116246}" destId="{1E0D93A5-2764-4A89-B669-1EED4FE95424}" srcOrd="0" destOrd="0" parTransId="{4FCF7453-FAAB-4CFE-AC14-015C18BC5567}" sibTransId="{61E3CD94-1D11-437D-9412-2AAB001A8567}"/>
    <dgm:cxn modelId="{9C25B398-261C-4193-A7BC-E6232EAFE32A}" srcId="{FD645C9E-5A21-47E5-9505-D76909F79162}" destId="{97B68869-DD1B-496B-9BFA-03DBEABF1F07}" srcOrd="0" destOrd="0" parTransId="{79EA9077-9005-4D61-841F-AA194FF439D8}" sibTransId="{53449D0D-1FD0-4ACB-B8BF-779F132669B6}"/>
    <dgm:cxn modelId="{1D85B83A-E07F-4031-86C1-27C772D84548}" type="presOf" srcId="{97B68869-DD1B-496B-9BFA-03DBEABF1F07}" destId="{7C703DFE-EF3A-47C5-A553-6966BCDD8DC8}" srcOrd="0" destOrd="0" presId="urn:microsoft.com/office/officeart/2005/8/layout/vList5"/>
    <dgm:cxn modelId="{AB1D45CD-2DC7-451E-9858-A47F1F745F55}" srcId="{49EF3761-FA1B-43E4-8F73-9E29942EBE21}" destId="{6F29E4CE-043F-4F42-A602-B241629B07DD}" srcOrd="1" destOrd="0" parTransId="{034F1298-ADDB-4840-B10B-B425C9E7DB10}" sibTransId="{10F86364-844A-4A60-A1E7-CF8D45F72C48}"/>
    <dgm:cxn modelId="{6E08A335-882C-4606-8CD4-5C2230CDD368}" srcId="{C68559FF-9986-4FFB-AC1E-3C7878117856}" destId="{E6222869-141A-4A1B-99D7-40ACA3A2775F}" srcOrd="0" destOrd="0" parTransId="{3AC16032-7B7F-4AE2-B35C-CAFF71048EC6}" sibTransId="{C1D94119-4EF2-4755-9C46-5F74B2E12993}"/>
    <dgm:cxn modelId="{514F29A8-E4DE-4462-B50D-5DA2215D73FC}" srcId="{49EF3761-FA1B-43E4-8F73-9E29942EBE21}" destId="{C68559FF-9986-4FFB-AC1E-3C7878117856}" srcOrd="5" destOrd="0" parTransId="{47E5304F-258B-4AC2-A401-20D92E5DC383}" sibTransId="{71228864-2C3B-42EF-B24D-58E04551119C}"/>
    <dgm:cxn modelId="{2F384DEB-D468-4913-8D53-3DFFC801C875}" srcId="{6F29E4CE-043F-4F42-A602-B241629B07DD}" destId="{8826DB5C-C6F6-454D-AB34-993FB994A1F4}" srcOrd="0" destOrd="0" parTransId="{ED55711C-B955-4598-9BB8-B02F914062F6}" sibTransId="{120CFA30-3DE0-4664-A428-0CED9C032EA2}"/>
    <dgm:cxn modelId="{C89DACB5-7325-4C5D-9198-87768D942B9B}" type="presOf" srcId="{49EF3761-FA1B-43E4-8F73-9E29942EBE21}" destId="{F6ADED6F-2056-48C6-BBCB-D3D76931C6A1}" srcOrd="0" destOrd="0" presId="urn:microsoft.com/office/officeart/2005/8/layout/vList5"/>
    <dgm:cxn modelId="{9404BF8E-8EC7-4B24-91B3-F0A63FE6EB9B}" srcId="{5AF68734-1F6E-479B-BD48-836BB12C2EF8}" destId="{EA9FD6CE-F7CE-45BB-BC6C-18BC33C6B8D8}" srcOrd="0" destOrd="0" parTransId="{B9F8A404-A43B-4FDA-97E9-AD0986AD45CD}" sibTransId="{F10BBA7E-387E-438E-8F44-FE4D0F168932}"/>
    <dgm:cxn modelId="{F754FF8D-BF27-48D8-937E-69A176389CED}" srcId="{F18368C2-7E41-4028-A064-CCFC5583A1E2}" destId="{FD8B52F7-BA10-42BD-82E6-4229C378AF39}" srcOrd="0" destOrd="0" parTransId="{EB929460-0F90-4373-9CC4-CA497510A493}" sibTransId="{887F8385-1CC8-4A68-8F60-B9BFBC96312E}"/>
    <dgm:cxn modelId="{BC509C5E-CDE2-45AF-8206-D6613473A067}" type="presOf" srcId="{F18368C2-7E41-4028-A064-CCFC5583A1E2}" destId="{189C49C7-B81A-47EA-AA4A-B74850BE1411}" srcOrd="0" destOrd="0" presId="urn:microsoft.com/office/officeart/2005/8/layout/vList5"/>
    <dgm:cxn modelId="{3E813955-9171-455B-BAE0-C2C42250C342}" type="presOf" srcId="{C68559FF-9986-4FFB-AC1E-3C7878117856}" destId="{9DA75424-C2DF-4B4A-85B2-0C5085E0F51E}" srcOrd="0" destOrd="0" presId="urn:microsoft.com/office/officeart/2005/8/layout/vList5"/>
    <dgm:cxn modelId="{662DD90D-EF91-4B55-8470-DE76055092C9}" type="presOf" srcId="{1E0D93A5-2764-4A89-B669-1EED4FE95424}" destId="{40D038DF-38C4-44A3-AC3C-D1754F1A4C29}" srcOrd="0" destOrd="0" presId="urn:microsoft.com/office/officeart/2005/8/layout/vList5"/>
    <dgm:cxn modelId="{0ECCDA37-EB87-4F5C-AA43-2A268D33266A}" type="presOf" srcId="{E6222869-141A-4A1B-99D7-40ACA3A2775F}" destId="{01B3721F-BEBD-40A0-A6CD-CDAE51D0F25C}" srcOrd="0" destOrd="0" presId="urn:microsoft.com/office/officeart/2005/8/layout/vList5"/>
    <dgm:cxn modelId="{C7DC0743-4D57-485B-85EC-4DA1DED55030}" type="presParOf" srcId="{F6ADED6F-2056-48C6-BBCB-D3D76931C6A1}" destId="{72A4CDAB-8E36-4C28-AD9E-49B5D668937C}" srcOrd="0" destOrd="0" presId="urn:microsoft.com/office/officeart/2005/8/layout/vList5"/>
    <dgm:cxn modelId="{AD4E35C8-5F5F-4E77-8727-F6BC621B97CE}" type="presParOf" srcId="{72A4CDAB-8E36-4C28-AD9E-49B5D668937C}" destId="{5CE26DE9-D7F6-4459-8B33-116BC137BFB7}" srcOrd="0" destOrd="0" presId="urn:microsoft.com/office/officeart/2005/8/layout/vList5"/>
    <dgm:cxn modelId="{BECBC19D-783A-4B1C-AF46-DB15FF8D5C81}" type="presParOf" srcId="{72A4CDAB-8E36-4C28-AD9E-49B5D668937C}" destId="{7C703DFE-EF3A-47C5-A553-6966BCDD8DC8}" srcOrd="1" destOrd="0" presId="urn:microsoft.com/office/officeart/2005/8/layout/vList5"/>
    <dgm:cxn modelId="{CAB43381-13D8-4821-A921-B84D9068B066}" type="presParOf" srcId="{F6ADED6F-2056-48C6-BBCB-D3D76931C6A1}" destId="{F9EBAC1B-2904-41C6-B1A5-2076445B26B6}" srcOrd="1" destOrd="0" presId="urn:microsoft.com/office/officeart/2005/8/layout/vList5"/>
    <dgm:cxn modelId="{B9FB5C9A-615F-4950-A288-2DA3AB93D6DA}" type="presParOf" srcId="{F6ADED6F-2056-48C6-BBCB-D3D76931C6A1}" destId="{DD0C4356-DB42-4079-88CA-06DC58C31055}" srcOrd="2" destOrd="0" presId="urn:microsoft.com/office/officeart/2005/8/layout/vList5"/>
    <dgm:cxn modelId="{537EECE1-902C-46DB-9B57-990FBF3FD086}" type="presParOf" srcId="{DD0C4356-DB42-4079-88CA-06DC58C31055}" destId="{7BAC1DE7-AC83-4FE1-B578-A0266EB78232}" srcOrd="0" destOrd="0" presId="urn:microsoft.com/office/officeart/2005/8/layout/vList5"/>
    <dgm:cxn modelId="{3C181F55-5703-4D8D-9BC8-1F08F9AD2456}" type="presParOf" srcId="{DD0C4356-DB42-4079-88CA-06DC58C31055}" destId="{FB092130-70E0-4C03-AC85-BA2409DB5D55}" srcOrd="1" destOrd="0" presId="urn:microsoft.com/office/officeart/2005/8/layout/vList5"/>
    <dgm:cxn modelId="{222573A4-5AF6-4756-9F6E-EE396DD81C3A}" type="presParOf" srcId="{F6ADED6F-2056-48C6-BBCB-D3D76931C6A1}" destId="{E9C29471-741E-4C4F-8A62-B843244BCBCC}" srcOrd="3" destOrd="0" presId="urn:microsoft.com/office/officeart/2005/8/layout/vList5"/>
    <dgm:cxn modelId="{7C2A7388-5691-4A06-B490-D8F286B6DC26}" type="presParOf" srcId="{F6ADED6F-2056-48C6-BBCB-D3D76931C6A1}" destId="{0013C123-CCDB-4323-9E7B-9F0A2BD014D6}" srcOrd="4" destOrd="0" presId="urn:microsoft.com/office/officeart/2005/8/layout/vList5"/>
    <dgm:cxn modelId="{D47F7C77-5F28-430D-9696-98237FE91C43}" type="presParOf" srcId="{0013C123-CCDB-4323-9E7B-9F0A2BD014D6}" destId="{189C49C7-B81A-47EA-AA4A-B74850BE1411}" srcOrd="0" destOrd="0" presId="urn:microsoft.com/office/officeart/2005/8/layout/vList5"/>
    <dgm:cxn modelId="{C3AC5CB1-2AB6-4652-BF2E-55B024D5CC53}" type="presParOf" srcId="{0013C123-CCDB-4323-9E7B-9F0A2BD014D6}" destId="{1F1C66DF-800E-4436-9E95-26E52793F517}" srcOrd="1" destOrd="0" presId="urn:microsoft.com/office/officeart/2005/8/layout/vList5"/>
    <dgm:cxn modelId="{2A830707-7079-4676-8D05-EF142C149DEE}" type="presParOf" srcId="{F6ADED6F-2056-48C6-BBCB-D3D76931C6A1}" destId="{EAD00896-2C1A-4971-B6C5-BA58B0FEF7C3}" srcOrd="5" destOrd="0" presId="urn:microsoft.com/office/officeart/2005/8/layout/vList5"/>
    <dgm:cxn modelId="{D754904E-6FA5-4737-BDE6-1BF71206E7FF}" type="presParOf" srcId="{F6ADED6F-2056-48C6-BBCB-D3D76931C6A1}" destId="{89CAB3E9-EE3B-4D31-BD90-C39DD0E16CC5}" srcOrd="6" destOrd="0" presId="urn:microsoft.com/office/officeart/2005/8/layout/vList5"/>
    <dgm:cxn modelId="{E91178B4-D26B-4CED-96F0-ACC28454DBCA}" type="presParOf" srcId="{89CAB3E9-EE3B-4D31-BD90-C39DD0E16CC5}" destId="{3199544C-8320-41D3-95CF-37E23A7E6495}" srcOrd="0" destOrd="0" presId="urn:microsoft.com/office/officeart/2005/8/layout/vList5"/>
    <dgm:cxn modelId="{44CF8228-3684-4B5D-96E7-3225069CBA92}" type="presParOf" srcId="{89CAB3E9-EE3B-4D31-BD90-C39DD0E16CC5}" destId="{D617AD3A-A34B-42FC-9920-F38CF690879B}" srcOrd="1" destOrd="0" presId="urn:microsoft.com/office/officeart/2005/8/layout/vList5"/>
    <dgm:cxn modelId="{C2B252D2-4214-4D7E-B3EF-0403C727AD58}" type="presParOf" srcId="{F6ADED6F-2056-48C6-BBCB-D3D76931C6A1}" destId="{5438A5A6-3D28-481A-B99E-023ACFC47062}" srcOrd="7" destOrd="0" presId="urn:microsoft.com/office/officeart/2005/8/layout/vList5"/>
    <dgm:cxn modelId="{B8CB6497-AD09-49A4-8B04-80E7F182E0D1}" type="presParOf" srcId="{F6ADED6F-2056-48C6-BBCB-D3D76931C6A1}" destId="{E4AF0100-CA17-4200-9934-FBC04EB7434F}" srcOrd="8" destOrd="0" presId="urn:microsoft.com/office/officeart/2005/8/layout/vList5"/>
    <dgm:cxn modelId="{5B3F5AC0-E2EE-4365-9693-82D10566E9C0}" type="presParOf" srcId="{E4AF0100-CA17-4200-9934-FBC04EB7434F}" destId="{E6BAB00E-8859-4EA1-A749-59B4D7258D39}" srcOrd="0" destOrd="0" presId="urn:microsoft.com/office/officeart/2005/8/layout/vList5"/>
    <dgm:cxn modelId="{7A5DA5F2-5779-4CA7-9E88-04EF93A7B75E}" type="presParOf" srcId="{E4AF0100-CA17-4200-9934-FBC04EB7434F}" destId="{40D038DF-38C4-44A3-AC3C-D1754F1A4C29}" srcOrd="1" destOrd="0" presId="urn:microsoft.com/office/officeart/2005/8/layout/vList5"/>
    <dgm:cxn modelId="{40DBADDD-DC79-48D2-BB46-4B2C6C53AD4A}" type="presParOf" srcId="{F6ADED6F-2056-48C6-BBCB-D3D76931C6A1}" destId="{B6B5BA6E-BB9A-41BE-BEBB-1B86AA3A3D52}" srcOrd="9" destOrd="0" presId="urn:microsoft.com/office/officeart/2005/8/layout/vList5"/>
    <dgm:cxn modelId="{0020716F-E1B2-4F6E-89C4-8174C53B0D30}" type="presParOf" srcId="{F6ADED6F-2056-48C6-BBCB-D3D76931C6A1}" destId="{5C1D097B-BB9D-4B99-BC6B-F7B469BA9D27}" srcOrd="10" destOrd="0" presId="urn:microsoft.com/office/officeart/2005/8/layout/vList5"/>
    <dgm:cxn modelId="{8C157B68-54F3-4615-9245-82B70F5DD7B3}" type="presParOf" srcId="{5C1D097B-BB9D-4B99-BC6B-F7B469BA9D27}" destId="{9DA75424-C2DF-4B4A-85B2-0C5085E0F51E}" srcOrd="0" destOrd="0" presId="urn:microsoft.com/office/officeart/2005/8/layout/vList5"/>
    <dgm:cxn modelId="{B83F23C1-557A-49B5-9816-B05BFD1F4011}" type="presParOf" srcId="{5C1D097B-BB9D-4B99-BC6B-F7B469BA9D27}" destId="{01B3721F-BEBD-40A0-A6CD-CDAE51D0F25C}" srcOrd="1" destOrd="0" presId="urn:microsoft.com/office/officeart/2005/8/layout/vList5"/>
    <dgm:cxn modelId="{8624BBCE-B85F-4723-AABE-E6C5860D673D}" type="presParOf" srcId="{F6ADED6F-2056-48C6-BBCB-D3D76931C6A1}" destId="{E2343AC9-A9A9-4C72-95F4-3A4F0B49C407}" srcOrd="11" destOrd="0" presId="urn:microsoft.com/office/officeart/2005/8/layout/vList5"/>
    <dgm:cxn modelId="{F6512F70-0023-4420-9D0A-8D21A8E25296}" type="presParOf" srcId="{F6ADED6F-2056-48C6-BBCB-D3D76931C6A1}" destId="{6A52EEB7-BE81-4320-9B8C-A179B8D75E64}" srcOrd="12" destOrd="0" presId="urn:microsoft.com/office/officeart/2005/8/layout/vList5"/>
    <dgm:cxn modelId="{44CC4180-8B4A-46A4-8CD5-9B1EDAC9090D}" type="presParOf" srcId="{6A52EEB7-BE81-4320-9B8C-A179B8D75E64}" destId="{2B0FCF22-5D8A-4074-BC39-921B74B57205}" srcOrd="0" destOrd="0" presId="urn:microsoft.com/office/officeart/2005/8/layout/vList5"/>
    <dgm:cxn modelId="{2A15B266-A705-4205-8C35-F118BD21DFD7}" type="presParOf" srcId="{6A52EEB7-BE81-4320-9B8C-A179B8D75E64}" destId="{19636CE9-C815-4FEF-B7E4-DC5E58BD42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5FEE9-444D-4F98-A4B3-294C9F63DB7F}">
      <dsp:nvSpPr>
        <dsp:cNvPr id="0" name=""/>
        <dsp:cNvSpPr/>
      </dsp:nvSpPr>
      <dsp:spPr>
        <a:xfrm rot="5400000">
          <a:off x="-103622" y="105570"/>
          <a:ext cx="690818" cy="483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43735"/>
        <a:ext cx="483573" cy="207245"/>
      </dsp:txXfrm>
    </dsp:sp>
    <dsp:sp modelId="{B87F1CEF-5C65-4047-999A-11D2C9EDE199}">
      <dsp:nvSpPr>
        <dsp:cNvPr id="0" name=""/>
        <dsp:cNvSpPr/>
      </dsp:nvSpPr>
      <dsp:spPr>
        <a:xfrm rot="5400000">
          <a:off x="4096526" y="-3611005"/>
          <a:ext cx="449268" cy="7675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Mellanox care - Keep Alive event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Mellanox care – daily report.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83574" y="23878"/>
        <a:ext cx="7653243" cy="405406"/>
      </dsp:txXfrm>
    </dsp:sp>
    <dsp:sp modelId="{07B53C13-2B4E-4DF0-A66B-009D9FF493F5}">
      <dsp:nvSpPr>
        <dsp:cNvPr id="0" name=""/>
        <dsp:cNvSpPr/>
      </dsp:nvSpPr>
      <dsp:spPr>
        <a:xfrm rot="5400000">
          <a:off x="-103622" y="694740"/>
          <a:ext cx="690818" cy="483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832905"/>
        <a:ext cx="483573" cy="207245"/>
      </dsp:txXfrm>
    </dsp:sp>
    <dsp:sp modelId="{A5347428-3D48-4F0B-9AB5-E2E85D62CA7E}">
      <dsp:nvSpPr>
        <dsp:cNvPr id="0" name=""/>
        <dsp:cNvSpPr/>
      </dsp:nvSpPr>
      <dsp:spPr>
        <a:xfrm rot="5400000">
          <a:off x="4096644" y="-3021953"/>
          <a:ext cx="449032" cy="7675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Finding all correspondences between support engineers and customers from the company's database on this error.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83573" y="613038"/>
        <a:ext cx="7653254" cy="405192"/>
      </dsp:txXfrm>
    </dsp:sp>
    <dsp:sp modelId="{34F763FB-1FD1-4FA4-823D-76891850684A}">
      <dsp:nvSpPr>
        <dsp:cNvPr id="0" name=""/>
        <dsp:cNvSpPr/>
      </dsp:nvSpPr>
      <dsp:spPr>
        <a:xfrm rot="5400000">
          <a:off x="-103622" y="1283910"/>
          <a:ext cx="690818" cy="483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422075"/>
        <a:ext cx="483573" cy="207245"/>
      </dsp:txXfrm>
    </dsp:sp>
    <dsp:sp modelId="{C71697A7-D82E-44F1-A51D-2C3D7DE10797}">
      <dsp:nvSpPr>
        <dsp:cNvPr id="0" name=""/>
        <dsp:cNvSpPr/>
      </dsp:nvSpPr>
      <dsp:spPr>
        <a:xfrm rot="5400000">
          <a:off x="4096644" y="-2432783"/>
          <a:ext cx="449032" cy="7675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Identify helpful and unhelpful feedbacks.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83573" y="1202208"/>
        <a:ext cx="7653254" cy="405192"/>
      </dsp:txXfrm>
    </dsp:sp>
    <dsp:sp modelId="{BBE9D50A-69E9-401D-8F26-927F3ADBB13C}">
      <dsp:nvSpPr>
        <dsp:cNvPr id="0" name=""/>
        <dsp:cNvSpPr/>
      </dsp:nvSpPr>
      <dsp:spPr>
        <a:xfrm rot="5400000">
          <a:off x="-103622" y="1873081"/>
          <a:ext cx="690818" cy="483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011246"/>
        <a:ext cx="483573" cy="207245"/>
      </dsp:txXfrm>
    </dsp:sp>
    <dsp:sp modelId="{83121495-513B-4325-980F-3B4167845656}">
      <dsp:nvSpPr>
        <dsp:cNvPr id="0" name=""/>
        <dsp:cNvSpPr/>
      </dsp:nvSpPr>
      <dsp:spPr>
        <a:xfrm rot="5400000">
          <a:off x="4096644" y="-1843613"/>
          <a:ext cx="449032" cy="7675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Score the engineer’s reply.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83573" y="1791378"/>
        <a:ext cx="7653254" cy="405192"/>
      </dsp:txXfrm>
    </dsp:sp>
    <dsp:sp modelId="{ADD8F95A-91EC-4874-B8C5-62CEB70C1EB1}">
      <dsp:nvSpPr>
        <dsp:cNvPr id="0" name=""/>
        <dsp:cNvSpPr/>
      </dsp:nvSpPr>
      <dsp:spPr>
        <a:xfrm rot="5400000">
          <a:off x="-103622" y="2462251"/>
          <a:ext cx="690818" cy="483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600416"/>
        <a:ext cx="483573" cy="207245"/>
      </dsp:txXfrm>
    </dsp:sp>
    <dsp:sp modelId="{31069289-8FFA-4F0F-8983-81C3EA0425E9}">
      <dsp:nvSpPr>
        <dsp:cNvPr id="0" name=""/>
        <dsp:cNvSpPr/>
      </dsp:nvSpPr>
      <dsp:spPr>
        <a:xfrm rot="5400000">
          <a:off x="4096644" y="-1254442"/>
          <a:ext cx="449032" cy="7675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Suggest a solution.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83573" y="2380549"/>
        <a:ext cx="7653254" cy="405192"/>
      </dsp:txXfrm>
    </dsp:sp>
    <dsp:sp modelId="{1BFE5CD8-13B7-49E1-BF56-EDD4767DB8E0}">
      <dsp:nvSpPr>
        <dsp:cNvPr id="0" name=""/>
        <dsp:cNvSpPr/>
      </dsp:nvSpPr>
      <dsp:spPr>
        <a:xfrm rot="5400000">
          <a:off x="-103622" y="3051421"/>
          <a:ext cx="690818" cy="483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189586"/>
        <a:ext cx="483573" cy="207245"/>
      </dsp:txXfrm>
    </dsp:sp>
    <dsp:sp modelId="{DA444FF1-D151-4557-8E53-F8240510F857}">
      <dsp:nvSpPr>
        <dsp:cNvPr id="0" name=""/>
        <dsp:cNvSpPr/>
      </dsp:nvSpPr>
      <dsp:spPr>
        <a:xfrm rot="5400000">
          <a:off x="4096644" y="-665272"/>
          <a:ext cx="449032" cy="7675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Analyze error statistics.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83573" y="2969719"/>
        <a:ext cx="7653254" cy="40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03DFE-EF3A-47C5-A553-6966BCDD8DC8}">
      <dsp:nvSpPr>
        <dsp:cNvPr id="0" name=""/>
        <dsp:cNvSpPr/>
      </dsp:nvSpPr>
      <dsp:spPr>
        <a:xfrm rot="5400000">
          <a:off x="4674056" y="-2054498"/>
          <a:ext cx="371478" cy="45739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 5 points</a:t>
          </a:r>
          <a:endParaRPr lang="en-US" sz="1800" kern="1200" dirty="0"/>
        </a:p>
      </dsp:txBody>
      <dsp:txXfrm rot="-5400000">
        <a:off x="2572833" y="64859"/>
        <a:ext cx="4555791" cy="335210"/>
      </dsp:txXfrm>
    </dsp:sp>
    <dsp:sp modelId="{5CE26DE9-D7F6-4459-8B33-116BC137BFB7}">
      <dsp:nvSpPr>
        <dsp:cNvPr id="0" name=""/>
        <dsp:cNvSpPr/>
      </dsp:nvSpPr>
      <dsp:spPr>
        <a:xfrm>
          <a:off x="13493" y="0"/>
          <a:ext cx="2572832" cy="464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Engineer’s message as possible solution.</a:t>
          </a:r>
          <a:endParaRPr lang="en-US" sz="1400" kern="1200" dirty="0"/>
        </a:p>
      </dsp:txBody>
      <dsp:txXfrm>
        <a:off x="36161" y="22668"/>
        <a:ext cx="2527496" cy="419012"/>
      </dsp:txXfrm>
    </dsp:sp>
    <dsp:sp modelId="{FB092130-70E0-4C03-AC85-BA2409DB5D55}">
      <dsp:nvSpPr>
        <dsp:cNvPr id="0" name=""/>
        <dsp:cNvSpPr/>
      </dsp:nvSpPr>
      <dsp:spPr>
        <a:xfrm rot="5400000">
          <a:off x="4674056" y="-1566933"/>
          <a:ext cx="371478" cy="45739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 1 point</a:t>
          </a:r>
          <a:endParaRPr lang="en-US" sz="1800" kern="1200" dirty="0"/>
        </a:p>
      </dsp:txBody>
      <dsp:txXfrm rot="-5400000">
        <a:off x="2572833" y="552424"/>
        <a:ext cx="4555791" cy="335210"/>
      </dsp:txXfrm>
    </dsp:sp>
    <dsp:sp modelId="{7BAC1DE7-AC83-4FE1-B578-A0266EB78232}">
      <dsp:nvSpPr>
        <dsp:cNvPr id="0" name=""/>
        <dsp:cNvSpPr/>
      </dsp:nvSpPr>
      <dsp:spPr>
        <a:xfrm>
          <a:off x="0" y="487855"/>
          <a:ext cx="2572832" cy="464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“identical” engineer’s messages in different case .</a:t>
          </a:r>
          <a:endParaRPr lang="en-US" sz="1400" kern="1200" dirty="0"/>
        </a:p>
      </dsp:txBody>
      <dsp:txXfrm>
        <a:off x="22668" y="510523"/>
        <a:ext cx="2527496" cy="419012"/>
      </dsp:txXfrm>
    </dsp:sp>
    <dsp:sp modelId="{1F1C66DF-800E-4436-9E95-26E52793F517}">
      <dsp:nvSpPr>
        <dsp:cNvPr id="0" name=""/>
        <dsp:cNvSpPr/>
      </dsp:nvSpPr>
      <dsp:spPr>
        <a:xfrm rot="5400000">
          <a:off x="4674056" y="-1079367"/>
          <a:ext cx="371478" cy="45739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 2 points</a:t>
          </a:r>
          <a:endParaRPr lang="en-US" sz="1800" kern="1200" dirty="0"/>
        </a:p>
      </dsp:txBody>
      <dsp:txXfrm rot="-5400000">
        <a:off x="2572833" y="1039990"/>
        <a:ext cx="4555791" cy="335210"/>
      </dsp:txXfrm>
    </dsp:sp>
    <dsp:sp modelId="{189C49C7-B81A-47EA-AA4A-B74850BE1411}">
      <dsp:nvSpPr>
        <dsp:cNvPr id="0" name=""/>
        <dsp:cNvSpPr/>
      </dsp:nvSpPr>
      <dsp:spPr>
        <a:xfrm>
          <a:off x="0" y="975420"/>
          <a:ext cx="2572832" cy="464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Case closed after one more replay from the customer .</a:t>
          </a:r>
          <a:endParaRPr lang="en-US" sz="1400" kern="1200" dirty="0"/>
        </a:p>
      </dsp:txBody>
      <dsp:txXfrm>
        <a:off x="22668" y="998088"/>
        <a:ext cx="2527496" cy="419012"/>
      </dsp:txXfrm>
    </dsp:sp>
    <dsp:sp modelId="{D617AD3A-A34B-42FC-9920-F38CF690879B}">
      <dsp:nvSpPr>
        <dsp:cNvPr id="0" name=""/>
        <dsp:cNvSpPr/>
      </dsp:nvSpPr>
      <dsp:spPr>
        <a:xfrm rot="5400000">
          <a:off x="4674056" y="-591802"/>
          <a:ext cx="371478" cy="45739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Add 1 point</a:t>
          </a:r>
        </a:p>
      </dsp:txBody>
      <dsp:txXfrm rot="-5400000">
        <a:off x="2572833" y="1527555"/>
        <a:ext cx="4555791" cy="335210"/>
      </dsp:txXfrm>
    </dsp:sp>
    <dsp:sp modelId="{3199544C-8320-41D3-95CF-37E23A7E6495}">
      <dsp:nvSpPr>
        <dsp:cNvPr id="0" name=""/>
        <dsp:cNvSpPr/>
      </dsp:nvSpPr>
      <dsp:spPr>
        <a:xfrm>
          <a:off x="0" y="1462985"/>
          <a:ext cx="2572832" cy="464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Case closed after three more additional correspondences.</a:t>
          </a:r>
        </a:p>
      </dsp:txBody>
      <dsp:txXfrm>
        <a:off x="22668" y="1485653"/>
        <a:ext cx="2527496" cy="419012"/>
      </dsp:txXfrm>
    </dsp:sp>
    <dsp:sp modelId="{40D038DF-38C4-44A3-AC3C-D1754F1A4C29}">
      <dsp:nvSpPr>
        <dsp:cNvPr id="0" name=""/>
        <dsp:cNvSpPr/>
      </dsp:nvSpPr>
      <dsp:spPr>
        <a:xfrm rot="5400000">
          <a:off x="4674056" y="-104237"/>
          <a:ext cx="371478" cy="45739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Deduct 2 points</a:t>
          </a:r>
        </a:p>
      </dsp:txBody>
      <dsp:txXfrm rot="-5400000">
        <a:off x="2572833" y="2015120"/>
        <a:ext cx="4555791" cy="335210"/>
      </dsp:txXfrm>
    </dsp:sp>
    <dsp:sp modelId="{E6BAB00E-8859-4EA1-A749-59B4D7258D39}">
      <dsp:nvSpPr>
        <dsp:cNvPr id="0" name=""/>
        <dsp:cNvSpPr/>
      </dsp:nvSpPr>
      <dsp:spPr>
        <a:xfrm>
          <a:off x="0" y="1950551"/>
          <a:ext cx="2572832" cy="464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r>
            <a:rPr lang="en-US" sz="1400" kern="1200" dirty="0" smtClean="0"/>
            <a:t>Negative customer feedback</a:t>
          </a:r>
          <a:endParaRPr lang="en-US" sz="1400" kern="1200" dirty="0" smtClean="0">
            <a:ea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68" y="1973219"/>
        <a:ext cx="2527496" cy="419012"/>
      </dsp:txXfrm>
    </dsp:sp>
    <dsp:sp modelId="{01B3721F-BEBD-40A0-A6CD-CDAE51D0F25C}">
      <dsp:nvSpPr>
        <dsp:cNvPr id="0" name=""/>
        <dsp:cNvSpPr/>
      </dsp:nvSpPr>
      <dsp:spPr>
        <a:xfrm rot="5400000">
          <a:off x="4674056" y="383328"/>
          <a:ext cx="371478" cy="45739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Add 1 point</a:t>
          </a:r>
        </a:p>
      </dsp:txBody>
      <dsp:txXfrm rot="-5400000">
        <a:off x="2572833" y="2502685"/>
        <a:ext cx="4555791" cy="335210"/>
      </dsp:txXfrm>
    </dsp:sp>
    <dsp:sp modelId="{9DA75424-C2DF-4B4A-85B2-0C5085E0F51E}">
      <dsp:nvSpPr>
        <dsp:cNvPr id="0" name=""/>
        <dsp:cNvSpPr/>
      </dsp:nvSpPr>
      <dsp:spPr>
        <a:xfrm>
          <a:off x="0" y="2438116"/>
          <a:ext cx="2572832" cy="464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a typeface="Times New Roman" panose="02020603050405020304" pitchFamily="18" charset="0"/>
              <a:cs typeface="Times New Roman" panose="02020603050405020304" pitchFamily="18" charset="0"/>
            </a:rPr>
            <a:t>Positive </a:t>
          </a:r>
          <a:r>
            <a:rPr lang="en-US" sz="1400" kern="1200" dirty="0" smtClean="0"/>
            <a:t> customer feedback</a:t>
          </a:r>
          <a:endParaRPr lang="en-US" sz="1400" kern="1200" dirty="0" smtClean="0">
            <a:ea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68" y="2460784"/>
        <a:ext cx="2527496" cy="419012"/>
      </dsp:txXfrm>
    </dsp:sp>
    <dsp:sp modelId="{19636CE9-C815-4FEF-B7E4-DC5E58BD42A6}">
      <dsp:nvSpPr>
        <dsp:cNvPr id="0" name=""/>
        <dsp:cNvSpPr/>
      </dsp:nvSpPr>
      <dsp:spPr>
        <a:xfrm rot="5400000">
          <a:off x="4674056" y="870893"/>
          <a:ext cx="371478" cy="45739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rejected</a:t>
          </a:r>
          <a:endParaRPr lang="en-US" sz="1800" kern="1200" dirty="0"/>
        </a:p>
      </dsp:txBody>
      <dsp:txXfrm rot="-5400000">
        <a:off x="2572833" y="2990250"/>
        <a:ext cx="4555791" cy="335210"/>
      </dsp:txXfrm>
    </dsp:sp>
    <dsp:sp modelId="{2B0FCF22-5D8A-4074-BC39-921B74B57205}">
      <dsp:nvSpPr>
        <dsp:cNvPr id="0" name=""/>
        <dsp:cNvSpPr/>
      </dsp:nvSpPr>
      <dsp:spPr>
        <a:xfrm>
          <a:off x="0" y="2925682"/>
          <a:ext cx="2572832" cy="464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If solution ends with below that  0 points </a:t>
          </a:r>
          <a:endParaRPr lang="en-US" sz="1400" kern="1200" dirty="0"/>
        </a:p>
      </dsp:txBody>
      <dsp:txXfrm>
        <a:off x="22668" y="2948350"/>
        <a:ext cx="2527496" cy="419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C75A0-6117-4A25-B276-FF0222CA196A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2752-9834-4E46-91BF-54E94E2D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6BAEE-1C87-45FC-8482-D90F27A19354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480" y="4400176"/>
            <a:ext cx="5487041" cy="36002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6288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852" y="8686288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8C0CC-5F22-488E-AA65-84216330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8C0CC-5F22-488E-AA65-8421633022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91F-6167-469A-9846-431ADC353216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73D-6B8C-4E85-AE6E-2B5CF3B26F50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7A76-CFEF-4C74-B1E4-21FCF094BE0C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DAB-7929-4238-9BC1-D14E21EEBBC3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00B-7DD1-4B0C-A7DE-24F07756D0D5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5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1A3-71C9-4D75-9CDD-2EF64C82B968}" type="datetime1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1EB4-5C6A-4EE5-8FBF-89499F3C4126}" type="datetime1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2066-94CB-4C76-A181-D7C62F3E1582}" type="datetime1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2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DB2D-74E7-4D59-A905-91CE42947F03}" type="datetime1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9D010B-D109-4D9E-8CE5-45EFE9633BA1}" type="datetime1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3E4A-82AE-4C6B-888B-65A6B7D861B0}" type="datetime1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EEC395-55B5-49B9-9509-6CF17BBB0EB3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213191-97D8-438F-AC0B-4CEA70A456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1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097" y="1238744"/>
            <a:ext cx="7879768" cy="2635624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Mellanox Call Center </a:t>
            </a:r>
            <a:br>
              <a:rPr lang="en-US" sz="8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</a:br>
            <a:r>
              <a:rPr lang="en-US" sz="8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Analyzer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04" y="4389751"/>
            <a:ext cx="4498886" cy="1894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59" y="4371120"/>
            <a:ext cx="3330245" cy="9659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6859" y="5252080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 of Software </a:t>
            </a:r>
            <a:r>
              <a:rPr lang="en-US" b="1" dirty="0"/>
              <a:t>Engineering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6" y="442846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rgbClr val="002060"/>
                </a:solidFill>
              </a:rPr>
              <a:t>Benjamin-Alex </a:t>
            </a:r>
            <a:r>
              <a:rPr lang="en-US" dirty="0" smtClean="0">
                <a:solidFill>
                  <a:srgbClr val="002060"/>
                </a:solidFill>
              </a:rPr>
              <a:t>Filin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Anan Fakheraldin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Supervised by: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Dr. Malka Grossman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834" y="6445624"/>
            <a:ext cx="224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24.1.2016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1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Machine </a:t>
            </a:r>
            <a:r>
              <a:rPr lang="en-US" b="1" i="1" dirty="0" smtClean="0"/>
              <a:t>learning – Ranking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60893064"/>
              </p:ext>
            </p:extLst>
          </p:nvPr>
        </p:nvGraphicFramePr>
        <p:xfrm>
          <a:off x="2298031" y="1939962"/>
          <a:ext cx="7146758" cy="339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Semi-supervised learning 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</a:t>
            </a:r>
            <a:r>
              <a:rPr lang="en-US" dirty="0" smtClean="0"/>
              <a:t>a </a:t>
            </a:r>
            <a:r>
              <a:rPr lang="en-US" dirty="0"/>
              <a:t>small amount of labeled data with a large amount of unlabeled </a:t>
            </a:r>
            <a:r>
              <a:rPr lang="en-US" dirty="0" smtClean="0"/>
              <a:t>data can </a:t>
            </a:r>
            <a:r>
              <a:rPr lang="en-US" dirty="0"/>
              <a:t>be </a:t>
            </a:r>
            <a:r>
              <a:rPr lang="en-US" dirty="0" smtClean="0"/>
              <a:t>for </a:t>
            </a:r>
            <a:r>
              <a:rPr lang="en-US" dirty="0"/>
              <a:t>classification, regression and </a:t>
            </a:r>
            <a:r>
              <a:rPr lang="en-US" dirty="0" smtClean="0"/>
              <a:t>prediction.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approach will be used in two steps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/>
              <a:t>when solution not found in </a:t>
            </a:r>
            <a:r>
              <a:rPr lang="en-US" dirty="0" smtClean="0"/>
              <a:t>booklet, used </a:t>
            </a:r>
            <a:r>
              <a:rPr lang="en-US" dirty="0"/>
              <a:t>to </a:t>
            </a:r>
            <a:r>
              <a:rPr lang="en-US" dirty="0" smtClean="0"/>
              <a:t>classify </a:t>
            </a:r>
            <a:r>
              <a:rPr lang="en-US" dirty="0"/>
              <a:t>the error </a:t>
            </a:r>
            <a:r>
              <a:rPr lang="en-US" dirty="0" smtClean="0"/>
              <a:t>type using “</a:t>
            </a:r>
            <a:r>
              <a:rPr lang="en-US" dirty="0"/>
              <a:t>Decision </a:t>
            </a:r>
            <a:r>
              <a:rPr lang="en-US" dirty="0" smtClean="0"/>
              <a:t>Trees” in </a:t>
            </a:r>
            <a:r>
              <a:rPr lang="en-US" dirty="0"/>
              <a:t>the </a:t>
            </a:r>
            <a:r>
              <a:rPr lang="en-US" dirty="0" smtClean="0"/>
              <a:t>“unsupervised learning“ then switch to “supervised learning” phase.</a:t>
            </a:r>
          </a:p>
          <a:p>
            <a:r>
              <a:rPr lang="en-US" dirty="0" smtClean="0"/>
              <a:t>2. If </a:t>
            </a:r>
            <a:r>
              <a:rPr lang="en-US" dirty="0"/>
              <a:t>a solution is not </a:t>
            </a:r>
            <a:r>
              <a:rPr lang="en-US" dirty="0" smtClean="0"/>
              <a:t>found in “unsupervised” phase, will </a:t>
            </a:r>
            <a:r>
              <a:rPr lang="en-US" dirty="0"/>
              <a:t>escalate this issue to second tier support engineering team.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06" y="4115907"/>
            <a:ext cx="5390163" cy="2170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Determining a “positive” or “negative” </a:t>
            </a:r>
            <a:r>
              <a:rPr lang="en-US" sz="4400" b="1" i="1" dirty="0" smtClean="0"/>
              <a:t>response</a:t>
            </a:r>
            <a:endParaRPr lang="en-US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“Positive” - </a:t>
            </a:r>
            <a:r>
              <a:rPr lang="en-US" dirty="0"/>
              <a:t>solution is </a:t>
            </a:r>
            <a:r>
              <a:rPr lang="en-US" dirty="0" smtClean="0"/>
              <a:t>helpful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should be considered higher in the order to be reused in further cases </a:t>
            </a:r>
            <a:r>
              <a:rPr lang="en-US" dirty="0" smtClean="0"/>
              <a:t>with this kind of error. </a:t>
            </a:r>
          </a:p>
          <a:p>
            <a:r>
              <a:rPr lang="en-US" dirty="0" smtClean="0"/>
              <a:t>“negative” - </a:t>
            </a:r>
            <a:r>
              <a:rPr lang="en-US" dirty="0"/>
              <a:t>solution </a:t>
            </a:r>
            <a:r>
              <a:rPr lang="en-US" dirty="0" smtClean="0"/>
              <a:t>is not </a:t>
            </a:r>
            <a:r>
              <a:rPr lang="en-US" dirty="0"/>
              <a:t>helpful -  should be considered </a:t>
            </a:r>
            <a:r>
              <a:rPr lang="en-US" dirty="0" smtClean="0"/>
              <a:t>lower </a:t>
            </a:r>
            <a:r>
              <a:rPr lang="en-US" dirty="0"/>
              <a:t>in the order to be reused in further cases </a:t>
            </a:r>
            <a:endParaRPr lang="en-US" dirty="0" smtClean="0"/>
          </a:p>
          <a:p>
            <a:r>
              <a:rPr lang="en-US" b="1" u="sng" dirty="0" smtClean="0"/>
              <a:t>Manual </a:t>
            </a:r>
            <a:r>
              <a:rPr lang="en-US" b="1" u="sng" dirty="0"/>
              <a:t>classification: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marking will be done via two </a:t>
            </a:r>
            <a:r>
              <a:rPr lang="en-US" dirty="0" smtClean="0"/>
              <a:t>checkboxes in the </a:t>
            </a:r>
            <a:r>
              <a:rPr lang="en-US" dirty="0" err="1" smtClean="0"/>
              <a:t>SalesForce</a:t>
            </a:r>
            <a:r>
              <a:rPr lang="en-US" dirty="0" smtClean="0"/>
              <a:t> CRM: </a:t>
            </a:r>
            <a:r>
              <a:rPr lang="en-US" dirty="0"/>
              <a:t>one for positive and one for negative.</a:t>
            </a:r>
          </a:p>
          <a:p>
            <a:r>
              <a:rPr lang="en-US" dirty="0"/>
              <a:t>A solution can stay in a “natural” state when the classification is not determined.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292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Natural Language Processing (NLP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Tokenised</a:t>
            </a:r>
            <a:r>
              <a:rPr lang="en-US" b="1" dirty="0" smtClean="0"/>
              <a:t> </a:t>
            </a:r>
            <a:r>
              <a:rPr lang="en-US" b="1" dirty="0"/>
              <a:t>text and pattern matching </a:t>
            </a:r>
            <a:endParaRPr lang="en-US" dirty="0"/>
          </a:p>
          <a:p>
            <a:r>
              <a:rPr lang="en-US" dirty="0" smtClean="0"/>
              <a:t>breaking </a:t>
            </a:r>
            <a:r>
              <a:rPr lang="en-US" dirty="0"/>
              <a:t>up a stream of characters into words, punctuation marks, </a:t>
            </a:r>
            <a:r>
              <a:rPr lang="en-US" dirty="0" smtClean="0"/>
              <a:t>numbers. </a:t>
            </a:r>
          </a:p>
          <a:p>
            <a:r>
              <a:rPr lang="en-US" dirty="0" smtClean="0"/>
              <a:t>negative </a:t>
            </a:r>
            <a:r>
              <a:rPr lang="en-US" dirty="0"/>
              <a:t>words like “no” </a:t>
            </a:r>
            <a:r>
              <a:rPr lang="en-US" dirty="0" smtClean="0"/>
              <a:t>“didn’t </a:t>
            </a:r>
            <a:r>
              <a:rPr lang="en-US" dirty="0"/>
              <a:t>help” may reveal that the reply by the engineer wasn’t helpful </a:t>
            </a:r>
            <a:r>
              <a:rPr lang="en-US" dirty="0" smtClean="0"/>
              <a:t>expressions </a:t>
            </a:r>
            <a:r>
              <a:rPr lang="en-US" dirty="0"/>
              <a:t>like “issue resolved” “thanks for the help” may indicate the it was helpful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249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Procedure - Algorithm and flow of </a:t>
            </a:r>
            <a:r>
              <a:rPr lang="en-US" b="1" u="sng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Artificial intelligence “Mellanox care event” handling: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An error is being reported by the Mellanox care system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Salesforce “case” is automatically opened for this error, the case includes: timestamp, device name, source, failure description.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support engineers attaches the case logs or Daily report logs into the Data-Analyzer.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Data-Analyzer compares the source and failure description with previous open Mellanox care cases.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the error does not appear in the opened case or in known issues, then the issue needs to be addressed.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589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Procedure - Algorithm and flow of </a:t>
            </a:r>
            <a:r>
              <a:rPr lang="en-US" b="1" u="sng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Artificial intelligence “Mellanox care event” handling: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</a:t>
            </a:r>
            <a:r>
              <a:rPr lang="en-US" dirty="0"/>
              <a:t>Data-Analyzer classifies the error type </a:t>
            </a:r>
            <a:r>
              <a:rPr lang="en-US" dirty="0" smtClean="0"/>
              <a:t>into 6 types.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/>
              <a:t>If error cannot be found in the booklet it will be classified as a general </a:t>
            </a:r>
            <a:r>
              <a:rPr lang="en-US" dirty="0" smtClean="0"/>
              <a:t>error.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The </a:t>
            </a:r>
            <a:r>
              <a:rPr lang="en-US" dirty="0"/>
              <a:t>Data-Analyzer </a:t>
            </a:r>
            <a:r>
              <a:rPr lang="en-US" dirty="0" smtClean="0"/>
              <a:t>determines </a:t>
            </a:r>
            <a:r>
              <a:rPr lang="en-US" dirty="0"/>
              <a:t>the case priority: P1 for fatal. P2 for medium. P3 for low priority.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/>
              <a:t>The Data-Analyzer describes the error in detail for the support </a:t>
            </a:r>
            <a:r>
              <a:rPr lang="en-US" dirty="0" smtClean="0"/>
              <a:t>engineer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Data-Analyzer searches within Salesforce for solutions and ranks them as we stated above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dirty="0" smtClean="0"/>
              <a:t>Data-Analyzer offers </a:t>
            </a:r>
            <a:r>
              <a:rPr lang="en-US" dirty="0"/>
              <a:t>the highest ranking solution within the </a:t>
            </a:r>
            <a:r>
              <a:rPr lang="en-US" dirty="0" smtClean="0"/>
              <a:t>category.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92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Procedure - Algorithm and flow of </a:t>
            </a:r>
            <a:r>
              <a:rPr lang="en-US" b="1" u="sng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Artificial intelligence “Mellanox care event” </a:t>
            </a:r>
            <a:r>
              <a:rPr lang="en-US" b="1" dirty="0" smtClean="0"/>
              <a:t>handling:</a:t>
            </a:r>
            <a:endParaRPr lang="en-US" dirty="0"/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/>
              <a:t>A solution can be skipped by the support engineer.</a:t>
            </a:r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/>
              <a:t>The error type decision branch can be changed.</a:t>
            </a:r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/>
              <a:t>If solution bank is empty, the appropriate message will be sent and the issue will be escalated to second support tier to handle.</a:t>
            </a:r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/>
              <a:t>If unclassified solution is regularly being resolved by a certain type solution a message to the engineer will advise to manually classify this error.</a:t>
            </a:r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/>
              <a:t>Upon receiving the desired suggested solution the support engineer provide it to customer.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628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Procedure - Algorithm and flow of </a:t>
            </a:r>
            <a:r>
              <a:rPr lang="en-US" b="1" u="sng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Artificial intelligence “Mellanox care event” handling</a:t>
            </a:r>
            <a:r>
              <a:rPr lang="en-US" b="1" dirty="0" smtClean="0"/>
              <a:t>:</a:t>
            </a:r>
            <a:endParaRPr lang="en-US" dirty="0" smtClean="0"/>
          </a:p>
          <a:p>
            <a:pPr marL="457200" indent="-457200">
              <a:buFont typeface="+mj-lt"/>
              <a:buAutoNum type="arabicPeriod" startAt="17"/>
            </a:pPr>
            <a:r>
              <a:rPr lang="en-US" dirty="0" smtClean="0"/>
              <a:t>In </a:t>
            </a:r>
            <a:r>
              <a:rPr lang="en-US" dirty="0"/>
              <a:t>case the customer feedback is “negative</a:t>
            </a:r>
            <a:r>
              <a:rPr lang="en-US" dirty="0" smtClean="0"/>
              <a:t>”, </a:t>
            </a:r>
            <a:r>
              <a:rPr lang="en-US" dirty="0"/>
              <a:t>the support engineer can run the skip solution until solution bank is empty.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dirty="0"/>
              <a:t>The answer suggestion process is being activated again in a </a:t>
            </a:r>
            <a:r>
              <a:rPr lang="en-US" dirty="0" smtClean="0"/>
              <a:t>loop, closing </a:t>
            </a:r>
            <a:r>
              <a:rPr lang="en-US" dirty="0"/>
              <a:t>in on the root cause of the </a:t>
            </a:r>
            <a:r>
              <a:rPr lang="en-US" dirty="0" smtClean="0"/>
              <a:t>failure. 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dirty="0" smtClean="0"/>
              <a:t>The </a:t>
            </a:r>
            <a:r>
              <a:rPr lang="en-US" dirty="0"/>
              <a:t>root cause had been found, the issue is resolved.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dirty="0"/>
              <a:t>Case can be closed.</a:t>
            </a:r>
          </a:p>
          <a:p>
            <a:pPr marL="457200" indent="-457200">
              <a:buFont typeface="+mj-lt"/>
              <a:buAutoNum type="arabicPeriod" startAt="17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40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Artificial intelligence “daily report” handling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Salesforce case is automatically received in a pre-determined time for the daily report.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support engineers attaches the case logs or Daily report logs into the Data-Analyzer.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Data-Analyzer compares the new daily report with open </a:t>
            </a:r>
            <a:r>
              <a:rPr lang="en-US" dirty="0" err="1"/>
              <a:t>Mcare</a:t>
            </a:r>
            <a:r>
              <a:rPr lang="en-US" dirty="0"/>
              <a:t> cases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the error appears in the open case, a message is displayed that the issue has not been resolved the issue needs to be addressed again.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Data-Analyzer compares the new daily report with yesterday’s daily </a:t>
            </a:r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Artificial intelligence “daily report” handling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6"/>
            </a:pPr>
            <a:r>
              <a:rPr lang="en-US" dirty="0" smtClean="0"/>
              <a:t>If </a:t>
            </a:r>
            <a:r>
              <a:rPr lang="en-US" dirty="0"/>
              <a:t>an issue that appears in yesterday’s report is absent from today’s report, message will be shown that the particular error had been cleared and the issue had been resolved.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If so, </a:t>
            </a:r>
            <a:r>
              <a:rPr lang="en-US" dirty="0"/>
              <a:t>the support engineers closes the opened case and adds a “positive” feedback that the issue was solved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/>
              <a:t> The rating of the solution in the latest comment is updated according to steps.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/>
              <a:t>If the error does not appear in the opened case the issue needs to be addressed, a new case needs to be opened.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process of new case processing begins with step #2 in “Artificial intelligence Error 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Our project </a:t>
            </a:r>
            <a:r>
              <a:rPr lang="en-US" sz="2400" dirty="0" smtClean="0"/>
              <a:t>is based on the industrial need of Mellanox Technologies:</a:t>
            </a:r>
          </a:p>
          <a:p>
            <a:r>
              <a:rPr lang="en-US" sz="2400" dirty="0" smtClean="0"/>
              <a:t>1) To </a:t>
            </a:r>
            <a:r>
              <a:rPr lang="en-US" sz="2400" dirty="0"/>
              <a:t>h</a:t>
            </a:r>
            <a:r>
              <a:rPr lang="en-US" sz="2400" dirty="0" smtClean="0"/>
              <a:t>andle customer issues in a </a:t>
            </a:r>
            <a:r>
              <a:rPr lang="en-US" sz="2400" dirty="0"/>
              <a:t>more efficient day-to-day and long term work </a:t>
            </a:r>
            <a:r>
              <a:rPr lang="en-US" sz="2400" dirty="0" smtClean="0"/>
              <a:t>environment.</a:t>
            </a:r>
          </a:p>
          <a:p>
            <a:r>
              <a:rPr lang="en-US" sz="2400" dirty="0" smtClean="0"/>
              <a:t>2) Analyses customer’s fabric errors </a:t>
            </a:r>
            <a:r>
              <a:rPr lang="en-US" sz="2400" dirty="0"/>
              <a:t>on </a:t>
            </a:r>
            <a:r>
              <a:rPr lang="en-US" sz="2400" dirty="0" smtClean="0"/>
              <a:t>time and to fix them.</a:t>
            </a:r>
          </a:p>
          <a:p>
            <a:r>
              <a:rPr lang="en-US" sz="2400" dirty="0" smtClean="0"/>
              <a:t>3) Configurational scale errors </a:t>
            </a:r>
            <a:r>
              <a:rPr lang="en-US" sz="2400" dirty="0"/>
              <a:t>to advice on </a:t>
            </a:r>
            <a:r>
              <a:rPr lang="en-US" sz="2400" dirty="0" smtClean="0"/>
              <a:t>threshold.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We </a:t>
            </a:r>
            <a:r>
              <a:rPr lang="en-US" sz="2400" b="1" dirty="0"/>
              <a:t>employ methods of machine learning to build </a:t>
            </a:r>
            <a:r>
              <a:rPr lang="en-US" sz="2400" b="1" dirty="0" smtClean="0"/>
              <a:t>an efficient </a:t>
            </a:r>
            <a:r>
              <a:rPr lang="en-US" sz="2400" b="1" dirty="0"/>
              <a:t>workflow to troubleshoot a problem </a:t>
            </a:r>
            <a:r>
              <a:rPr lang="en-US" sz="2400" b="1" dirty="0" smtClean="0"/>
              <a:t>in</a:t>
            </a:r>
            <a:r>
              <a:rPr lang="en-US" sz="2400" b="1" dirty="0"/>
              <a:t> a </a:t>
            </a:r>
            <a:r>
              <a:rPr lang="en-US" sz="2400" b="1" dirty="0" smtClean="0"/>
              <a:t>customer’s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366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Artificial intelligence “Statistics”: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9821"/>
            <a:ext cx="10058400" cy="402336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support engineers attaches the problem description into the Data-Analyzer.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Data-Analyzer gathers: timestamp, device name, source, failure description for statistical calculations.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Data-Analyzer searches in SF and shows how many cases recently opened for this error, this source, and this company. 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unusual grouping of errors is found, the Data-Analyzer calculates the threshold breaches on the groups (threshold adaptation advisory</a:t>
            </a:r>
            <a:r>
              <a:rPr lang="en-US" dirty="0" smtClean="0"/>
              <a:t>).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request, the Data-Analyzer provides statistical data on monthly, weekly and daily scale on case opened and alerts on unusual grouping of errors.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26" y="240454"/>
            <a:ext cx="10058400" cy="748453"/>
          </a:xfrm>
        </p:spPr>
        <p:txBody>
          <a:bodyPr/>
          <a:lstStyle/>
          <a:p>
            <a:r>
              <a:rPr lang="en-US" b="1" i="1" dirty="0"/>
              <a:t>Activity- Mellanox Care Daily report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Users\ananf\Desktop\Final project\diagrams\Activity- Mellanox Care Daily repor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686"/>
            <a:ext cx="12192000" cy="56503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952737" y="6384478"/>
            <a:ext cx="1312025" cy="365125"/>
          </a:xfrm>
        </p:spPr>
        <p:txBody>
          <a:bodyPr/>
          <a:lstStyle/>
          <a:p>
            <a:fld id="{B2213191-97D8-438F-AC0B-4CEA70A456BA}" type="slidenum">
              <a:rPr lang="en-US" sz="1400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9382"/>
            <a:ext cx="10058400" cy="402336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C:\Users\ananf\Desktop\Final project\diagrams\Activity _ Handle Erro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683"/>
            <a:ext cx="12192000" cy="61386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907" y="-120250"/>
            <a:ext cx="6395341" cy="709933"/>
          </a:xfrm>
        </p:spPr>
        <p:txBody>
          <a:bodyPr>
            <a:normAutofit/>
          </a:bodyPr>
          <a:lstStyle/>
          <a:p>
            <a:r>
              <a:rPr lang="en-US" sz="2800" b="1" i="1" dirty="0"/>
              <a:t>Activity - Handle </a:t>
            </a:r>
            <a:r>
              <a:rPr lang="en-US" sz="2800" b="1" i="1" dirty="0" smtClean="0"/>
              <a:t>Error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77370" y="6363220"/>
            <a:ext cx="1312025" cy="365125"/>
          </a:xfrm>
        </p:spPr>
        <p:txBody>
          <a:bodyPr/>
          <a:lstStyle/>
          <a:p>
            <a:fld id="{B2213191-97D8-438F-AC0B-4CEA70A456BA}" type="slidenum">
              <a:rPr lang="en-US" sz="1400" smtClean="0">
                <a:solidFill>
                  <a:schemeClr val="tx1"/>
                </a:solidFill>
              </a:rPr>
              <a:t>22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Activity - Mellanox Care Keep alive event</a:t>
            </a:r>
            <a:r>
              <a:rPr lang="en-US" b="1" i="1" dirty="0" smtClean="0"/>
              <a:t>:</a:t>
            </a:r>
            <a:endParaRPr lang="en-US" i="1" dirty="0"/>
          </a:p>
        </p:txBody>
      </p:sp>
      <p:pic>
        <p:nvPicPr>
          <p:cNvPr id="4" name="Content Placeholder 3" descr="C:\Users\ananf\Desktop\Final project\diagrams\Activity - Mellanox Care case Even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2262188"/>
            <a:ext cx="658177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23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45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Activity- Show </a:t>
            </a:r>
            <a:r>
              <a:rPr lang="en-US" b="1" i="1" dirty="0" smtClean="0"/>
              <a:t>statistics</a:t>
            </a:r>
            <a:endParaRPr lang="en-US" i="1" dirty="0"/>
          </a:p>
        </p:txBody>
      </p:sp>
      <p:pic>
        <p:nvPicPr>
          <p:cNvPr id="4" name="Content Placeholder 3" descr="C:\Users\ananf\Desktop\Final project\diagrams\Activity- Show statistics_final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0" y="1846263"/>
            <a:ext cx="7810546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33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pic>
        <p:nvPicPr>
          <p:cNvPr id="7" name="Content Placeholder 6" descr="C:\Users\ananf\Desktop\Final project\diagrams\Class Diagram 1 .jpg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206"/>
            <a:ext cx="12192000" cy="60115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734" y="177421"/>
            <a:ext cx="10058400" cy="754721"/>
          </a:xfrm>
        </p:spPr>
        <p:txBody>
          <a:bodyPr/>
          <a:lstStyle/>
          <a:p>
            <a:r>
              <a:rPr lang="en-US" b="1" i="1" dirty="0"/>
              <a:t>Case </a:t>
            </a:r>
            <a:r>
              <a:rPr lang="en-US" b="1" i="1" dirty="0" smtClean="0"/>
              <a:t>Diagram - part 1: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18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81" y="0"/>
            <a:ext cx="10058400" cy="68648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Case </a:t>
            </a:r>
            <a:r>
              <a:rPr lang="en-US" b="1" i="1" dirty="0" smtClean="0"/>
              <a:t>Diagram - part 2: 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Users\ananf\Desktop\Final project\diagrams\class Diagram 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372"/>
            <a:ext cx="12192000" cy="59206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200" smtClean="0"/>
              <a:t>26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96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Flow Diagram: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pic>
        <p:nvPicPr>
          <p:cNvPr id="6" name="Content Placeholder 5" descr="C:\Users\ananf\Desktop\Final project\diagrams\Data Flow Diagrarm_rev3.jpg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6263"/>
            <a:ext cx="12135982" cy="50117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90069" y="6492875"/>
            <a:ext cx="1312025" cy="365125"/>
          </a:xfrm>
        </p:spPr>
        <p:txBody>
          <a:bodyPr/>
          <a:lstStyle/>
          <a:p>
            <a:fld id="{B2213191-97D8-438F-AC0B-4CEA70A456BA}" type="slidenum">
              <a:rPr lang="en-US" sz="1400" smtClean="0">
                <a:solidFill>
                  <a:schemeClr val="tx1"/>
                </a:solidFill>
              </a:rPr>
              <a:t>27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446219" cy="805218"/>
          </a:xfrm>
        </p:spPr>
        <p:txBody>
          <a:bodyPr/>
          <a:lstStyle/>
          <a:p>
            <a:pPr lvl="0"/>
            <a:r>
              <a:rPr lang="en-US" b="1" dirty="0"/>
              <a:t>Graphical User Interface (GUI</a:t>
            </a:r>
            <a:r>
              <a:rPr lang="en-US" b="1" dirty="0" smtClean="0"/>
              <a:t>): </a:t>
            </a:r>
            <a:endParaRPr lang="en-US" b="1" dirty="0"/>
          </a:p>
        </p:txBody>
      </p:sp>
      <p:pic>
        <p:nvPicPr>
          <p:cNvPr id="5" name="Picture 4" descr="C:\Users\ananf\Desktop\Final project\diagrams\Get Sta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143" y="943282"/>
            <a:ext cx="5295337" cy="312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nanf\Desktop\Final project\diagrams\Daily repor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71" y="3070746"/>
            <a:ext cx="5945732" cy="386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nanf\Desktop\Final project\diagrams\Keep alive - GUI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9252" r="23869" b="17313"/>
          <a:stretch/>
        </p:blipFill>
        <p:spPr bwMode="auto">
          <a:xfrm>
            <a:off x="7970293" y="943281"/>
            <a:ext cx="4753972" cy="34103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28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349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27307"/>
              </p:ext>
            </p:extLst>
          </p:nvPr>
        </p:nvGraphicFramePr>
        <p:xfrm>
          <a:off x="40944" y="1737358"/>
          <a:ext cx="12135983" cy="5229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401"/>
                <a:gridCol w="7272911"/>
                <a:gridCol w="4110671"/>
              </a:tblGrid>
              <a:tr h="541128"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Test No.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Test subject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Expected result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911687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Attach Mellanox Daily report with only known issues and issues with opened cases.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To show a message that the report is clear with all numbers of open cases related to the detected issues.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911687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Attach Mellanox Daily report with new error (reported for first time).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To provide the support engineer a message with detailed problem description and a possible solution.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1095863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Attach Mellanox care new error log related to hardware issue in order to find a solution.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To provide the support engineer a message with detailed problem description and to suggest to replace the faulty hardware.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1660277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4.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1) Attach Mellanox care new error log related to software issue in order to find a solution and then to skip first solution.</a:t>
                      </a:r>
                    </a:p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2) Update the customer feedback as positive in Salesforce.</a:t>
                      </a:r>
                    </a:p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3) Attach Mellanox care event log with the same as previous one.</a:t>
                      </a:r>
                    </a:p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1) To provide first and second solution. </a:t>
                      </a:r>
                    </a:p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2) To provide the second solution as first (has higher score- due to positive feedback).</a:t>
                      </a:r>
                    </a:p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>
                <a:solidFill>
                  <a:schemeClr val="tx1"/>
                </a:solidFill>
              </a:rPr>
              <a:t>29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Mellanox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Mellanox Technologies is a leading supplier of end-to-end InfiniBand </a:t>
            </a:r>
            <a:r>
              <a:rPr lang="en-US" sz="2400" dirty="0" smtClean="0"/>
              <a:t>and Ethernet </a:t>
            </a:r>
            <a:r>
              <a:rPr lang="en-US" sz="2400" dirty="0"/>
              <a:t>interconnect solutions and services for servers and storage. </a:t>
            </a:r>
          </a:p>
          <a:p>
            <a:r>
              <a:rPr lang="en-US" sz="2400" dirty="0"/>
              <a:t>Mellanox offers a choice of fast interconnect </a:t>
            </a:r>
            <a:r>
              <a:rPr lang="en-US" sz="2400" dirty="0" smtClean="0"/>
              <a:t>products: </a:t>
            </a:r>
            <a:r>
              <a:rPr lang="en-US" sz="2400" b="1" dirty="0" smtClean="0"/>
              <a:t>adapters</a:t>
            </a:r>
            <a:r>
              <a:rPr lang="en-US" sz="2400" dirty="0"/>
              <a:t>, </a:t>
            </a:r>
            <a:r>
              <a:rPr lang="en-US" sz="2400" b="1" dirty="0"/>
              <a:t>switches</a:t>
            </a:r>
            <a:r>
              <a:rPr lang="en-US" sz="2400" dirty="0"/>
              <a:t>, </a:t>
            </a:r>
            <a:r>
              <a:rPr lang="en-US" sz="2400" b="1" dirty="0"/>
              <a:t>software</a:t>
            </a:r>
            <a:r>
              <a:rPr lang="en-US" sz="2400" dirty="0"/>
              <a:t> and silicon that </a:t>
            </a:r>
            <a:r>
              <a:rPr lang="en-US" sz="2400" b="1" dirty="0"/>
              <a:t>accelerate</a:t>
            </a:r>
            <a:r>
              <a:rPr lang="en-US" sz="2400" dirty="0"/>
              <a:t> </a:t>
            </a:r>
            <a:r>
              <a:rPr lang="en-US" sz="2400" b="1" dirty="0"/>
              <a:t>application</a:t>
            </a:r>
            <a:r>
              <a:rPr lang="en-US" sz="2400" dirty="0"/>
              <a:t> runtime and maximize business results for a wide range of markets including high performance </a:t>
            </a:r>
            <a:r>
              <a:rPr lang="en-US" sz="2400" dirty="0" smtClean="0"/>
              <a:t>computing.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94" y="4525870"/>
            <a:ext cx="5715000" cy="1771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091" y="5351721"/>
            <a:ext cx="2245914" cy="9457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9027"/>
            <a:ext cx="2615297" cy="7585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07163"/>
              </p:ext>
            </p:extLst>
          </p:nvPr>
        </p:nvGraphicFramePr>
        <p:xfrm>
          <a:off x="0" y="1737360"/>
          <a:ext cx="12192000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874"/>
                <a:gridCol w="7306482"/>
                <a:gridCol w="4129644"/>
              </a:tblGrid>
              <a:tr h="650475"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Test No.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Test subject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Expected result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1424145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5.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1) Attach Mellanox care new error log related to configuration and hardware issue in order to find a solution</a:t>
                      </a:r>
                    </a:p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2) Negative feedback from customer as a response for first solution.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1) To provide a configuration guide as a solution. </a:t>
                      </a:r>
                    </a:p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2) To provide hardware replacement solution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653404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 Attach an error log in order to receive statistics.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To show a graph with previously opened cases and threshold advice.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650475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7.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To provide account name in order to receive statistics.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To show a graph with previously opened cases.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435604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8.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To provide account name that doesn’t exist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 message to such an account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653404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9.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Attach Mellanox care new error log for new issue never been handled in order to find a solution.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 message to escalate this issue.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  <a:tr h="653133"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Attach Mellanox care new error log in order to find a solution and skip all suggested solutions.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 message need to escalate this issue.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801" marR="36801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7309"/>
            <a:ext cx="10058400" cy="1450757"/>
          </a:xfrm>
        </p:spPr>
        <p:txBody>
          <a:bodyPr/>
          <a:lstStyle/>
          <a:p>
            <a:r>
              <a:rPr lang="en-US" dirty="0" smtClean="0"/>
              <a:t>Mellanox Call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49007" cy="446491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Mellanox </a:t>
            </a:r>
            <a:r>
              <a:rPr lang="en-US" sz="2400" b="1" dirty="0"/>
              <a:t>Call Center </a:t>
            </a:r>
            <a:r>
              <a:rPr lang="en-US" sz="2400" dirty="0" smtClean="0"/>
              <a:t>- provides </a:t>
            </a:r>
            <a:r>
              <a:rPr lang="en-US" sz="2400" dirty="0"/>
              <a:t>permanent manned support services for Mellanox customers throughout the year (7/24/365) based on the appropriate support contract</a:t>
            </a:r>
            <a:r>
              <a:rPr lang="he-IL" sz="2400" dirty="0"/>
              <a:t>.</a:t>
            </a:r>
            <a:endParaRPr lang="en-US" sz="2400" dirty="0"/>
          </a:p>
          <a:p>
            <a:r>
              <a:rPr lang="en-US" sz="2400" dirty="0"/>
              <a:t>The Call Center is the customer’s point of contact (mostly for emergency cases) for initiating and advancing technical related and support administrative issues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SalesForce</a:t>
            </a:r>
            <a:r>
              <a:rPr lang="en-US" sz="2400" b="1" dirty="0"/>
              <a:t> </a:t>
            </a:r>
            <a:r>
              <a:rPr lang="en-US" sz="2400" b="1" dirty="0" smtClean="0"/>
              <a:t>- </a:t>
            </a:r>
            <a:r>
              <a:rPr lang="en-US" sz="2400" dirty="0" err="1" smtClean="0"/>
              <a:t>Mellanox's</a:t>
            </a:r>
            <a:r>
              <a:rPr lang="en-US" sz="2400" dirty="0" smtClean="0"/>
              <a:t> </a:t>
            </a:r>
            <a:r>
              <a:rPr lang="en-US" sz="2400" dirty="0"/>
              <a:t>online Customer Resource Management (CRM) </a:t>
            </a:r>
            <a:r>
              <a:rPr lang="en-US" sz="2400" dirty="0" smtClean="0"/>
              <a:t>system, </a:t>
            </a:r>
            <a:r>
              <a:rPr lang="en-US" sz="2400" dirty="0"/>
              <a:t>provides a comprehensive online tool to manage all of the customer's support issues in one place.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679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Mellanox Care – Proactive Care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Mellanox </a:t>
            </a:r>
            <a:r>
              <a:rPr lang="en-US" sz="2400" b="1" dirty="0"/>
              <a:t>Care </a:t>
            </a:r>
            <a:r>
              <a:rPr lang="en-US" sz="2400" dirty="0"/>
              <a:t>services use a combination of advanced monitoring software with a 24/7 human expert service of Mellanox </a:t>
            </a:r>
            <a:r>
              <a:rPr lang="en-US" sz="2400" dirty="0" smtClean="0"/>
              <a:t>personnel: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1) </a:t>
            </a:r>
            <a:r>
              <a:rPr lang="en-US" sz="2400" b="1" dirty="0" smtClean="0"/>
              <a:t>Keep </a:t>
            </a:r>
            <a:r>
              <a:rPr lang="en-US" sz="2400" b="1" dirty="0"/>
              <a:t>alive </a:t>
            </a:r>
            <a:r>
              <a:rPr lang="en-US" sz="2400" b="1" dirty="0" smtClean="0"/>
              <a:t>Events</a:t>
            </a:r>
            <a:r>
              <a:rPr lang="en-US" sz="2400" dirty="0"/>
              <a:t> </a:t>
            </a:r>
            <a:r>
              <a:rPr lang="en-US" sz="2400" dirty="0" smtClean="0"/>
              <a:t>- that </a:t>
            </a:r>
            <a:r>
              <a:rPr lang="en-US" sz="2400" dirty="0"/>
              <a:t>will alert and address hardware failures, non-optimal </a:t>
            </a:r>
            <a:r>
              <a:rPr lang="en-US" sz="2400" dirty="0" smtClean="0"/>
              <a:t>configuration and </a:t>
            </a:r>
            <a:r>
              <a:rPr lang="en-US" sz="2400" dirty="0"/>
              <a:t>more. </a:t>
            </a:r>
            <a:r>
              <a:rPr lang="en-US" sz="2400" dirty="0" smtClean="0"/>
              <a:t>In order to keeping </a:t>
            </a:r>
            <a:r>
              <a:rPr lang="en-US" sz="2400" dirty="0"/>
              <a:t>the fabric </a:t>
            </a:r>
            <a:r>
              <a:rPr lang="en-US" sz="2400" dirty="0" smtClean="0"/>
              <a:t>healthy.</a:t>
            </a:r>
          </a:p>
          <a:p>
            <a:r>
              <a:rPr lang="en-US" sz="2400" dirty="0" smtClean="0"/>
              <a:t>2) </a:t>
            </a:r>
            <a:r>
              <a:rPr lang="en-US" sz="2400" b="1" dirty="0" smtClean="0"/>
              <a:t>Daily Report -</a:t>
            </a:r>
            <a:r>
              <a:rPr lang="en-US" sz="2400" dirty="0" smtClean="0"/>
              <a:t> a snapshot </a:t>
            </a:r>
            <a:r>
              <a:rPr lang="en-US" sz="2400" dirty="0"/>
              <a:t>of the environment it is running </a:t>
            </a:r>
            <a:r>
              <a:rPr lang="en-US" sz="2400" dirty="0" smtClean="0"/>
              <a:t>on, at </a:t>
            </a:r>
            <a:r>
              <a:rPr lang="en-US" sz="2400" dirty="0"/>
              <a:t>pre-defined </a:t>
            </a:r>
            <a:r>
              <a:rPr lang="en-US" sz="2400" dirty="0" smtClean="0"/>
              <a:t>time and send it to Support call center for review.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54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Our goal is </a:t>
            </a:r>
            <a:r>
              <a:rPr lang="en-US" sz="2400" dirty="0"/>
              <a:t>to </a:t>
            </a:r>
            <a:r>
              <a:rPr lang="en-US" sz="2400" dirty="0" smtClean="0"/>
              <a:t>develop a data analyzer that </a:t>
            </a:r>
            <a:r>
              <a:rPr lang="en-US" sz="2400" dirty="0"/>
              <a:t>can </a:t>
            </a:r>
            <a:r>
              <a:rPr lang="en-US" sz="2400" dirty="0" smtClean="0"/>
              <a:t>substitute </a:t>
            </a:r>
            <a:r>
              <a:rPr lang="en-US" sz="2400" dirty="0"/>
              <a:t>the support </a:t>
            </a:r>
            <a:r>
              <a:rPr lang="en-US" sz="2400" dirty="0" smtClean="0"/>
              <a:t>engineer’s work on Mellanox care, to resolve all fabric errors using artificial intelligence methods.</a:t>
            </a:r>
            <a:endParaRPr lang="en-US" sz="2400" b="1" u="sng" dirty="0" smtClean="0"/>
          </a:p>
          <a:p>
            <a:pPr lvl="0"/>
            <a:endParaRPr lang="en-US" sz="2400" b="1" u="sng" dirty="0" smtClean="0"/>
          </a:p>
          <a:p>
            <a:pPr lvl="0"/>
            <a:r>
              <a:rPr lang="en-US" sz="2400" b="1" u="sng" dirty="0" smtClean="0"/>
              <a:t>Resource </a:t>
            </a:r>
            <a:r>
              <a:rPr lang="en-US" sz="2400" b="1" u="sng" dirty="0"/>
              <a:t>limitations</a:t>
            </a:r>
            <a:r>
              <a:rPr lang="en-US" sz="2400" b="1" u="sng" dirty="0" smtClean="0"/>
              <a:t>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Data </a:t>
            </a:r>
            <a:r>
              <a:rPr lang="en-US" sz="2200" dirty="0"/>
              <a:t>from </a:t>
            </a:r>
            <a:r>
              <a:rPr lang="en-US" sz="2200" dirty="0" smtClean="0"/>
              <a:t>Mellanox database is classified.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Processing time.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Workflow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2089667"/>
              </p:ext>
            </p:extLst>
          </p:nvPr>
        </p:nvGraphicFramePr>
        <p:xfrm>
          <a:off x="1634957" y="1887023"/>
          <a:ext cx="8158748" cy="364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933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79" y="3439225"/>
            <a:ext cx="6583087" cy="28368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Machine </a:t>
            </a:r>
            <a:r>
              <a:rPr lang="en-US" b="1" i="1" dirty="0" smtClean="0"/>
              <a:t>learning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Unsupervised learning </a:t>
            </a:r>
            <a:endParaRPr lang="en-US" dirty="0"/>
          </a:p>
          <a:p>
            <a:r>
              <a:rPr lang="en-US" dirty="0"/>
              <a:t>It is used against data that has no historical </a:t>
            </a:r>
            <a:r>
              <a:rPr lang="en-US" dirty="0" smtClean="0"/>
              <a:t>labels and </a:t>
            </a:r>
            <a:r>
              <a:rPr lang="en-US" dirty="0"/>
              <a:t>they have no scoring points for a data set. The goal is to explore the data and find some structure </a:t>
            </a:r>
            <a:r>
              <a:rPr lang="en-US" dirty="0" smtClean="0"/>
              <a:t>within. </a:t>
            </a:r>
          </a:p>
          <a:p>
            <a:r>
              <a:rPr lang="en-US" dirty="0" smtClean="0"/>
              <a:t>In </a:t>
            </a:r>
            <a:r>
              <a:rPr lang="en-US" dirty="0"/>
              <a:t>our project it is used in the initial phase of the problem solution by looking for the error in the "Mellanox Care Booklet" which is a pre-defined file with common errors and their troubleshooting steps.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82" y="3565179"/>
            <a:ext cx="6466616" cy="2734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Supervised </a:t>
            </a:r>
            <a:r>
              <a:rPr lang="en-US" b="1" dirty="0"/>
              <a:t>learning </a:t>
            </a:r>
            <a:endParaRPr lang="en-US" dirty="0"/>
          </a:p>
          <a:p>
            <a:r>
              <a:rPr lang="en-US" dirty="0" smtClean="0"/>
              <a:t>Uses a predefined input and transition function to achieve desired goal.</a:t>
            </a:r>
          </a:p>
          <a:p>
            <a:r>
              <a:rPr lang="en-US" dirty="0" smtClean="0"/>
              <a:t>The algorithm </a:t>
            </a:r>
            <a:r>
              <a:rPr lang="en-US" dirty="0"/>
              <a:t>receives as an input a question by the customer and the reply from the customer to this </a:t>
            </a:r>
            <a:r>
              <a:rPr lang="en-US" dirty="0" smtClean="0"/>
              <a:t>answered </a:t>
            </a:r>
            <a:r>
              <a:rPr lang="en-US" dirty="0"/>
              <a:t>by the engineer. The algorithm then learns how good it was based on determining customer’s nature of reply and modifies the </a:t>
            </a:r>
            <a:r>
              <a:rPr lang="en-US" dirty="0" smtClean="0"/>
              <a:t>score accordingly.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69" y="5330282"/>
            <a:ext cx="2245914" cy="94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" y="5527588"/>
            <a:ext cx="2615297" cy="75854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3191-97D8-438F-AC0B-4CEA70A456BA}" type="slidenum">
              <a:rPr lang="en-US" sz="1400" smtClean="0"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66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1129</TotalTime>
  <Words>1764</Words>
  <Application>Microsoft Office PowerPoint</Application>
  <PresentationFormat>Widescreen</PresentationFormat>
  <Paragraphs>211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Times New Roman</vt:lpstr>
      <vt:lpstr>Retrospect</vt:lpstr>
      <vt:lpstr>Mellanox Call Center  Data Analyzer</vt:lpstr>
      <vt:lpstr>Concise</vt:lpstr>
      <vt:lpstr>Mellanox overview</vt:lpstr>
      <vt:lpstr>Mellanox Call Center</vt:lpstr>
      <vt:lpstr>Mellanox Care – Proactive Care Platform</vt:lpstr>
      <vt:lpstr>Motivation</vt:lpstr>
      <vt:lpstr>Main Workflow</vt:lpstr>
      <vt:lpstr>Machine learning</vt:lpstr>
      <vt:lpstr>Machine learning</vt:lpstr>
      <vt:lpstr>Machine learning – Ranking </vt:lpstr>
      <vt:lpstr>Machine learning</vt:lpstr>
      <vt:lpstr>Determining a “positive” or “negative” response</vt:lpstr>
      <vt:lpstr>Natural Language Processing (NLP)</vt:lpstr>
      <vt:lpstr>Procedure - Algorithm and flow of events</vt:lpstr>
      <vt:lpstr>Procedure - Algorithm and flow of events</vt:lpstr>
      <vt:lpstr>Procedure - Algorithm and flow of events</vt:lpstr>
      <vt:lpstr>Procedure - Algorithm and flow of events</vt:lpstr>
      <vt:lpstr>Artificial intelligence “daily report” handling:</vt:lpstr>
      <vt:lpstr>Artificial intelligence “daily report” handling:</vt:lpstr>
      <vt:lpstr>Artificial intelligence “Statistics”: </vt:lpstr>
      <vt:lpstr>Activity- Mellanox Care Daily report</vt:lpstr>
      <vt:lpstr>Activity - Handle Error</vt:lpstr>
      <vt:lpstr>Activity - Mellanox Care Keep alive event:</vt:lpstr>
      <vt:lpstr>Activity- Show statistics</vt:lpstr>
      <vt:lpstr>Case Diagram - part 1: </vt:lpstr>
      <vt:lpstr>Case Diagram - part 2: </vt:lpstr>
      <vt:lpstr>Data Flow Diagram:</vt:lpstr>
      <vt:lpstr>Graphical User Interface (GUI): </vt:lpstr>
      <vt:lpstr>Testing plan</vt:lpstr>
      <vt:lpstr>Testing plan</vt:lpstr>
    </vt:vector>
  </TitlesOfParts>
  <Company>Mellanox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 Filin</dc:creator>
  <cp:lastModifiedBy>Anan Fakheraldin</cp:lastModifiedBy>
  <cp:revision>112</cp:revision>
  <cp:lastPrinted>2016-01-23T14:38:21Z</cp:lastPrinted>
  <dcterms:created xsi:type="dcterms:W3CDTF">2015-10-24T03:11:50Z</dcterms:created>
  <dcterms:modified xsi:type="dcterms:W3CDTF">2016-01-23T15:11:45Z</dcterms:modified>
</cp:coreProperties>
</file>