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71D4-1A2B-4C28-84AB-1F8BCE444C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H"/>
          </a:p>
        </p:txBody>
      </p:sp>
      <p:sp>
        <p:nvSpPr>
          <p:cNvPr id="3" name="Subtitle 2">
            <a:extLst>
              <a:ext uri="{FF2B5EF4-FFF2-40B4-BE49-F238E27FC236}">
                <a16:creationId xmlns:a16="http://schemas.microsoft.com/office/drawing/2014/main" id="{7873CEB2-9688-4717-8A94-D8583C965F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H"/>
          </a:p>
        </p:txBody>
      </p:sp>
      <p:sp>
        <p:nvSpPr>
          <p:cNvPr id="4" name="Date Placeholder 3">
            <a:extLst>
              <a:ext uri="{FF2B5EF4-FFF2-40B4-BE49-F238E27FC236}">
                <a16:creationId xmlns:a16="http://schemas.microsoft.com/office/drawing/2014/main" id="{DA51ADD9-38D8-4A8A-894E-5E8CBE4A3025}"/>
              </a:ext>
            </a:extLst>
          </p:cNvPr>
          <p:cNvSpPr>
            <a:spLocks noGrp="1"/>
          </p:cNvSpPr>
          <p:nvPr>
            <p:ph type="dt" sz="half" idx="10"/>
          </p:nvPr>
        </p:nvSpPr>
        <p:spPr/>
        <p:txBody>
          <a:bodyPr/>
          <a:lstStyle/>
          <a:p>
            <a:fld id="{2003ABE4-8A11-4506-8CDD-52F1413BC317}" type="datetimeFigureOut">
              <a:rPr lang="en-GH" smtClean="0"/>
              <a:t>06/06/2021</a:t>
            </a:fld>
            <a:endParaRPr lang="en-GH"/>
          </a:p>
        </p:txBody>
      </p:sp>
      <p:sp>
        <p:nvSpPr>
          <p:cNvPr id="5" name="Footer Placeholder 4">
            <a:extLst>
              <a:ext uri="{FF2B5EF4-FFF2-40B4-BE49-F238E27FC236}">
                <a16:creationId xmlns:a16="http://schemas.microsoft.com/office/drawing/2014/main" id="{5C425D6C-9A2F-4872-91CD-EF0F02AC4122}"/>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14692396-BF94-43B5-9DD7-153F845E16FF}"/>
              </a:ext>
            </a:extLst>
          </p:cNvPr>
          <p:cNvSpPr>
            <a:spLocks noGrp="1"/>
          </p:cNvSpPr>
          <p:nvPr>
            <p:ph type="sldNum" sz="quarter" idx="12"/>
          </p:nvPr>
        </p:nvSpPr>
        <p:spPr/>
        <p:txBody>
          <a:bodyPr/>
          <a:lstStyle/>
          <a:p>
            <a:fld id="{FEF20CE6-65A3-40E5-B938-B27E4720C5EC}" type="slidenum">
              <a:rPr lang="en-GH" smtClean="0"/>
              <a:t>‹#›</a:t>
            </a:fld>
            <a:endParaRPr lang="en-GH"/>
          </a:p>
        </p:txBody>
      </p:sp>
    </p:spTree>
    <p:extLst>
      <p:ext uri="{BB962C8B-B14F-4D97-AF65-F5344CB8AC3E}">
        <p14:creationId xmlns:p14="http://schemas.microsoft.com/office/powerpoint/2010/main" val="2351001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CC1E-ACC6-48EC-90D3-8CDD7D15CC8C}"/>
              </a:ext>
            </a:extLst>
          </p:cNvPr>
          <p:cNvSpPr>
            <a:spLocks noGrp="1"/>
          </p:cNvSpPr>
          <p:nvPr>
            <p:ph type="title"/>
          </p:nvPr>
        </p:nvSpPr>
        <p:spPr/>
        <p:txBody>
          <a:bodyPr/>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E361FD27-BFA4-45DC-B37C-D37F1A61E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7F23F3E3-7EFA-456E-8132-E875C43134C9}"/>
              </a:ext>
            </a:extLst>
          </p:cNvPr>
          <p:cNvSpPr>
            <a:spLocks noGrp="1"/>
          </p:cNvSpPr>
          <p:nvPr>
            <p:ph type="dt" sz="half" idx="10"/>
          </p:nvPr>
        </p:nvSpPr>
        <p:spPr/>
        <p:txBody>
          <a:bodyPr/>
          <a:lstStyle/>
          <a:p>
            <a:fld id="{2003ABE4-8A11-4506-8CDD-52F1413BC317}" type="datetimeFigureOut">
              <a:rPr lang="en-GH" smtClean="0"/>
              <a:t>06/06/2021</a:t>
            </a:fld>
            <a:endParaRPr lang="en-GH"/>
          </a:p>
        </p:txBody>
      </p:sp>
      <p:sp>
        <p:nvSpPr>
          <p:cNvPr id="5" name="Footer Placeholder 4">
            <a:extLst>
              <a:ext uri="{FF2B5EF4-FFF2-40B4-BE49-F238E27FC236}">
                <a16:creationId xmlns:a16="http://schemas.microsoft.com/office/drawing/2014/main" id="{ECCAEABD-91FE-42A4-A620-48503D4E975D}"/>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B5FE683A-E2B9-482B-A443-8FFB73ED700C}"/>
              </a:ext>
            </a:extLst>
          </p:cNvPr>
          <p:cNvSpPr>
            <a:spLocks noGrp="1"/>
          </p:cNvSpPr>
          <p:nvPr>
            <p:ph type="sldNum" sz="quarter" idx="12"/>
          </p:nvPr>
        </p:nvSpPr>
        <p:spPr/>
        <p:txBody>
          <a:bodyPr/>
          <a:lstStyle/>
          <a:p>
            <a:fld id="{FEF20CE6-65A3-40E5-B938-B27E4720C5EC}" type="slidenum">
              <a:rPr lang="en-GH" smtClean="0"/>
              <a:t>‹#›</a:t>
            </a:fld>
            <a:endParaRPr lang="en-GH"/>
          </a:p>
        </p:txBody>
      </p:sp>
    </p:spTree>
    <p:extLst>
      <p:ext uri="{BB962C8B-B14F-4D97-AF65-F5344CB8AC3E}">
        <p14:creationId xmlns:p14="http://schemas.microsoft.com/office/powerpoint/2010/main" val="3290684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DB3ACF-6445-4F14-BEB8-8CBAF62F79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17A4B673-4C7C-49B8-AEA1-85C1E4900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7C631C7F-04D1-4A2B-8728-7B77DCCEF302}"/>
              </a:ext>
            </a:extLst>
          </p:cNvPr>
          <p:cNvSpPr>
            <a:spLocks noGrp="1"/>
          </p:cNvSpPr>
          <p:nvPr>
            <p:ph type="dt" sz="half" idx="10"/>
          </p:nvPr>
        </p:nvSpPr>
        <p:spPr/>
        <p:txBody>
          <a:bodyPr/>
          <a:lstStyle/>
          <a:p>
            <a:fld id="{2003ABE4-8A11-4506-8CDD-52F1413BC317}" type="datetimeFigureOut">
              <a:rPr lang="en-GH" smtClean="0"/>
              <a:t>06/06/2021</a:t>
            </a:fld>
            <a:endParaRPr lang="en-GH"/>
          </a:p>
        </p:txBody>
      </p:sp>
      <p:sp>
        <p:nvSpPr>
          <p:cNvPr id="5" name="Footer Placeholder 4">
            <a:extLst>
              <a:ext uri="{FF2B5EF4-FFF2-40B4-BE49-F238E27FC236}">
                <a16:creationId xmlns:a16="http://schemas.microsoft.com/office/drawing/2014/main" id="{AA0C70FE-189B-4B01-B610-73221A695029}"/>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B1C7CDAB-352D-4E58-A708-E6F29992D0F5}"/>
              </a:ext>
            </a:extLst>
          </p:cNvPr>
          <p:cNvSpPr>
            <a:spLocks noGrp="1"/>
          </p:cNvSpPr>
          <p:nvPr>
            <p:ph type="sldNum" sz="quarter" idx="12"/>
          </p:nvPr>
        </p:nvSpPr>
        <p:spPr/>
        <p:txBody>
          <a:bodyPr/>
          <a:lstStyle/>
          <a:p>
            <a:fld id="{FEF20CE6-65A3-40E5-B938-B27E4720C5EC}" type="slidenum">
              <a:rPr lang="en-GH" smtClean="0"/>
              <a:t>‹#›</a:t>
            </a:fld>
            <a:endParaRPr lang="en-GH"/>
          </a:p>
        </p:txBody>
      </p:sp>
    </p:spTree>
    <p:extLst>
      <p:ext uri="{BB962C8B-B14F-4D97-AF65-F5344CB8AC3E}">
        <p14:creationId xmlns:p14="http://schemas.microsoft.com/office/powerpoint/2010/main" val="387137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E57A0-7B7E-48AE-A558-8F7CE9E2CA77}"/>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400565E6-B252-4172-8B6E-C0BB77ED9B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5E45D432-6BFB-4800-9C60-5FD5740A9FA0}"/>
              </a:ext>
            </a:extLst>
          </p:cNvPr>
          <p:cNvSpPr>
            <a:spLocks noGrp="1"/>
          </p:cNvSpPr>
          <p:nvPr>
            <p:ph type="dt" sz="half" idx="10"/>
          </p:nvPr>
        </p:nvSpPr>
        <p:spPr/>
        <p:txBody>
          <a:bodyPr/>
          <a:lstStyle/>
          <a:p>
            <a:fld id="{2003ABE4-8A11-4506-8CDD-52F1413BC317}" type="datetimeFigureOut">
              <a:rPr lang="en-GH" smtClean="0"/>
              <a:t>06/06/2021</a:t>
            </a:fld>
            <a:endParaRPr lang="en-GH"/>
          </a:p>
        </p:txBody>
      </p:sp>
      <p:sp>
        <p:nvSpPr>
          <p:cNvPr id="5" name="Footer Placeholder 4">
            <a:extLst>
              <a:ext uri="{FF2B5EF4-FFF2-40B4-BE49-F238E27FC236}">
                <a16:creationId xmlns:a16="http://schemas.microsoft.com/office/drawing/2014/main" id="{1EB5AD91-A9D9-4C16-A97C-67318A122F91}"/>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0DBFBF6E-7D98-4C1B-ABF9-169A059B3A9B}"/>
              </a:ext>
            </a:extLst>
          </p:cNvPr>
          <p:cNvSpPr>
            <a:spLocks noGrp="1"/>
          </p:cNvSpPr>
          <p:nvPr>
            <p:ph type="sldNum" sz="quarter" idx="12"/>
          </p:nvPr>
        </p:nvSpPr>
        <p:spPr/>
        <p:txBody>
          <a:bodyPr/>
          <a:lstStyle/>
          <a:p>
            <a:fld id="{FEF20CE6-65A3-40E5-B938-B27E4720C5EC}" type="slidenum">
              <a:rPr lang="en-GH" smtClean="0"/>
              <a:t>‹#›</a:t>
            </a:fld>
            <a:endParaRPr lang="en-GH"/>
          </a:p>
        </p:txBody>
      </p:sp>
    </p:spTree>
    <p:extLst>
      <p:ext uri="{BB962C8B-B14F-4D97-AF65-F5344CB8AC3E}">
        <p14:creationId xmlns:p14="http://schemas.microsoft.com/office/powerpoint/2010/main" val="970672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9699-54AF-4412-9B94-3E1CDED0F1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H"/>
          </a:p>
        </p:txBody>
      </p:sp>
      <p:sp>
        <p:nvSpPr>
          <p:cNvPr id="3" name="Text Placeholder 2">
            <a:extLst>
              <a:ext uri="{FF2B5EF4-FFF2-40B4-BE49-F238E27FC236}">
                <a16:creationId xmlns:a16="http://schemas.microsoft.com/office/drawing/2014/main" id="{492AC138-B7C3-4397-8EA9-8ECD3D5AB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F7B9F6-D58F-48AF-B7B1-2D3C8E12015C}"/>
              </a:ext>
            </a:extLst>
          </p:cNvPr>
          <p:cNvSpPr>
            <a:spLocks noGrp="1"/>
          </p:cNvSpPr>
          <p:nvPr>
            <p:ph type="dt" sz="half" idx="10"/>
          </p:nvPr>
        </p:nvSpPr>
        <p:spPr/>
        <p:txBody>
          <a:bodyPr/>
          <a:lstStyle/>
          <a:p>
            <a:fld id="{2003ABE4-8A11-4506-8CDD-52F1413BC317}" type="datetimeFigureOut">
              <a:rPr lang="en-GH" smtClean="0"/>
              <a:t>06/06/2021</a:t>
            </a:fld>
            <a:endParaRPr lang="en-GH"/>
          </a:p>
        </p:txBody>
      </p:sp>
      <p:sp>
        <p:nvSpPr>
          <p:cNvPr id="5" name="Footer Placeholder 4">
            <a:extLst>
              <a:ext uri="{FF2B5EF4-FFF2-40B4-BE49-F238E27FC236}">
                <a16:creationId xmlns:a16="http://schemas.microsoft.com/office/drawing/2014/main" id="{435BC99A-9885-4274-ABAB-F0B124E6B32B}"/>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F240CC1E-DD26-4CBF-B047-F51B0512416A}"/>
              </a:ext>
            </a:extLst>
          </p:cNvPr>
          <p:cNvSpPr>
            <a:spLocks noGrp="1"/>
          </p:cNvSpPr>
          <p:nvPr>
            <p:ph type="sldNum" sz="quarter" idx="12"/>
          </p:nvPr>
        </p:nvSpPr>
        <p:spPr/>
        <p:txBody>
          <a:bodyPr/>
          <a:lstStyle/>
          <a:p>
            <a:fld id="{FEF20CE6-65A3-40E5-B938-B27E4720C5EC}" type="slidenum">
              <a:rPr lang="en-GH" smtClean="0"/>
              <a:t>‹#›</a:t>
            </a:fld>
            <a:endParaRPr lang="en-GH"/>
          </a:p>
        </p:txBody>
      </p:sp>
    </p:spTree>
    <p:extLst>
      <p:ext uri="{BB962C8B-B14F-4D97-AF65-F5344CB8AC3E}">
        <p14:creationId xmlns:p14="http://schemas.microsoft.com/office/powerpoint/2010/main" val="3450409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B092-4884-40E0-A368-EFE20AED28F4}"/>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F09ED262-5937-4911-A505-855D046126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Content Placeholder 3">
            <a:extLst>
              <a:ext uri="{FF2B5EF4-FFF2-40B4-BE49-F238E27FC236}">
                <a16:creationId xmlns:a16="http://schemas.microsoft.com/office/drawing/2014/main" id="{52CA99B7-54AF-41DB-AD5E-E164FD945D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Date Placeholder 4">
            <a:extLst>
              <a:ext uri="{FF2B5EF4-FFF2-40B4-BE49-F238E27FC236}">
                <a16:creationId xmlns:a16="http://schemas.microsoft.com/office/drawing/2014/main" id="{744DFF62-A493-45AE-AD56-B6274FF2C054}"/>
              </a:ext>
            </a:extLst>
          </p:cNvPr>
          <p:cNvSpPr>
            <a:spLocks noGrp="1"/>
          </p:cNvSpPr>
          <p:nvPr>
            <p:ph type="dt" sz="half" idx="10"/>
          </p:nvPr>
        </p:nvSpPr>
        <p:spPr/>
        <p:txBody>
          <a:bodyPr/>
          <a:lstStyle/>
          <a:p>
            <a:fld id="{2003ABE4-8A11-4506-8CDD-52F1413BC317}" type="datetimeFigureOut">
              <a:rPr lang="en-GH" smtClean="0"/>
              <a:t>06/06/2021</a:t>
            </a:fld>
            <a:endParaRPr lang="en-GH"/>
          </a:p>
        </p:txBody>
      </p:sp>
      <p:sp>
        <p:nvSpPr>
          <p:cNvPr id="6" name="Footer Placeholder 5">
            <a:extLst>
              <a:ext uri="{FF2B5EF4-FFF2-40B4-BE49-F238E27FC236}">
                <a16:creationId xmlns:a16="http://schemas.microsoft.com/office/drawing/2014/main" id="{9AD5FD27-853E-4135-A5C3-44B4E6EFF721}"/>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630D3402-DC33-4227-BB7F-B5E16680A874}"/>
              </a:ext>
            </a:extLst>
          </p:cNvPr>
          <p:cNvSpPr>
            <a:spLocks noGrp="1"/>
          </p:cNvSpPr>
          <p:nvPr>
            <p:ph type="sldNum" sz="quarter" idx="12"/>
          </p:nvPr>
        </p:nvSpPr>
        <p:spPr/>
        <p:txBody>
          <a:bodyPr/>
          <a:lstStyle/>
          <a:p>
            <a:fld id="{FEF20CE6-65A3-40E5-B938-B27E4720C5EC}" type="slidenum">
              <a:rPr lang="en-GH" smtClean="0"/>
              <a:t>‹#›</a:t>
            </a:fld>
            <a:endParaRPr lang="en-GH"/>
          </a:p>
        </p:txBody>
      </p:sp>
    </p:spTree>
    <p:extLst>
      <p:ext uri="{BB962C8B-B14F-4D97-AF65-F5344CB8AC3E}">
        <p14:creationId xmlns:p14="http://schemas.microsoft.com/office/powerpoint/2010/main" val="829239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A5EA-D3A9-45DE-A05B-245E0441F395}"/>
              </a:ext>
            </a:extLst>
          </p:cNvPr>
          <p:cNvSpPr>
            <a:spLocks noGrp="1"/>
          </p:cNvSpPr>
          <p:nvPr>
            <p:ph type="title"/>
          </p:nvPr>
        </p:nvSpPr>
        <p:spPr>
          <a:xfrm>
            <a:off x="839788" y="365125"/>
            <a:ext cx="10515600" cy="1325563"/>
          </a:xfrm>
        </p:spPr>
        <p:txBody>
          <a:bodyPr/>
          <a:lstStyle/>
          <a:p>
            <a:r>
              <a:rPr lang="en-US"/>
              <a:t>Click to edit Master title style</a:t>
            </a:r>
            <a:endParaRPr lang="en-GH"/>
          </a:p>
        </p:txBody>
      </p:sp>
      <p:sp>
        <p:nvSpPr>
          <p:cNvPr id="3" name="Text Placeholder 2">
            <a:extLst>
              <a:ext uri="{FF2B5EF4-FFF2-40B4-BE49-F238E27FC236}">
                <a16:creationId xmlns:a16="http://schemas.microsoft.com/office/drawing/2014/main" id="{CC8A92E1-A7D7-42B7-8228-4EAEF02CC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4DF45F-B336-4442-919C-385189E54D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Text Placeholder 4">
            <a:extLst>
              <a:ext uri="{FF2B5EF4-FFF2-40B4-BE49-F238E27FC236}">
                <a16:creationId xmlns:a16="http://schemas.microsoft.com/office/drawing/2014/main" id="{E3F92F0B-C34D-4059-A536-1B7582E163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3B50E8-637C-4ABF-BF5D-979E4A4DFA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7" name="Date Placeholder 6">
            <a:extLst>
              <a:ext uri="{FF2B5EF4-FFF2-40B4-BE49-F238E27FC236}">
                <a16:creationId xmlns:a16="http://schemas.microsoft.com/office/drawing/2014/main" id="{894BD13E-1B11-43D1-A3D2-516BD8B1DD71}"/>
              </a:ext>
            </a:extLst>
          </p:cNvPr>
          <p:cNvSpPr>
            <a:spLocks noGrp="1"/>
          </p:cNvSpPr>
          <p:nvPr>
            <p:ph type="dt" sz="half" idx="10"/>
          </p:nvPr>
        </p:nvSpPr>
        <p:spPr/>
        <p:txBody>
          <a:bodyPr/>
          <a:lstStyle/>
          <a:p>
            <a:fld id="{2003ABE4-8A11-4506-8CDD-52F1413BC317}" type="datetimeFigureOut">
              <a:rPr lang="en-GH" smtClean="0"/>
              <a:t>06/06/2021</a:t>
            </a:fld>
            <a:endParaRPr lang="en-GH"/>
          </a:p>
        </p:txBody>
      </p:sp>
      <p:sp>
        <p:nvSpPr>
          <p:cNvPr id="8" name="Footer Placeholder 7">
            <a:extLst>
              <a:ext uri="{FF2B5EF4-FFF2-40B4-BE49-F238E27FC236}">
                <a16:creationId xmlns:a16="http://schemas.microsoft.com/office/drawing/2014/main" id="{B997900A-7E6D-4B8C-8B20-8656E4D3E91A}"/>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B7C4555E-ED76-4BBB-8FB4-16E157764188}"/>
              </a:ext>
            </a:extLst>
          </p:cNvPr>
          <p:cNvSpPr>
            <a:spLocks noGrp="1"/>
          </p:cNvSpPr>
          <p:nvPr>
            <p:ph type="sldNum" sz="quarter" idx="12"/>
          </p:nvPr>
        </p:nvSpPr>
        <p:spPr/>
        <p:txBody>
          <a:bodyPr/>
          <a:lstStyle/>
          <a:p>
            <a:fld id="{FEF20CE6-65A3-40E5-B938-B27E4720C5EC}" type="slidenum">
              <a:rPr lang="en-GH" smtClean="0"/>
              <a:t>‹#›</a:t>
            </a:fld>
            <a:endParaRPr lang="en-GH"/>
          </a:p>
        </p:txBody>
      </p:sp>
    </p:spTree>
    <p:extLst>
      <p:ext uri="{BB962C8B-B14F-4D97-AF65-F5344CB8AC3E}">
        <p14:creationId xmlns:p14="http://schemas.microsoft.com/office/powerpoint/2010/main" val="378385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F1CF-FD1E-478A-ACA8-01EDA7F503B9}"/>
              </a:ext>
            </a:extLst>
          </p:cNvPr>
          <p:cNvSpPr>
            <a:spLocks noGrp="1"/>
          </p:cNvSpPr>
          <p:nvPr>
            <p:ph type="title"/>
          </p:nvPr>
        </p:nvSpPr>
        <p:spPr/>
        <p:txBody>
          <a:bodyPr/>
          <a:lstStyle/>
          <a:p>
            <a:r>
              <a:rPr lang="en-US"/>
              <a:t>Click to edit Master title style</a:t>
            </a:r>
            <a:endParaRPr lang="en-GH"/>
          </a:p>
        </p:txBody>
      </p:sp>
      <p:sp>
        <p:nvSpPr>
          <p:cNvPr id="3" name="Date Placeholder 2">
            <a:extLst>
              <a:ext uri="{FF2B5EF4-FFF2-40B4-BE49-F238E27FC236}">
                <a16:creationId xmlns:a16="http://schemas.microsoft.com/office/drawing/2014/main" id="{DB6B9F27-690C-48F8-AC6A-0604CB07229E}"/>
              </a:ext>
            </a:extLst>
          </p:cNvPr>
          <p:cNvSpPr>
            <a:spLocks noGrp="1"/>
          </p:cNvSpPr>
          <p:nvPr>
            <p:ph type="dt" sz="half" idx="10"/>
          </p:nvPr>
        </p:nvSpPr>
        <p:spPr/>
        <p:txBody>
          <a:bodyPr/>
          <a:lstStyle/>
          <a:p>
            <a:fld id="{2003ABE4-8A11-4506-8CDD-52F1413BC317}" type="datetimeFigureOut">
              <a:rPr lang="en-GH" smtClean="0"/>
              <a:t>06/06/2021</a:t>
            </a:fld>
            <a:endParaRPr lang="en-GH"/>
          </a:p>
        </p:txBody>
      </p:sp>
      <p:sp>
        <p:nvSpPr>
          <p:cNvPr id="4" name="Footer Placeholder 3">
            <a:extLst>
              <a:ext uri="{FF2B5EF4-FFF2-40B4-BE49-F238E27FC236}">
                <a16:creationId xmlns:a16="http://schemas.microsoft.com/office/drawing/2014/main" id="{5891A95B-03E1-4B25-9CD6-8D21DFBE100E}"/>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50FDB567-7DFB-4876-A8F2-E9F81C541E25}"/>
              </a:ext>
            </a:extLst>
          </p:cNvPr>
          <p:cNvSpPr>
            <a:spLocks noGrp="1"/>
          </p:cNvSpPr>
          <p:nvPr>
            <p:ph type="sldNum" sz="quarter" idx="12"/>
          </p:nvPr>
        </p:nvSpPr>
        <p:spPr/>
        <p:txBody>
          <a:bodyPr/>
          <a:lstStyle/>
          <a:p>
            <a:fld id="{FEF20CE6-65A3-40E5-B938-B27E4720C5EC}" type="slidenum">
              <a:rPr lang="en-GH" smtClean="0"/>
              <a:t>‹#›</a:t>
            </a:fld>
            <a:endParaRPr lang="en-GH"/>
          </a:p>
        </p:txBody>
      </p:sp>
    </p:spTree>
    <p:extLst>
      <p:ext uri="{BB962C8B-B14F-4D97-AF65-F5344CB8AC3E}">
        <p14:creationId xmlns:p14="http://schemas.microsoft.com/office/powerpoint/2010/main" val="911053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0855FA-2FEB-4A78-BBC2-C7879E0531E6}"/>
              </a:ext>
            </a:extLst>
          </p:cNvPr>
          <p:cNvSpPr>
            <a:spLocks noGrp="1"/>
          </p:cNvSpPr>
          <p:nvPr>
            <p:ph type="dt" sz="half" idx="10"/>
          </p:nvPr>
        </p:nvSpPr>
        <p:spPr/>
        <p:txBody>
          <a:bodyPr/>
          <a:lstStyle/>
          <a:p>
            <a:fld id="{2003ABE4-8A11-4506-8CDD-52F1413BC317}" type="datetimeFigureOut">
              <a:rPr lang="en-GH" smtClean="0"/>
              <a:t>06/06/2021</a:t>
            </a:fld>
            <a:endParaRPr lang="en-GH"/>
          </a:p>
        </p:txBody>
      </p:sp>
      <p:sp>
        <p:nvSpPr>
          <p:cNvPr id="3" name="Footer Placeholder 2">
            <a:extLst>
              <a:ext uri="{FF2B5EF4-FFF2-40B4-BE49-F238E27FC236}">
                <a16:creationId xmlns:a16="http://schemas.microsoft.com/office/drawing/2014/main" id="{A18B1008-E735-49C6-BE35-CB458DEC952E}"/>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972C31D9-0589-44A6-B06E-6364FFBB70AB}"/>
              </a:ext>
            </a:extLst>
          </p:cNvPr>
          <p:cNvSpPr>
            <a:spLocks noGrp="1"/>
          </p:cNvSpPr>
          <p:nvPr>
            <p:ph type="sldNum" sz="quarter" idx="12"/>
          </p:nvPr>
        </p:nvSpPr>
        <p:spPr/>
        <p:txBody>
          <a:bodyPr/>
          <a:lstStyle/>
          <a:p>
            <a:fld id="{FEF20CE6-65A3-40E5-B938-B27E4720C5EC}" type="slidenum">
              <a:rPr lang="en-GH" smtClean="0"/>
              <a:t>‹#›</a:t>
            </a:fld>
            <a:endParaRPr lang="en-GH"/>
          </a:p>
        </p:txBody>
      </p:sp>
    </p:spTree>
    <p:extLst>
      <p:ext uri="{BB962C8B-B14F-4D97-AF65-F5344CB8AC3E}">
        <p14:creationId xmlns:p14="http://schemas.microsoft.com/office/powerpoint/2010/main" val="3000960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4FF8-C442-4DD0-97CA-CED4AE7248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Content Placeholder 2">
            <a:extLst>
              <a:ext uri="{FF2B5EF4-FFF2-40B4-BE49-F238E27FC236}">
                <a16:creationId xmlns:a16="http://schemas.microsoft.com/office/drawing/2014/main" id="{0EB02211-7166-41FE-B7DD-B65927F2AC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Text Placeholder 3">
            <a:extLst>
              <a:ext uri="{FF2B5EF4-FFF2-40B4-BE49-F238E27FC236}">
                <a16:creationId xmlns:a16="http://schemas.microsoft.com/office/drawing/2014/main" id="{8796F6F2-E41A-41EC-BB44-14BD774F6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BCA645-7064-4F70-9884-70F7FFAED81A}"/>
              </a:ext>
            </a:extLst>
          </p:cNvPr>
          <p:cNvSpPr>
            <a:spLocks noGrp="1"/>
          </p:cNvSpPr>
          <p:nvPr>
            <p:ph type="dt" sz="half" idx="10"/>
          </p:nvPr>
        </p:nvSpPr>
        <p:spPr/>
        <p:txBody>
          <a:bodyPr/>
          <a:lstStyle/>
          <a:p>
            <a:fld id="{2003ABE4-8A11-4506-8CDD-52F1413BC317}" type="datetimeFigureOut">
              <a:rPr lang="en-GH" smtClean="0"/>
              <a:t>06/06/2021</a:t>
            </a:fld>
            <a:endParaRPr lang="en-GH"/>
          </a:p>
        </p:txBody>
      </p:sp>
      <p:sp>
        <p:nvSpPr>
          <p:cNvPr id="6" name="Footer Placeholder 5">
            <a:extLst>
              <a:ext uri="{FF2B5EF4-FFF2-40B4-BE49-F238E27FC236}">
                <a16:creationId xmlns:a16="http://schemas.microsoft.com/office/drawing/2014/main" id="{FCF14893-1588-484E-8DD1-1BFC76840A9D}"/>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4F067403-60E9-4017-A915-AF33CF96F874}"/>
              </a:ext>
            </a:extLst>
          </p:cNvPr>
          <p:cNvSpPr>
            <a:spLocks noGrp="1"/>
          </p:cNvSpPr>
          <p:nvPr>
            <p:ph type="sldNum" sz="quarter" idx="12"/>
          </p:nvPr>
        </p:nvSpPr>
        <p:spPr/>
        <p:txBody>
          <a:bodyPr/>
          <a:lstStyle/>
          <a:p>
            <a:fld id="{FEF20CE6-65A3-40E5-B938-B27E4720C5EC}" type="slidenum">
              <a:rPr lang="en-GH" smtClean="0"/>
              <a:t>‹#›</a:t>
            </a:fld>
            <a:endParaRPr lang="en-GH"/>
          </a:p>
        </p:txBody>
      </p:sp>
    </p:spTree>
    <p:extLst>
      <p:ext uri="{BB962C8B-B14F-4D97-AF65-F5344CB8AC3E}">
        <p14:creationId xmlns:p14="http://schemas.microsoft.com/office/powerpoint/2010/main" val="1052317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D6FB-0BE0-447E-9EDF-7D06CE22A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Picture Placeholder 2">
            <a:extLst>
              <a:ext uri="{FF2B5EF4-FFF2-40B4-BE49-F238E27FC236}">
                <a16:creationId xmlns:a16="http://schemas.microsoft.com/office/drawing/2014/main" id="{750B04E2-72BC-4CD1-8952-7B84908B29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146EAF35-8CF4-4F65-AA63-12998979D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B57B0-742B-4CA3-92F0-B6310AE60C2F}"/>
              </a:ext>
            </a:extLst>
          </p:cNvPr>
          <p:cNvSpPr>
            <a:spLocks noGrp="1"/>
          </p:cNvSpPr>
          <p:nvPr>
            <p:ph type="dt" sz="half" idx="10"/>
          </p:nvPr>
        </p:nvSpPr>
        <p:spPr/>
        <p:txBody>
          <a:bodyPr/>
          <a:lstStyle/>
          <a:p>
            <a:fld id="{2003ABE4-8A11-4506-8CDD-52F1413BC317}" type="datetimeFigureOut">
              <a:rPr lang="en-GH" smtClean="0"/>
              <a:t>06/06/2021</a:t>
            </a:fld>
            <a:endParaRPr lang="en-GH"/>
          </a:p>
        </p:txBody>
      </p:sp>
      <p:sp>
        <p:nvSpPr>
          <p:cNvPr id="6" name="Footer Placeholder 5">
            <a:extLst>
              <a:ext uri="{FF2B5EF4-FFF2-40B4-BE49-F238E27FC236}">
                <a16:creationId xmlns:a16="http://schemas.microsoft.com/office/drawing/2014/main" id="{B5FA3EEB-E057-454E-8578-B6BDB2BC5183}"/>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D6F61829-7F53-44FD-B6CF-D474023E6185}"/>
              </a:ext>
            </a:extLst>
          </p:cNvPr>
          <p:cNvSpPr>
            <a:spLocks noGrp="1"/>
          </p:cNvSpPr>
          <p:nvPr>
            <p:ph type="sldNum" sz="quarter" idx="12"/>
          </p:nvPr>
        </p:nvSpPr>
        <p:spPr/>
        <p:txBody>
          <a:bodyPr/>
          <a:lstStyle/>
          <a:p>
            <a:fld id="{FEF20CE6-65A3-40E5-B938-B27E4720C5EC}" type="slidenum">
              <a:rPr lang="en-GH" smtClean="0"/>
              <a:t>‹#›</a:t>
            </a:fld>
            <a:endParaRPr lang="en-GH"/>
          </a:p>
        </p:txBody>
      </p:sp>
    </p:spTree>
    <p:extLst>
      <p:ext uri="{BB962C8B-B14F-4D97-AF65-F5344CB8AC3E}">
        <p14:creationId xmlns:p14="http://schemas.microsoft.com/office/powerpoint/2010/main" val="574222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95E4F5-3BFC-459A-9683-2682C92397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H"/>
          </a:p>
        </p:txBody>
      </p:sp>
      <p:sp>
        <p:nvSpPr>
          <p:cNvPr id="3" name="Text Placeholder 2">
            <a:extLst>
              <a:ext uri="{FF2B5EF4-FFF2-40B4-BE49-F238E27FC236}">
                <a16:creationId xmlns:a16="http://schemas.microsoft.com/office/drawing/2014/main" id="{6C981B72-83D3-451E-BD31-DF39CC7EFC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C7B5DB0F-E8DD-434D-A2C0-135B919ECB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3ABE4-8A11-4506-8CDD-52F1413BC317}" type="datetimeFigureOut">
              <a:rPr lang="en-GH" smtClean="0"/>
              <a:t>06/06/2021</a:t>
            </a:fld>
            <a:endParaRPr lang="en-GH"/>
          </a:p>
        </p:txBody>
      </p:sp>
      <p:sp>
        <p:nvSpPr>
          <p:cNvPr id="5" name="Footer Placeholder 4">
            <a:extLst>
              <a:ext uri="{FF2B5EF4-FFF2-40B4-BE49-F238E27FC236}">
                <a16:creationId xmlns:a16="http://schemas.microsoft.com/office/drawing/2014/main" id="{6914C784-B4AD-4365-BE8D-6B7E161E35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4AE7452A-7C28-4E25-A171-635819EBF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20CE6-65A3-40E5-B938-B27E4720C5EC}" type="slidenum">
              <a:rPr lang="en-GH" smtClean="0"/>
              <a:t>‹#›</a:t>
            </a:fld>
            <a:endParaRPr lang="en-GH"/>
          </a:p>
        </p:txBody>
      </p:sp>
    </p:spTree>
    <p:extLst>
      <p:ext uri="{BB962C8B-B14F-4D97-AF65-F5344CB8AC3E}">
        <p14:creationId xmlns:p14="http://schemas.microsoft.com/office/powerpoint/2010/main" val="1023858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BC2E-0FDA-487E-87BA-9AD200D4D518}"/>
              </a:ext>
            </a:extLst>
          </p:cNvPr>
          <p:cNvSpPr>
            <a:spLocks noGrp="1"/>
          </p:cNvSpPr>
          <p:nvPr>
            <p:ph type="title"/>
          </p:nvPr>
        </p:nvSpPr>
        <p:spPr/>
        <p:txBody>
          <a:bodyPr/>
          <a:lstStyle/>
          <a:p>
            <a:r>
              <a:rPr lang="en-US" b="1" u="sng" dirty="0"/>
              <a:t>DOCUMENTATION ON PHARMACY MANAGEMENT SYSTEM</a:t>
            </a:r>
            <a:endParaRPr lang="en-GH" b="1" u="sng" dirty="0"/>
          </a:p>
        </p:txBody>
      </p:sp>
    </p:spTree>
    <p:extLst>
      <p:ext uri="{BB962C8B-B14F-4D97-AF65-F5344CB8AC3E}">
        <p14:creationId xmlns:p14="http://schemas.microsoft.com/office/powerpoint/2010/main" val="1823970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E1432-F50F-46F0-A6A5-7173055F1721}"/>
              </a:ext>
            </a:extLst>
          </p:cNvPr>
          <p:cNvSpPr>
            <a:spLocks noGrp="1"/>
          </p:cNvSpPr>
          <p:nvPr>
            <p:ph type="title"/>
          </p:nvPr>
        </p:nvSpPr>
        <p:spPr/>
        <p:txBody>
          <a:bodyPr/>
          <a:lstStyle/>
          <a:p>
            <a:r>
              <a:rPr lang="en-US" dirty="0"/>
              <a:t>			</a:t>
            </a: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Software Project Costing</a:t>
            </a:r>
            <a:br>
              <a:rPr lang="en-GH" sz="1800" dirty="0">
                <a:effectLst/>
                <a:latin typeface="Calibri" panose="020F0502020204030204" pitchFamily="34" charset="0"/>
                <a:ea typeface="Calibri" panose="020F0502020204030204" pitchFamily="34" charset="0"/>
                <a:cs typeface="Times New Roman" panose="02020603050405020304" pitchFamily="18" charset="0"/>
              </a:rPr>
            </a:br>
            <a:endParaRPr lang="en-GH" dirty="0"/>
          </a:p>
        </p:txBody>
      </p:sp>
      <p:sp>
        <p:nvSpPr>
          <p:cNvPr id="3" name="Content Placeholder 2">
            <a:extLst>
              <a:ext uri="{FF2B5EF4-FFF2-40B4-BE49-F238E27FC236}">
                <a16:creationId xmlns:a16="http://schemas.microsoft.com/office/drawing/2014/main" id="{6D539867-DCD7-4125-873B-7361C26E6E79}"/>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Making an economic analysis is essential in the field of software making for solving  problems. The first to ask the developer is how much does the pharmacy manager software cost? With the clients having their budgets in mind, this question cannot be answered straightforwardly as the client may expect. A lot such as app platform (Android, IOS Web application); and UI design development (front-end, back-end) all affect the cost of the price of the software. For instance, considering a customer wants his/her app to work on both IOS and android platforms, the fees charged will be more than just one of the platforms. The reason is that both platforms have different SDKs and converting an Android app into an IOS app is impossible. This literally means the developer needs to create the app for each of the platforms individually increasing the price.</a:t>
            </a:r>
            <a:endParaRPr lang="en-GH"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H" dirty="0"/>
          </a:p>
        </p:txBody>
      </p:sp>
    </p:spTree>
    <p:extLst>
      <p:ext uri="{BB962C8B-B14F-4D97-AF65-F5344CB8AC3E}">
        <p14:creationId xmlns:p14="http://schemas.microsoft.com/office/powerpoint/2010/main" val="210911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21EB-D097-489C-A204-2F185A317183}"/>
              </a:ext>
            </a:extLst>
          </p:cNvPr>
          <p:cNvSpPr>
            <a:spLocks noGrp="1"/>
          </p:cNvSpPr>
          <p:nvPr>
            <p:ph type="title"/>
          </p:nvPr>
        </p:nvSpPr>
        <p:spPr/>
        <p:txBody>
          <a:bodyPr/>
          <a:lstStyle/>
          <a:p>
            <a:r>
              <a:rPr lang="en-US" dirty="0"/>
              <a:t>				</a:t>
            </a: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Software Scheduling</a:t>
            </a:r>
            <a:endParaRPr lang="en-GH" b="1" u="sng" dirty="0"/>
          </a:p>
        </p:txBody>
      </p:sp>
      <p:sp>
        <p:nvSpPr>
          <p:cNvPr id="3" name="Content Placeholder 2">
            <a:extLst>
              <a:ext uri="{FF2B5EF4-FFF2-40B4-BE49-F238E27FC236}">
                <a16:creationId xmlns:a16="http://schemas.microsoft.com/office/drawing/2014/main" id="{28B634DF-882B-4BE1-BCC1-BC184CC657BC}"/>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time scheduled for the app was an intense everyday coding to fully complete this pharmacy management project.</a:t>
            </a:r>
            <a:endParaRPr lang="en-GH"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H" dirty="0"/>
          </a:p>
        </p:txBody>
      </p:sp>
    </p:spTree>
    <p:extLst>
      <p:ext uri="{BB962C8B-B14F-4D97-AF65-F5344CB8AC3E}">
        <p14:creationId xmlns:p14="http://schemas.microsoft.com/office/powerpoint/2010/main" val="180289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27B06-62CE-40A7-93AE-093795D0DB2A}"/>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GH" sz="1800" b="1" u="sng" dirty="0">
                <a:effectLst/>
                <a:latin typeface="Calibri" panose="020F0502020204030204" pitchFamily="34" charset="0"/>
                <a:ea typeface="Calibri" panose="020F0502020204030204" pitchFamily="34" charset="0"/>
                <a:cs typeface="Times New Roman" panose="02020603050405020304" pitchFamily="18" charset="0"/>
              </a:rPr>
              <a:t>Problem Statement</a:t>
            </a:r>
            <a:endParaRPr lang="en-GH" b="1" u="sng" dirty="0"/>
          </a:p>
        </p:txBody>
      </p:sp>
      <p:sp>
        <p:nvSpPr>
          <p:cNvPr id="3" name="Content Placeholder 2">
            <a:extLst>
              <a:ext uri="{FF2B5EF4-FFF2-40B4-BE49-F238E27FC236}">
                <a16:creationId xmlns:a16="http://schemas.microsoft.com/office/drawing/2014/main" id="{BD91B57F-4C62-46B9-B706-5DC46053DA58}"/>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pharmacy management system has recently been digitized by keeping track of very large pharmacy records. As a result, the old habit where paper records were kept in filing cabinets has been abolished. This project will focus on managing such complex records by employing a manager, salesperson, and pharmacist. An application will be used to provide quick access to the records and check vital reviews about the pharmacy business to monitor growth stages.</a:t>
            </a:r>
            <a:endParaRPr lang="en-GH"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H" dirty="0"/>
          </a:p>
        </p:txBody>
      </p:sp>
    </p:spTree>
    <p:extLst>
      <p:ext uri="{BB962C8B-B14F-4D97-AF65-F5344CB8AC3E}">
        <p14:creationId xmlns:p14="http://schemas.microsoft.com/office/powerpoint/2010/main" val="684865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000A9-4FD2-4202-BDCC-A1DB7FC4D477}"/>
              </a:ext>
            </a:extLst>
          </p:cNvPr>
          <p:cNvSpPr>
            <a:spLocks noGrp="1"/>
          </p:cNvSpPr>
          <p:nvPr>
            <p:ph type="title"/>
          </p:nvPr>
        </p:nvSpPr>
        <p:spPr/>
        <p:txBody>
          <a:bodyPr/>
          <a:lstStyle/>
          <a:p>
            <a:r>
              <a:rPr lang="en-US" dirty="0"/>
              <a:t>                             </a:t>
            </a: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Requirement</a:t>
            </a:r>
            <a:br>
              <a:rPr lang="en-GH" sz="1800" dirty="0">
                <a:effectLst/>
                <a:latin typeface="Calibri" panose="020F0502020204030204" pitchFamily="34" charset="0"/>
                <a:ea typeface="Calibri" panose="020F0502020204030204" pitchFamily="34" charset="0"/>
                <a:cs typeface="Times New Roman" panose="02020603050405020304" pitchFamily="18" charset="0"/>
              </a:rPr>
            </a:br>
            <a:endParaRPr lang="en-GH" dirty="0"/>
          </a:p>
        </p:txBody>
      </p:sp>
      <p:sp>
        <p:nvSpPr>
          <p:cNvPr id="3" name="Content Placeholder 2">
            <a:extLst>
              <a:ext uri="{FF2B5EF4-FFF2-40B4-BE49-F238E27FC236}">
                <a16:creationId xmlns:a16="http://schemas.microsoft.com/office/drawing/2014/main" id="{3E93481D-CA7E-404D-B2FB-068D1A52EB1D}"/>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software is mainly to perform the following tasks:</a:t>
            </a:r>
            <a:endParaRPr lang="en-GH"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Admin can add new and delete new managers, pharmacists, and salespersons. This is to enable close supervision of the work performed by the various stakeholders.</a:t>
            </a:r>
            <a:endParaRPr lang="en-GH"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pharmacist, manager, and salesperson log in their details only after the admin adds them to the database. This thereby provides easy accessibility to the pharmacist, manager, and salesperson records.</a:t>
            </a:r>
            <a:endParaRPr lang="en-GH"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H" dirty="0"/>
          </a:p>
        </p:txBody>
      </p:sp>
    </p:spTree>
    <p:extLst>
      <p:ext uri="{BB962C8B-B14F-4D97-AF65-F5344CB8AC3E}">
        <p14:creationId xmlns:p14="http://schemas.microsoft.com/office/powerpoint/2010/main" val="3715032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28A7-D828-48F2-9784-2A8A6D91CE16}"/>
              </a:ext>
            </a:extLst>
          </p:cNvPr>
          <p:cNvSpPr>
            <a:spLocks noGrp="1"/>
          </p:cNvSpPr>
          <p:nvPr>
            <p:ph type="title"/>
          </p:nvPr>
        </p:nvSpPr>
        <p:spPr/>
        <p:txBody>
          <a:bodyPr/>
          <a:lstStyle/>
          <a:p>
            <a:r>
              <a:rPr lang="en-US" dirty="0"/>
              <a:t>			</a:t>
            </a: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Software Process</a:t>
            </a:r>
            <a:endParaRPr lang="en-GH" b="1" u="sng" dirty="0"/>
          </a:p>
        </p:txBody>
      </p:sp>
      <p:sp>
        <p:nvSpPr>
          <p:cNvPr id="3" name="Content Placeholder 2">
            <a:extLst>
              <a:ext uri="{FF2B5EF4-FFF2-40B4-BE49-F238E27FC236}">
                <a16:creationId xmlns:a16="http://schemas.microsoft.com/office/drawing/2014/main" id="{BD92D449-A510-481A-9885-F02B99C88DD9}"/>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Agile methodology is an interactive technique that will be implemented in our project. Agile promotes teamwork among the developers and clients to discuss the cycle of the project leading to frequent interactions among them improving error debugging. Also, there will be no increase in cost in case of pharmacy plan changes since it requires less expensive reworks.</a:t>
            </a:r>
            <a:endParaRPr lang="en-GH"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H" dirty="0"/>
          </a:p>
        </p:txBody>
      </p:sp>
    </p:spTree>
    <p:extLst>
      <p:ext uri="{BB962C8B-B14F-4D97-AF65-F5344CB8AC3E}">
        <p14:creationId xmlns:p14="http://schemas.microsoft.com/office/powerpoint/2010/main" val="1681055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3366-7DB6-4CA5-BA24-E511C48D385C}"/>
              </a:ext>
            </a:extLst>
          </p:cNvPr>
          <p:cNvSpPr>
            <a:spLocks noGrp="1"/>
          </p:cNvSpPr>
          <p:nvPr>
            <p:ph type="title"/>
          </p:nvPr>
        </p:nvSpPr>
        <p:spPr/>
        <p:txBody>
          <a:bodyPr/>
          <a:lstStyle/>
          <a:p>
            <a:r>
              <a:rPr lang="en-US" dirty="0"/>
              <a:t>			         </a:t>
            </a: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Software Modeling</a:t>
            </a:r>
            <a:endParaRPr lang="en-GH" b="1" u="sng" dirty="0"/>
          </a:p>
        </p:txBody>
      </p:sp>
      <p:sp>
        <p:nvSpPr>
          <p:cNvPr id="3" name="Content Placeholder 2">
            <a:extLst>
              <a:ext uri="{FF2B5EF4-FFF2-40B4-BE49-F238E27FC236}">
                <a16:creationId xmlns:a16="http://schemas.microsoft.com/office/drawing/2014/main" id="{9DF65935-9238-4662-A8FC-60902297162B}"/>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methodology used in the implementation of the software is the Incremental Model of System Development Life Cycle, which allows room for scalability as time goes on. Creating an Online Pharmaceutical Management System would help in pharmaceutical practices for all parties involved. It is eminent that the system provides a safe, secure, and verified platform for all parties which help to bridge the communication gap and provide legitimate drugs. Therefore, if all recommendations are strictly adhered to, there will be strict monitoring and regulation of how drugs are circulated and a decrease in the speed of fake drugs.</a:t>
            </a:r>
            <a:endParaRPr lang="en-GH"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H" dirty="0"/>
          </a:p>
        </p:txBody>
      </p:sp>
    </p:spTree>
    <p:extLst>
      <p:ext uri="{BB962C8B-B14F-4D97-AF65-F5344CB8AC3E}">
        <p14:creationId xmlns:p14="http://schemas.microsoft.com/office/powerpoint/2010/main" val="2090059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41AE-F3BF-4716-829B-B95161B4E29A}"/>
              </a:ext>
            </a:extLst>
          </p:cNvPr>
          <p:cNvSpPr>
            <a:spLocks noGrp="1"/>
          </p:cNvSpPr>
          <p:nvPr>
            <p:ph type="title"/>
          </p:nvPr>
        </p:nvSpPr>
        <p:spPr/>
        <p:txBody>
          <a:bodyPr/>
          <a:lstStyle/>
          <a:p>
            <a:r>
              <a:rPr lang="en-US" dirty="0"/>
              <a:t>				</a:t>
            </a: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Software System Architecture</a:t>
            </a:r>
            <a:br>
              <a:rPr lang="en-GH" sz="1800" dirty="0">
                <a:effectLst/>
                <a:latin typeface="Calibri" panose="020F0502020204030204" pitchFamily="34" charset="0"/>
                <a:ea typeface="Calibri" panose="020F0502020204030204" pitchFamily="34" charset="0"/>
                <a:cs typeface="Times New Roman" panose="02020603050405020304" pitchFamily="18" charset="0"/>
              </a:rPr>
            </a:br>
            <a:endParaRPr lang="en-GH" dirty="0"/>
          </a:p>
        </p:txBody>
      </p:sp>
      <p:pic>
        <p:nvPicPr>
          <p:cNvPr id="4" name="Content Placeholder 3">
            <a:extLst>
              <a:ext uri="{FF2B5EF4-FFF2-40B4-BE49-F238E27FC236}">
                <a16:creationId xmlns:a16="http://schemas.microsoft.com/office/drawing/2014/main" id="{D8AA64B2-48E7-4FB2-AE68-F46443524FF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9337" y="2272265"/>
            <a:ext cx="7173326" cy="3458058"/>
          </a:xfrm>
          <a:prstGeom prst="rect">
            <a:avLst/>
          </a:prstGeom>
          <a:noFill/>
          <a:ln>
            <a:noFill/>
          </a:ln>
        </p:spPr>
      </p:pic>
    </p:spTree>
    <p:extLst>
      <p:ext uri="{BB962C8B-B14F-4D97-AF65-F5344CB8AC3E}">
        <p14:creationId xmlns:p14="http://schemas.microsoft.com/office/powerpoint/2010/main" val="115395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9856D-0D74-44EC-B7D3-FA6BE3A6E3F4}"/>
              </a:ext>
            </a:extLst>
          </p:cNvPr>
          <p:cNvSpPr>
            <a:spLocks noGrp="1"/>
          </p:cNvSpPr>
          <p:nvPr>
            <p:ph type="title"/>
          </p:nvPr>
        </p:nvSpPr>
        <p:spPr/>
        <p:txBody>
          <a:bodyPr/>
          <a:lstStyle/>
          <a:p>
            <a:r>
              <a:rPr lang="en-US" dirty="0"/>
              <a:t>			       </a:t>
            </a: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Design and Implementation</a:t>
            </a:r>
            <a:endParaRPr lang="en-GH" b="1" u="sng" dirty="0"/>
          </a:p>
        </p:txBody>
      </p:sp>
      <p:sp>
        <p:nvSpPr>
          <p:cNvPr id="3" name="Content Placeholder 2">
            <a:extLst>
              <a:ext uri="{FF2B5EF4-FFF2-40B4-BE49-F238E27FC236}">
                <a16:creationId xmlns:a16="http://schemas.microsoft.com/office/drawing/2014/main" id="{57079470-E4A9-4DD1-97A8-3129DCDE80D3}"/>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customer asks for the product he/she wants to purchase. The salesperson checks if the medicine is available. If the product is available it is recorded in the sales made database but if not, no record is kept. The salesperson cannot delete, or update any of the items in the database because he/she has no authority to do so. The salesperson can only view the sales dashboard to see which items got sold at some time. The sales reports are kept daily, weekly, and monthly, which will be checked and monitored by the manager. The sales reports will help update and inform the admin if there is a shortage of a particular drug and the growth of the business.</a:t>
            </a:r>
            <a:endParaRPr lang="en-GH"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H" dirty="0"/>
          </a:p>
        </p:txBody>
      </p:sp>
    </p:spTree>
    <p:extLst>
      <p:ext uri="{BB962C8B-B14F-4D97-AF65-F5344CB8AC3E}">
        <p14:creationId xmlns:p14="http://schemas.microsoft.com/office/powerpoint/2010/main" val="1149930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5B7DC-D06A-4192-A49F-5DCD2ECDA8E3}"/>
              </a:ext>
            </a:extLst>
          </p:cNvPr>
          <p:cNvSpPr>
            <a:spLocks noGrp="1"/>
          </p:cNvSpPr>
          <p:nvPr>
            <p:ph type="title"/>
          </p:nvPr>
        </p:nvSpPr>
        <p:spPr/>
        <p:txBody>
          <a:bodyPr/>
          <a:lstStyle/>
          <a:p>
            <a:r>
              <a:rPr lang="en-US" dirty="0"/>
              <a:t>					</a:t>
            </a: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Testing</a:t>
            </a:r>
            <a:endParaRPr lang="en-GH" b="1" u="sng" dirty="0"/>
          </a:p>
        </p:txBody>
      </p:sp>
      <p:sp>
        <p:nvSpPr>
          <p:cNvPr id="3" name="Content Placeholder 2">
            <a:extLst>
              <a:ext uri="{FF2B5EF4-FFF2-40B4-BE49-F238E27FC236}">
                <a16:creationId xmlns:a16="http://schemas.microsoft.com/office/drawing/2014/main" id="{32826035-65C9-4AAA-8189-49AB71844E2B}"/>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There should be the removal of bugs before the pharmacy management system is implemented into operation. This phase is essential to reach a successful project. Once the system’s codification is done, a test plan should be developed and run on a given set of test data. The test run’s performance should match the expected results. After the first test is done, the primary test follows where actual data is used and executed. The execution is analyzed, and, in case of any errors, the errors will be identified and fixed and further tested for the expected output.</a:t>
            </a:r>
            <a:endParaRPr lang="en-GH"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H" dirty="0"/>
          </a:p>
        </p:txBody>
      </p:sp>
    </p:spTree>
    <p:extLst>
      <p:ext uri="{BB962C8B-B14F-4D97-AF65-F5344CB8AC3E}">
        <p14:creationId xmlns:p14="http://schemas.microsoft.com/office/powerpoint/2010/main" val="3765366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6CAD-0DCE-4BD9-9756-BF0E6FEA58BE}"/>
              </a:ext>
            </a:extLst>
          </p:cNvPr>
          <p:cNvSpPr>
            <a:spLocks noGrp="1"/>
          </p:cNvSpPr>
          <p:nvPr>
            <p:ph type="title"/>
          </p:nvPr>
        </p:nvSpPr>
        <p:spPr/>
        <p:txBody>
          <a:bodyPr/>
          <a:lstStyle/>
          <a:p>
            <a:r>
              <a:rPr lang="en-US" dirty="0"/>
              <a:t>				</a:t>
            </a: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Software Project Planning</a:t>
            </a:r>
            <a:br>
              <a:rPr lang="en-GH" sz="1800" dirty="0">
                <a:effectLst/>
                <a:latin typeface="Calibri" panose="020F0502020204030204" pitchFamily="34" charset="0"/>
                <a:ea typeface="Calibri" panose="020F0502020204030204" pitchFamily="34" charset="0"/>
                <a:cs typeface="Times New Roman" panose="02020603050405020304" pitchFamily="18" charset="0"/>
              </a:rPr>
            </a:br>
            <a:endParaRPr lang="en-GH" dirty="0"/>
          </a:p>
        </p:txBody>
      </p:sp>
      <p:sp>
        <p:nvSpPr>
          <p:cNvPr id="3" name="Content Placeholder 2">
            <a:extLst>
              <a:ext uri="{FF2B5EF4-FFF2-40B4-BE49-F238E27FC236}">
                <a16:creationId xmlns:a16="http://schemas.microsoft.com/office/drawing/2014/main" id="{8B60D3AC-3E66-4B28-8F01-1A2EA7EBB60A}"/>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analysts are required to check what is really happening in the business. Problems, opportunities, and objectives are identified through this planning process. Together with other team members, developers and analysts find out the problems. The objective of the system is also needed to know the purpose of the business. The analysts and developers check whether the information gathered can aid in solving specific problems or opportunities. </a:t>
            </a:r>
            <a:endParaRPr lang="en-GH"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H" dirty="0"/>
          </a:p>
        </p:txBody>
      </p:sp>
    </p:spTree>
    <p:extLst>
      <p:ext uri="{BB962C8B-B14F-4D97-AF65-F5344CB8AC3E}">
        <p14:creationId xmlns:p14="http://schemas.microsoft.com/office/powerpoint/2010/main" val="1274763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884</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DOCUMENTATION ON PHARMACY MANAGEMENT SYSTEM</vt:lpstr>
      <vt:lpstr>                                                                      Problem Statement</vt:lpstr>
      <vt:lpstr>                             Requirement </vt:lpstr>
      <vt:lpstr>   Software Process</vt:lpstr>
      <vt:lpstr>            Software Modeling</vt:lpstr>
      <vt:lpstr>    Software System Architecture </vt:lpstr>
      <vt:lpstr>          Design and Implementation</vt:lpstr>
      <vt:lpstr>     Testing</vt:lpstr>
      <vt:lpstr>    Software Project Planning </vt:lpstr>
      <vt:lpstr>   Software Project Costing </vt:lpstr>
      <vt:lpstr>    Software Scheduling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dc:creator>
  <cp:lastModifiedBy>joe</cp:lastModifiedBy>
  <cp:revision>3</cp:revision>
  <dcterms:created xsi:type="dcterms:W3CDTF">2021-06-06T17:01:57Z</dcterms:created>
  <dcterms:modified xsi:type="dcterms:W3CDTF">2021-06-06T17:15:15Z</dcterms:modified>
</cp:coreProperties>
</file>