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4" r:id="rId7"/>
    <p:sldId id="261" r:id="rId8"/>
    <p:sldId id="260" r:id="rId9"/>
    <p:sldId id="263" r:id="rId10"/>
    <p:sldId id="262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F4898-869B-47B9-B554-5C10D1A21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6612D1-AF56-48A9-9376-BE8EC61BF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20E04D-09D5-407D-AF23-A1B845C5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ECDB-A338-4AE3-A351-AF5DBC758CBA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384FC2-ACB4-43B0-A253-9B43A866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AB4285-CFBE-4A0D-AB61-CF36008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1A1E-1C4A-4E12-8A8C-47F2A0B5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75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3A60C-2774-4E6B-8DE9-80362945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3DF942-DBCE-439B-9C0F-B2C2732A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39403-264A-4B0F-B066-64B69D1D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ECDB-A338-4AE3-A351-AF5DBC758CBA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DE07B5-B955-4548-9B42-D978D0EF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0EC63E-4C16-4748-8381-FB15628C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1A1E-1C4A-4E12-8A8C-47F2A0B5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16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D00563-7ADB-4926-95A7-CD20E2D63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419441-B189-4AB9-909B-B0382326C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F1E2F3-DA61-400E-A26B-72180C7E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ECDB-A338-4AE3-A351-AF5DBC758CBA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3B44C9-C9E6-4F6B-9DAD-8D6132BF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A077CD-684D-4179-87BD-050881CE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1A1E-1C4A-4E12-8A8C-47F2A0B5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35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2697D-5405-43A1-8E9F-449AFB8F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F8D170-25D2-42AF-A75B-BC466C3F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EC5815-FB73-41D3-9376-AE69E485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ECDB-A338-4AE3-A351-AF5DBC758CBA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3BCF5E-ACEE-4FC5-A065-C6D49ADF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464E29-B633-4251-BAD7-F31C3162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1A1E-1C4A-4E12-8A8C-47F2A0B5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88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59034-15AB-4E5B-BD55-5D5CEB29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CC1FA0-D8FF-4175-9045-3D324EF8E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6821AE-1C61-4A3C-97B5-3B5644BA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ECDB-A338-4AE3-A351-AF5DBC758CBA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C0794E-F548-49F3-BD6A-249BA1BF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EF0176-3CB2-4158-B721-3C0BF645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1A1E-1C4A-4E12-8A8C-47F2A0B5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13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6E38B-95E9-4461-B4A6-024F1D4E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32F790-44FB-49FB-91CC-55757A3D2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90056D-BDFA-4BF9-9CA2-DDDAC1160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87721D-2590-456F-B5D5-6C147E76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ECDB-A338-4AE3-A351-AF5DBC758CBA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B91617-0D17-45F6-9CC2-6F06971D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7723E1-FC80-438A-9FBD-D92162D8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1A1E-1C4A-4E12-8A8C-47F2A0B5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33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2E504-201D-44CF-8A8C-F312E1C3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BFB11D-3812-40D1-AEEA-AE62C241E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A1A976-D8B8-4F8D-A073-D61962637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8FD4F1-5814-4BA8-AC90-FD0B9BD83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E4422D-7F6E-4D57-A85D-A8F59DB4E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A8C1E1-49E2-4D9E-95F0-508C5304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ECDB-A338-4AE3-A351-AF5DBC758CBA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1A3FAF-1967-475E-862B-56311D49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750C39-17D2-4C92-BF42-9A38F1BD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1A1E-1C4A-4E12-8A8C-47F2A0B5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06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4C0D7-F3C2-4240-811A-AA63DDC1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6343C7-E7A7-46D7-BCA3-D7BCDE5B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ECDB-A338-4AE3-A351-AF5DBC758CBA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F24A8F-290C-4D5A-8EE6-51A93DCF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D0A60A-C54C-4CF0-B7BC-57AF1C66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1A1E-1C4A-4E12-8A8C-47F2A0B5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82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A740CC-0A68-4E49-A0A2-F2115175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ECDB-A338-4AE3-A351-AF5DBC758CBA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8C147A-93B1-4229-B07F-69F5733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86C461-4D2C-4025-AC00-DD4EC2D8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1A1E-1C4A-4E12-8A8C-47F2A0B5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52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ADADA-801A-4B94-91A6-76234BD3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EE1C7D-6FBD-405F-BADB-C4DCD6D5A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742E94-922A-4E54-A7EB-677EADCF5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3D78C3-9AC1-417D-8818-720BB36E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ECDB-A338-4AE3-A351-AF5DBC758CBA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5BB4BA-662B-45EA-989D-9530C2F5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EB28EA-E6EA-44E7-B39A-18BBCA3B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1A1E-1C4A-4E12-8A8C-47F2A0B5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73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B2C1D-0221-486C-BC76-886ACDD8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1343BEF-FA52-478E-BABD-9F56471E7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C22394-F51C-44FD-BAA3-08223E941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415802-8CDE-430E-8E25-F001D2D0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ECDB-A338-4AE3-A351-AF5DBC758CBA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ABB8AB-3F4A-4C4B-A24D-A62A340C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D3409F-1FB6-4D49-9468-6CA3B3CD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1A1E-1C4A-4E12-8A8C-47F2A0B5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72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516220-1E89-4149-BB8C-13D72E4F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7FFC9C-5DAD-464D-8C87-5E79A03CF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BE8322-E45D-4C5F-B917-0FE54BDF6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5ECDB-A338-4AE3-A351-AF5DBC758CBA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440D81-579E-4B4A-B018-7898615CF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FB43B4-9FE7-40A8-816A-0ECCAC1BF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71A1E-1C4A-4E12-8A8C-47F2A0B5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2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648C3-F8D6-469E-BC52-1454FC94A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t-BR" dirty="0"/>
              <a:t>Cadastro e Agendamento</a:t>
            </a:r>
            <a:br>
              <a:rPr lang="pt-BR" dirty="0"/>
            </a:br>
            <a:r>
              <a:rPr lang="pt-BR" dirty="0"/>
              <a:t>de Vacinas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AD7847-DDE6-406A-90EC-4903FB739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pt-BR" dirty="0"/>
              <a:t>Projeto Final Academia .NET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1800" dirty="0"/>
              <a:t>Aluna: Ana Lúcia Keiko Nishida</a:t>
            </a:r>
          </a:p>
        </p:txBody>
      </p:sp>
    </p:spTree>
    <p:extLst>
      <p:ext uri="{BB962C8B-B14F-4D97-AF65-F5344CB8AC3E}">
        <p14:creationId xmlns:p14="http://schemas.microsoft.com/office/powerpoint/2010/main" val="425168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5929B70-4B9D-4AB7-B846-3A42E8F2C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1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AE9DC25-C5E2-44B1-86FD-F52C9B437E7F}"/>
              </a:ext>
            </a:extLst>
          </p:cNvPr>
          <p:cNvSpPr txBox="1"/>
          <p:nvPr/>
        </p:nvSpPr>
        <p:spPr>
          <a:xfrm>
            <a:off x="2031022" y="1806695"/>
            <a:ext cx="7224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accent1">
                    <a:lumMod val="75000"/>
                  </a:schemeClr>
                </a:solidFill>
                <a:latin typeface="CommercialScript BT" panose="03030803040807090C04" pitchFamily="66" charset="0"/>
                <a:cs typeface="Arial" panose="020B0604020202020204" pitchFamily="34" charset="0"/>
              </a:rPr>
              <a:t>Obrigada!</a:t>
            </a:r>
          </a:p>
        </p:txBody>
      </p:sp>
      <p:pic>
        <p:nvPicPr>
          <p:cNvPr id="2054" name="Picture 6" descr="Vetores Saude grátis, 257.000+ imagens nos formatos AI e EPS">
            <a:extLst>
              <a:ext uri="{FF2B5EF4-FFF2-40B4-BE49-F238E27FC236}">
                <a16:creationId xmlns:a16="http://schemas.microsoft.com/office/drawing/2014/main" id="{D214AEF4-DD79-40CE-9646-BD3D66293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267" y="2637692"/>
            <a:ext cx="4211515" cy="336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8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is as diferenças entre as versões do SQL Server? – CL9">
            <a:extLst>
              <a:ext uri="{FF2B5EF4-FFF2-40B4-BE49-F238E27FC236}">
                <a16:creationId xmlns:a16="http://schemas.microsoft.com/office/drawing/2014/main" id="{67A078CA-BCBC-4E2A-A8A4-CBF25146E5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" t="30816" r="9882" b="25721"/>
          <a:stretch/>
        </p:blipFill>
        <p:spPr bwMode="auto">
          <a:xfrm>
            <a:off x="8294943" y="2328639"/>
            <a:ext cx="3456679" cy="99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4A887FF-B75D-4687-8B67-E350167C3930}"/>
              </a:ext>
            </a:extLst>
          </p:cNvPr>
          <p:cNvSpPr txBox="1"/>
          <p:nvPr/>
        </p:nvSpPr>
        <p:spPr>
          <a:xfrm>
            <a:off x="-123092" y="125354"/>
            <a:ext cx="7224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Linguagens utilizadas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3F3C8D-FBD5-40F1-8C85-C9BCBCE114A1}"/>
              </a:ext>
            </a:extLst>
          </p:cNvPr>
          <p:cNvSpPr txBox="1"/>
          <p:nvPr/>
        </p:nvSpPr>
        <p:spPr>
          <a:xfrm>
            <a:off x="1022578" y="1499585"/>
            <a:ext cx="2675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DB4AF8-E5A6-4DBB-8B6F-41FABDFE0E16}"/>
              </a:ext>
            </a:extLst>
          </p:cNvPr>
          <p:cNvSpPr txBox="1"/>
          <p:nvPr/>
        </p:nvSpPr>
        <p:spPr>
          <a:xfrm>
            <a:off x="9399335" y="1481576"/>
            <a:ext cx="12478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Banco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2990CE1-E5E8-4DF0-984B-5F86CC81A2A7}"/>
              </a:ext>
            </a:extLst>
          </p:cNvPr>
          <p:cNvSpPr txBox="1"/>
          <p:nvPr/>
        </p:nvSpPr>
        <p:spPr>
          <a:xfrm>
            <a:off x="4479027" y="1499160"/>
            <a:ext cx="267506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dirty="0"/>
          </a:p>
          <a:p>
            <a:pPr algn="ctr"/>
            <a:r>
              <a:rPr lang="pt-BR" sz="2800" dirty="0"/>
              <a:t>Migrations</a:t>
            </a:r>
            <a:endParaRPr lang="pt-BR" dirty="0"/>
          </a:p>
          <a:p>
            <a:pPr algn="ctr"/>
            <a:endParaRPr lang="pt-BR" b="1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1030" name="Picture 6" descr="Bootstrap Icon Png – Free PNG Images Vector, PSD, Clipart, Templates">
            <a:extLst>
              <a:ext uri="{FF2B5EF4-FFF2-40B4-BE49-F238E27FC236}">
                <a16:creationId xmlns:a16="http://schemas.microsoft.com/office/drawing/2014/main" id="{B50ECFF2-CF38-4997-B0A4-146A759B6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52" y="4838172"/>
            <a:ext cx="1615382" cy="161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ront-end - Html Css Javascript Logo Clipart - Full Size Clipart (#1961930)  - PinClipart">
            <a:extLst>
              <a:ext uri="{FF2B5EF4-FFF2-40B4-BE49-F238E27FC236}">
                <a16:creationId xmlns:a16="http://schemas.microsoft.com/office/drawing/2014/main" id="{664CC91C-4C3F-4308-A827-5DAF768A7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51" y="3600660"/>
            <a:ext cx="2425428" cy="136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VC Archives - TekPreacher">
            <a:extLst>
              <a:ext uri="{FF2B5EF4-FFF2-40B4-BE49-F238E27FC236}">
                <a16:creationId xmlns:a16="http://schemas.microsoft.com/office/drawing/2014/main" id="{76AC4388-8962-4BE9-8FEA-D2AC460D7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57" y="2433723"/>
            <a:ext cx="1912894" cy="102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icrosoft Entity Framework Core 2.1 Preview— Novas funcionalidades | by  Fulvio C Canducci Dias | Medium">
            <a:extLst>
              <a:ext uri="{FF2B5EF4-FFF2-40B4-BE49-F238E27FC236}">
                <a16:creationId xmlns:a16="http://schemas.microsoft.com/office/drawing/2014/main" id="{D24728B9-85E9-4288-A2C1-FEAEF6428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6" r="18673" b="82627"/>
          <a:stretch/>
        </p:blipFill>
        <p:spPr bwMode="auto">
          <a:xfrm>
            <a:off x="4230792" y="2877060"/>
            <a:ext cx="3171529" cy="47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5A16CE5-D4DE-4FF5-88C3-B2C0AC80D7B1}"/>
              </a:ext>
            </a:extLst>
          </p:cNvPr>
          <p:cNvCxnSpPr/>
          <p:nvPr/>
        </p:nvCxnSpPr>
        <p:spPr>
          <a:xfrm>
            <a:off x="3899784" y="1415561"/>
            <a:ext cx="0" cy="5037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5AD7690-D19C-4243-84C6-0009AFDF53F7}"/>
              </a:ext>
            </a:extLst>
          </p:cNvPr>
          <p:cNvCxnSpPr/>
          <p:nvPr/>
        </p:nvCxnSpPr>
        <p:spPr>
          <a:xfrm>
            <a:off x="7996660" y="1415561"/>
            <a:ext cx="0" cy="5037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67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01EDE19-50D8-41F0-B616-30832FBEEA8B}"/>
              </a:ext>
            </a:extLst>
          </p:cNvPr>
          <p:cNvSpPr/>
          <p:nvPr/>
        </p:nvSpPr>
        <p:spPr>
          <a:xfrm>
            <a:off x="422030" y="360486"/>
            <a:ext cx="7024636" cy="830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9028B39-31D6-473F-8EF8-2CF4B3406325}"/>
              </a:ext>
            </a:extLst>
          </p:cNvPr>
          <p:cNvSpPr/>
          <p:nvPr/>
        </p:nvSpPr>
        <p:spPr>
          <a:xfrm>
            <a:off x="583223" y="650881"/>
            <a:ext cx="7024636" cy="830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F0C547-0DA5-4DBD-A4FB-FBB925A90F53}"/>
              </a:ext>
            </a:extLst>
          </p:cNvPr>
          <p:cNvSpPr txBox="1"/>
          <p:nvPr/>
        </p:nvSpPr>
        <p:spPr>
          <a:xfrm>
            <a:off x="1110552" y="629275"/>
            <a:ext cx="5969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Temática e Motivações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C67C32-B5DF-421E-99F5-B567A28E6A9F}"/>
              </a:ext>
            </a:extLst>
          </p:cNvPr>
          <p:cNvSpPr txBox="1"/>
          <p:nvPr/>
        </p:nvSpPr>
        <p:spPr>
          <a:xfrm flipH="1">
            <a:off x="983271" y="2303587"/>
            <a:ext cx="3949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temática escolhida foi o desenvolvimento de um site para cadastro e agendamento para vacinas.</a:t>
            </a:r>
          </a:p>
        </p:txBody>
      </p:sp>
      <p:sp>
        <p:nvSpPr>
          <p:cNvPr id="6" name="Chave Dupla 5">
            <a:extLst>
              <a:ext uri="{FF2B5EF4-FFF2-40B4-BE49-F238E27FC236}">
                <a16:creationId xmlns:a16="http://schemas.microsoft.com/office/drawing/2014/main" id="{D7A19D94-E14F-4C27-A259-826608BE9F2B}"/>
              </a:ext>
            </a:extLst>
          </p:cNvPr>
          <p:cNvSpPr/>
          <p:nvPr/>
        </p:nvSpPr>
        <p:spPr>
          <a:xfrm>
            <a:off x="895351" y="2303587"/>
            <a:ext cx="4125057" cy="1063592"/>
          </a:xfrm>
          <a:prstGeom prst="bracePair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CCC794-3159-4119-A93C-95CDEF085311}"/>
              </a:ext>
            </a:extLst>
          </p:cNvPr>
          <p:cNvSpPr txBox="1"/>
          <p:nvPr/>
        </p:nvSpPr>
        <p:spPr>
          <a:xfrm flipH="1">
            <a:off x="895344" y="4052980"/>
            <a:ext cx="4125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motivação para a construção deste projeto deve-se a experiencia com o aplicativo </a:t>
            </a:r>
            <a:r>
              <a:rPr lang="pt-BR" i="1" dirty="0"/>
              <a:t>Conecte SUS </a:t>
            </a:r>
            <a:r>
              <a:rPr lang="pt-BR" dirty="0"/>
              <a:t>e o </a:t>
            </a:r>
            <a:r>
              <a:rPr lang="pt-BR" i="1" dirty="0"/>
              <a:t>site de agendamento local </a:t>
            </a:r>
            <a:r>
              <a:rPr lang="pt-BR" dirty="0"/>
              <a:t>para a vacina para COVID-19</a:t>
            </a:r>
          </a:p>
          <a:p>
            <a:pPr algn="ctr"/>
            <a:endParaRPr lang="pt-BR" dirty="0"/>
          </a:p>
        </p:txBody>
      </p:sp>
      <p:sp>
        <p:nvSpPr>
          <p:cNvPr id="8" name="Chave Dupla 7">
            <a:extLst>
              <a:ext uri="{FF2B5EF4-FFF2-40B4-BE49-F238E27FC236}">
                <a16:creationId xmlns:a16="http://schemas.microsoft.com/office/drawing/2014/main" id="{A2F77AAD-B7AC-44B7-B5F3-08260D9B2F45}"/>
              </a:ext>
            </a:extLst>
          </p:cNvPr>
          <p:cNvSpPr/>
          <p:nvPr/>
        </p:nvSpPr>
        <p:spPr>
          <a:xfrm>
            <a:off x="895345" y="4000228"/>
            <a:ext cx="4125059" cy="1547719"/>
          </a:xfrm>
          <a:prstGeom prst="bracePair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2E485A-6B8C-4203-ABB5-52C667174E84}"/>
              </a:ext>
            </a:extLst>
          </p:cNvPr>
          <p:cNvSpPr txBox="1"/>
          <p:nvPr/>
        </p:nvSpPr>
        <p:spPr>
          <a:xfrm>
            <a:off x="6096000" y="1790822"/>
            <a:ext cx="57999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Ideal do Projeto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Cadastro inicial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Acesso Usuário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Carteirinha de Vacinas – Histórico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Agendamento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Confirmação de agendamento</a:t>
            </a:r>
          </a:p>
          <a:p>
            <a:endParaRPr lang="pt-BR" dirty="0"/>
          </a:p>
          <a:p>
            <a:r>
              <a:rPr lang="pt-BR" b="1" dirty="0"/>
              <a:t>Melhorias a serem efetuadas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Envio de e-mail de confirmação do agendamento.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Tela de upload para carteirinhas físicas por imagem e posteriormente verificação e inserção no histórico digital.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Alimentação do banco de dados com as informações e atualização do histórico de vacinas de cada cidadão, em nível de acesso em escala nacional.</a:t>
            </a:r>
          </a:p>
        </p:txBody>
      </p:sp>
    </p:spTree>
    <p:extLst>
      <p:ext uri="{BB962C8B-B14F-4D97-AF65-F5344CB8AC3E}">
        <p14:creationId xmlns:p14="http://schemas.microsoft.com/office/powerpoint/2010/main" val="376808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7FAD2B5-107C-4C6F-A8F4-DD11F72CA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4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F55C2AF-2072-4581-B31D-E38519312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F168A23-7855-4415-A944-D9473C98ADFC}"/>
              </a:ext>
            </a:extLst>
          </p:cNvPr>
          <p:cNvSpPr txBox="1"/>
          <p:nvPr/>
        </p:nvSpPr>
        <p:spPr>
          <a:xfrm>
            <a:off x="9275884" y="2839778"/>
            <a:ext cx="2321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Validação dos dados do Cidadão e Cadastro de senha e e-mail </a:t>
            </a:r>
          </a:p>
        </p:txBody>
      </p:sp>
    </p:spTree>
    <p:extLst>
      <p:ext uri="{BB962C8B-B14F-4D97-AF65-F5344CB8AC3E}">
        <p14:creationId xmlns:p14="http://schemas.microsoft.com/office/powerpoint/2010/main" val="93586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3D827C4-F86C-4487-A3D3-1A57B754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7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14DBA27-27B5-4A4F-B0E5-9B649304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3FA701-4A05-41B9-83FD-D2A63C6C4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9776AC7-4BF2-4F3B-90E3-C4FB6DC2B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79" b="21026"/>
          <a:stretch/>
        </p:blipFill>
        <p:spPr>
          <a:xfrm>
            <a:off x="0" y="835269"/>
            <a:ext cx="12192000" cy="458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7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40A5FF-AED2-4FC7-A7E7-BD5B35727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62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152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CommercialScript BT</vt:lpstr>
      <vt:lpstr>Tema do Office</vt:lpstr>
      <vt:lpstr>Cadastro e Agendamento de Vacinas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Cadastro e Agendamento de Vacinas</dc:title>
  <dc:creator>Ana Lucia Keiko Nishida</dc:creator>
  <cp:lastModifiedBy>Ana Lucia Keiko Nishida</cp:lastModifiedBy>
  <cp:revision>4</cp:revision>
  <dcterms:created xsi:type="dcterms:W3CDTF">2022-01-14T14:10:50Z</dcterms:created>
  <dcterms:modified xsi:type="dcterms:W3CDTF">2022-01-14T15:45:00Z</dcterms:modified>
</cp:coreProperties>
</file>