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47" r:id="rId2"/>
    <p:sldMasterId id="2147483771" r:id="rId3"/>
  </p:sldMasterIdLst>
  <p:sldIdLst>
    <p:sldId id="256" r:id="rId4"/>
    <p:sldId id="258" r:id="rId5"/>
    <p:sldId id="262" r:id="rId6"/>
    <p:sldId id="263" r:id="rId7"/>
    <p:sldId id="259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1" autoAdjust="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92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7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2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1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7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0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0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99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2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6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0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075BFD-5797-428E-891E-C25D0CCC40E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B527-7AF2-4DE3-9C62-EFF58A64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Tutorials/Java/Java_XML/0100__Java_DOM_Intro.htm" TargetMode="External"/><Relationship Id="rId2" Type="http://schemas.openxmlformats.org/officeDocument/2006/relationships/hyperlink" Target="http://www.java2s.com/Tutorials/Java/Java_XML/0030__Java_SAX_Intro.htm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java2s.com/Tutorials/Java/Java_XML/0300__Java_StAX_Intro.htm" TargetMode="External"/><Relationship Id="rId5" Type="http://schemas.openxmlformats.org/officeDocument/2006/relationships/hyperlink" Target="http://www.java2s.com/Tutorials/Java/Java_XML/0200__Java_XSLT_Intro.htm" TargetMode="External"/><Relationship Id="rId4" Type="http://schemas.openxmlformats.org/officeDocument/2006/relationships/hyperlink" Target="http://www.java2s.com/Tutorials/Java/Java_XML/0110__Java_DOM_Edit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sl/default.asp" TargetMode="External"/><Relationship Id="rId2" Type="http://schemas.openxmlformats.org/officeDocument/2006/relationships/hyperlink" Target="http://www.w3schools.com/xml/default.asp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java2s.com/Tutorials/Java/Java_XML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48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5878"/>
            <a:ext cx="9144000" cy="33395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……………………………………………………………………………………………………………….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XML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0588" cy="3230469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sz="10000" dirty="0" smtClean="0"/>
              <a:t>Key terminology</a:t>
            </a:r>
            <a:endParaRPr lang="en-US" sz="10000" dirty="0" smtClean="0"/>
          </a:p>
          <a:p>
            <a:r>
              <a:rPr lang="en-US" sz="10000" dirty="0" smtClean="0"/>
              <a:t>What is Extendable?</a:t>
            </a:r>
          </a:p>
          <a:p>
            <a:r>
              <a:rPr lang="en-US" sz="10000" dirty="0" smtClean="0"/>
              <a:t>Why XML?</a:t>
            </a:r>
          </a:p>
          <a:p>
            <a:r>
              <a:rPr lang="en-US" sz="10000" dirty="0" smtClean="0"/>
              <a:t>Where it is used?</a:t>
            </a:r>
            <a:endParaRPr lang="en-US" sz="10000" dirty="0"/>
          </a:p>
          <a:p>
            <a:pPr marL="0" indent="0">
              <a:buNone/>
            </a:pPr>
            <a:endParaRPr lang="en-US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5387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 &lt;date&gt;2015-09-01&lt;/date&gt;</a:t>
            </a:r>
            <a:br>
              <a:rPr lang="en-US" dirty="0" smtClean="0"/>
            </a:br>
            <a:r>
              <a:rPr lang="en-US" dirty="0" smtClean="0"/>
              <a:t>  &lt;hour&gt;08:30&lt;/hour&gt;</a:t>
            </a:r>
            <a:br>
              <a:rPr lang="en-US" dirty="0" smtClean="0"/>
            </a:br>
            <a:r>
              <a:rPr lang="en-US" dirty="0" smtClean="0"/>
              <a:t>  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&lt;from&gt;Jani&lt;/from&gt;</a:t>
            </a:r>
            <a:br>
              <a:rPr lang="en-US" dirty="0" smtClean="0"/>
            </a:br>
            <a:r>
              <a:rPr lang="en-US" dirty="0" smtClean="0"/>
              <a:t>  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XML DTD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6906"/>
            <a:ext cx="509195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&lt;?xml version="1.0" encoding="UTF-8"?&gt;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&lt;!DOCTYPE note SYSTEM "Note.dtd"&gt;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&lt;note&gt;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&lt;to&gt;</a:t>
            </a:r>
            <a:r>
              <a:rPr lang="en-US" sz="1800" dirty="0" err="1" smtClean="0"/>
              <a:t>Tove</a:t>
            </a:r>
            <a:r>
              <a:rPr lang="en-US" sz="1800" dirty="0" smtClean="0"/>
              <a:t>&lt;/to&gt;</a:t>
            </a:r>
            <a:br>
              <a:rPr lang="en-US" sz="1800" dirty="0" smtClean="0"/>
            </a:br>
            <a:r>
              <a:rPr lang="en-US" sz="1800" dirty="0" smtClean="0"/>
              <a:t>	&lt;from&gt;Jani&lt;/from&gt;</a:t>
            </a:r>
            <a:br>
              <a:rPr lang="en-US" sz="1800" dirty="0" smtClean="0"/>
            </a:br>
            <a:r>
              <a:rPr lang="en-US" sz="1800" dirty="0" smtClean="0"/>
              <a:t>	&lt;heading&gt;Reminder&lt;/heading&gt;</a:t>
            </a:r>
            <a:br>
              <a:rPr lang="en-US" sz="1800" dirty="0" smtClean="0"/>
            </a:br>
            <a:r>
              <a:rPr lang="en-US" sz="1800" dirty="0" smtClean="0"/>
              <a:t>	&lt;body&gt;</a:t>
            </a:r>
            <a:r>
              <a:rPr lang="en-US" sz="1800" dirty="0" err="1" smtClean="0"/>
              <a:t>Auuuu</a:t>
            </a: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/>
              <a:t>&lt;/note&gt;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494908"/>
            <a:ext cx="5818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note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note 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to (#PCDATA)&gt;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from (#PCDATA)&gt;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heading (#PCDATA)&gt;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body (#PCDATA)&gt;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5126922"/>
            <a:ext cx="365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#PCDATA means parse-able text data.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6023075"/>
            <a:ext cx="81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Jigyarov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Example of DTD and appropriate xml document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298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XML Schema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9258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&lt;?xml version="1.0" encoding="UTF-8"?&gt;</a:t>
            </a:r>
            <a:br>
              <a:rPr lang="en-US" sz="1800" dirty="0" smtClean="0"/>
            </a:br>
            <a:r>
              <a:rPr lang="en-US" sz="1800" dirty="0" smtClean="0"/>
              <a:t>&lt;!DOCTYPE note SYSTEM "Note.dtd"&gt;</a:t>
            </a:r>
            <a:br>
              <a:rPr lang="en-US" sz="1800" dirty="0" smtClean="0"/>
            </a:br>
            <a:r>
              <a:rPr lang="en-US" sz="1800" dirty="0" smtClean="0"/>
              <a:t>&lt;note&gt;</a:t>
            </a:r>
            <a:br>
              <a:rPr lang="en-US" sz="1800" dirty="0" smtClean="0"/>
            </a:br>
            <a:r>
              <a:rPr lang="en-US" sz="1800" dirty="0" smtClean="0"/>
              <a:t>	&lt;to&gt;</a:t>
            </a:r>
            <a:r>
              <a:rPr lang="en-US" sz="1800" dirty="0" err="1" smtClean="0"/>
              <a:t>Tove</a:t>
            </a:r>
            <a:r>
              <a:rPr lang="en-US" sz="1800" dirty="0" smtClean="0"/>
              <a:t>&lt;/to&gt;</a:t>
            </a:r>
            <a:br>
              <a:rPr lang="en-US" sz="1800" dirty="0" smtClean="0"/>
            </a:br>
            <a:r>
              <a:rPr lang="en-US" sz="1800" dirty="0" smtClean="0"/>
              <a:t>	&lt;from&gt;Jani&lt;/from&gt;</a:t>
            </a:r>
            <a:br>
              <a:rPr lang="en-US" sz="1800" dirty="0" smtClean="0"/>
            </a:br>
            <a:r>
              <a:rPr lang="en-US" sz="1800" dirty="0" smtClean="0"/>
              <a:t>	&lt;heading&gt;Reminder&lt;/heading&gt;</a:t>
            </a:r>
            <a:br>
              <a:rPr lang="en-US" sz="1800" dirty="0" smtClean="0"/>
            </a:br>
            <a:r>
              <a:rPr lang="en-US" sz="1800" dirty="0" smtClean="0"/>
              <a:t>	&lt;body&gt;</a:t>
            </a:r>
            <a:r>
              <a:rPr lang="en-US" sz="1800" dirty="0" err="1" smtClean="0"/>
              <a:t>Auuuu</a:t>
            </a: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&lt;/note&gt;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7458" y="1582341"/>
            <a:ext cx="6817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"note"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"to"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"from"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"heading"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023075"/>
            <a:ext cx="81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Jigyarov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Example of XML Schema and appropriate xml document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57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b="1" dirty="0" smtClean="0"/>
              <a:t>XSL   - eXtensible Stylesheet Language </a:t>
            </a:r>
            <a:r>
              <a:rPr lang="en-US" sz="4000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18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XSL describes how the XML elements should be displayed.</a:t>
            </a:r>
          </a:p>
          <a:p>
            <a:endParaRPr lang="en-US" dirty="0" smtClean="0"/>
          </a:p>
          <a:p>
            <a:r>
              <a:rPr lang="en-US" dirty="0"/>
              <a:t>XSLT - a language for transforming XML documents</a:t>
            </a:r>
          </a:p>
          <a:p>
            <a:r>
              <a:rPr lang="en-US" dirty="0"/>
              <a:t>XPath - a language for navigating in XML documents</a:t>
            </a:r>
          </a:p>
          <a:p>
            <a:r>
              <a:rPr lang="en-US" dirty="0" smtClean="0"/>
              <a:t>XQuery </a:t>
            </a:r>
            <a:r>
              <a:rPr lang="en-US" dirty="0"/>
              <a:t>- a language for querying XML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23075"/>
            <a:ext cx="81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Jigyarov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Example of XSLT and appropriate xml document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65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Java API for XML Processing </a:t>
            </a:r>
            <a:r>
              <a:rPr lang="en-US" dirty="0" smtClean="0"/>
              <a:t>- JAXP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3644153"/>
          </a:xfrm>
        </p:spPr>
        <p:txBody>
          <a:bodyPr/>
          <a:lstStyle/>
          <a:p>
            <a:r>
              <a:rPr lang="en-US" dirty="0">
                <a:hlinkClick r:id="rId2"/>
              </a:rPr>
              <a:t>Java SAX API</a:t>
            </a:r>
            <a:endParaRPr lang="en-US" dirty="0"/>
          </a:p>
          <a:p>
            <a:r>
              <a:rPr lang="en-US" dirty="0">
                <a:hlinkClick r:id="rId3"/>
              </a:rPr>
              <a:t>Java DOM</a:t>
            </a:r>
            <a:endParaRPr lang="en-US" dirty="0"/>
          </a:p>
          <a:p>
            <a:r>
              <a:rPr lang="en-US" dirty="0">
                <a:hlinkClick r:id="rId4"/>
              </a:rPr>
              <a:t>Java DOM Edit</a:t>
            </a:r>
            <a:endParaRPr lang="en-US" dirty="0"/>
          </a:p>
          <a:p>
            <a:r>
              <a:rPr lang="en-US" dirty="0">
                <a:hlinkClick r:id="rId5"/>
              </a:rPr>
              <a:t>Java XSLT</a:t>
            </a:r>
            <a:endParaRPr lang="en-US" dirty="0"/>
          </a:p>
          <a:p>
            <a:r>
              <a:rPr lang="en-US" dirty="0">
                <a:hlinkClick r:id="rId6"/>
              </a:rPr>
              <a:t>Java </a:t>
            </a:r>
            <a:r>
              <a:rPr lang="en-US" dirty="0" err="1">
                <a:hlinkClick r:id="rId6"/>
              </a:rPr>
              <a:t>StAX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23075"/>
            <a:ext cx="81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Jigyarov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Example of SAX, DOM and </a:t>
            </a:r>
            <a:r>
              <a:rPr lang="en-US" sz="14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StAX</a:t>
            </a:r>
            <a:r>
              <a:rPr lang="en-US" sz="1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parsers.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00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See you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When:</a:t>
            </a:r>
            <a:r>
              <a:rPr lang="en-US" dirty="0" err="1"/>
              <a:t>Tue</a:t>
            </a:r>
            <a:r>
              <a:rPr lang="en-US" dirty="0"/>
              <a:t> 3/29/2016 9:00 AM-10:00 AM</a:t>
            </a:r>
          </a:p>
          <a:p>
            <a:r>
              <a:rPr lang="en-US" b="1" dirty="0" err="1"/>
              <a:t>Where:</a:t>
            </a:r>
            <a:r>
              <a:rPr lang="en-US" dirty="0" err="1"/>
              <a:t>Conference</a:t>
            </a:r>
            <a:r>
              <a:rPr lang="en-US" dirty="0"/>
              <a:t> Room </a:t>
            </a:r>
            <a:r>
              <a:rPr lang="en-US" dirty="0" smtClean="0"/>
              <a:t>801</a:t>
            </a:r>
          </a:p>
          <a:p>
            <a:endParaRPr lang="en-US" dirty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www.w3schools.com/xml/default.asp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www.w3schools.com/xsl/default.asp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www.java2s.com/Tutorials/Java/Java_XML/index.htm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114</TotalTime>
  <Words>141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Consolas</vt:lpstr>
      <vt:lpstr>Verdana</vt:lpstr>
      <vt:lpstr>Wingdings 2</vt:lpstr>
      <vt:lpstr>HDOfficeLightV0</vt:lpstr>
      <vt:lpstr>1_HDOfficeLightV0</vt:lpstr>
      <vt:lpstr>2_HDOfficeLightV0</vt:lpstr>
      <vt:lpstr>XML</vt:lpstr>
      <vt:lpstr>What is XML</vt:lpstr>
      <vt:lpstr>XML DTD </vt:lpstr>
      <vt:lpstr>XML Schema </vt:lpstr>
      <vt:lpstr> XSL   - eXtensible Stylesheet Language   </vt:lpstr>
      <vt:lpstr> Java API for XML Processing - JAXP </vt:lpstr>
      <vt:lpstr>See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anan</dc:creator>
  <cp:lastModifiedBy>anan</cp:lastModifiedBy>
  <cp:revision>10</cp:revision>
  <dcterms:created xsi:type="dcterms:W3CDTF">2016-03-02T17:02:46Z</dcterms:created>
  <dcterms:modified xsi:type="dcterms:W3CDTF">2016-03-02T18:57:17Z</dcterms:modified>
</cp:coreProperties>
</file>