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05F94-AF11-4CAB-8776-61F1677EB3CF}" v="12" dt="2024-08-11T20:00:27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3980-69A2-506E-27A8-B1E4BE867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B42CF-865B-184E-CD4A-9B00199D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2F57-03AB-49E9-540C-CF92DA9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30F1-77A3-DF72-12A7-4B87151B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11DD-F1FB-7BFF-84CA-B2257D82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9763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CAFA-3B7A-ED4C-96B8-99ADE28E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6C0B3-6AB7-F663-AB89-C4513DD8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3569-B27A-17F9-2FE2-11232F51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2C05-DBB3-FFE2-8C58-1C626742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80C7-9F5A-BC9A-A857-D0F846D9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68394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DFC95-9930-1CC7-91F7-476FA34D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5DCBC-386E-61B6-4430-0053E26B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CE8E-04BA-BE2B-6C1E-EEFACB4E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2FF2-5267-B501-F742-960454B8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4D0D-7285-8780-0552-D828D9F9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37685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FE3-41A3-8CA6-EA8E-1108CA53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3AE8-7E15-5ABA-E757-CAABB536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5492-DC43-661B-85EA-9F42BAAA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CA08-32FA-1E6E-81BA-7D7933D0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0872-DAC9-DA2A-AADF-EE5AF051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14205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4E5E-6887-4364-BCA7-3C79546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2663-72DB-AA22-8C70-3775BF5D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D0D0-F04F-39D0-91BB-6E82C14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AC30-A0A1-749D-06B2-66690B19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3BB9-A423-A38E-0ECE-71D1479F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15229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AF8D-BEF5-71D4-FAD7-7E662199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AB9D-1EFD-D6E9-031B-66E5450F9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3C06-662B-A5FD-D49E-8613F86E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A0AD5-BED9-11C0-CEC8-140B43F6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45D0-3DB2-9BCC-D1B1-05EA3EEB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1BD2-0E4A-565E-8C98-7984A9A5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92387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781-755F-84BC-D5EF-C4757063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114F-F1F3-5248-8415-47E34262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9E5A-8D65-FFB3-1289-95073DE2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FB4DB-4BD7-FE95-16B7-9F1D4ADE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F9A47-91A5-5FBF-1294-F092F99C4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D91D1-C402-6DCC-08F3-832AE2D9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DF74F-A14B-AA16-ACD0-3E2AFBD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E1E3-FD28-1D82-4709-8A7A17DA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0766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1B54-7F77-14DF-B40D-C9F37EC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BE89F-50AD-C2CE-4ED8-E986AE42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5BCC8-7810-3760-E652-13F1996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89392-45E3-84B5-3B0D-879DFCE3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1300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001DC-B33F-7C42-3F8B-43A4E0F1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58F54-CA5F-51F6-5F70-0C30D980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3657-A531-0DE9-50EC-F5127453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08028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3589-4A84-8513-B408-880A8BB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72B-1839-C671-F40B-28DB1A9C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28DAD-0743-3228-E25D-C701E422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2488F-A6CE-2344-C387-10B15C48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1E67A-2BAA-5089-20D0-A1AAFBA4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A54E-6C6E-ACCA-25A0-BB7DB8E6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40148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007D-D614-FA3F-4EFC-FFA347AC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AE748-54E7-48A4-B556-DAB78BA04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5336B-A013-E5F2-3687-DE6279E0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CF1F-5843-CF4D-1028-F9FD3311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E29C-532E-3BA0-F3F3-8E990DA4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6DCE-F29B-420A-E589-E33F715F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422"/>
      </p:ext>
    </p:extLst>
  </p:cSld>
  <p:clrMapOvr>
    <a:masterClrMapping/>
  </p:clrMapOvr>
  <p:transition spd="slow">
    <p:push dir="u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C3A7A-F84F-31BE-D39B-D78FE7D7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A376-7297-2D70-CBD9-FB3B21CC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24AF-587E-7CEE-C5F0-1F5B81DFD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8468-429E-4E3F-9D65-27BDB2981F81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35D3-75A5-032C-94DB-D50770A84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DB8-4943-6EC9-3A0F-3512221A6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5554-BD1C-4566-9248-0CFB7D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7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  <p:sndAc>
      <p:stSnd>
        <p:snd r:embed="rId13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517-5BE8-ABEA-FE07-D452A9E3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277983"/>
            <a:ext cx="11143488" cy="2231980"/>
          </a:xfrm>
        </p:spPr>
        <p:txBody>
          <a:bodyPr>
            <a:normAutofit/>
          </a:bodyPr>
          <a:lstStyle/>
          <a:p>
            <a:r>
              <a:rPr lang="en-IN" dirty="0"/>
              <a:t>Reasons why I deserve attendance for the last 4 lectures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D983-29E8-0088-75FF-7550D1B6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5915" y="3869391"/>
            <a:ext cx="1307157" cy="3734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-by 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482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63A3-446F-46DF-CF0C-DEB4B79B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629"/>
            <a:ext cx="10515600" cy="1325563"/>
          </a:xfrm>
        </p:spPr>
        <p:txBody>
          <a:bodyPr/>
          <a:lstStyle/>
          <a:p>
            <a:r>
              <a:rPr lang="en-IN" dirty="0"/>
              <a:t>1. 	Sleep is inevitable.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5241-336F-02CF-C4F3-37DE4308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7247"/>
            <a:ext cx="10515600" cy="3049715"/>
          </a:xfrm>
        </p:spPr>
        <p:txBody>
          <a:bodyPr/>
          <a:lstStyle/>
          <a:p>
            <a:r>
              <a:rPr lang="en-IN" dirty="0"/>
              <a:t>I will be setting alarms from 6:30 am from the next week 🫡</a:t>
            </a:r>
          </a:p>
        </p:txBody>
      </p:sp>
    </p:spTree>
    <p:extLst>
      <p:ext uri="{BB962C8B-B14F-4D97-AF65-F5344CB8AC3E}">
        <p14:creationId xmlns:p14="http://schemas.microsoft.com/office/powerpoint/2010/main" val="2015950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E36-E42E-3A0F-6511-6D27F3B8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8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2. Every DELD class is from 8:45 am and I live at the hostel  so I have to go out for breakfast💔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398E-4F4E-4989-F3C3-9623F7FA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585"/>
            <a:ext cx="10515600" cy="1063879"/>
          </a:xfrm>
        </p:spPr>
        <p:txBody>
          <a:bodyPr/>
          <a:lstStyle/>
          <a:p>
            <a:r>
              <a:rPr lang="en-IN" dirty="0"/>
              <a:t>I bought cereal for Breakfast.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18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9AFD-D38F-65B7-D772-87A89D74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 will do once I get the attendance.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9C34-0C44-FA22-0E88-F5D5D552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Attend DELD classes.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SCORE 25+/30 IN THE INSEMS FOR DELD.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All DELD assignments completed before submission.</a:t>
            </a:r>
          </a:p>
        </p:txBody>
      </p:sp>
    </p:spTree>
    <p:extLst>
      <p:ext uri="{BB962C8B-B14F-4D97-AF65-F5344CB8AC3E}">
        <p14:creationId xmlns:p14="http://schemas.microsoft.com/office/powerpoint/2010/main" val="2032949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5789-96DA-AFA1-C5C6-B77DCA26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5"/>
            <a:ext cx="10515600" cy="1325563"/>
          </a:xfrm>
        </p:spPr>
        <p:txBody>
          <a:bodyPr/>
          <a:lstStyle/>
          <a:p>
            <a:r>
              <a:rPr lang="en-IN" dirty="0"/>
              <a:t>THANK YOU MA’AM FOR UR TIME AND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392499378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Reasons why I deserve attendance for the last 4 lectures</vt:lpstr>
      <vt:lpstr>1.  Sleep is inevitable.</vt:lpstr>
      <vt:lpstr>2. Every DELD class is from 8:45 am and I live at the hostel  so I have to go out for breakfast💔</vt:lpstr>
      <vt:lpstr>What I will do once I get the attendance.</vt:lpstr>
      <vt:lpstr>THANK YOU MA’AM FOR UR TIME AND UNDERSTANDING.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Anannaya Agarwal</dc:creator>
  <cp:lastModifiedBy>Anannaya Agarwal</cp:lastModifiedBy>
  <cp:revision>2</cp:revision>
  <dcterms:created xsi:type="dcterms:W3CDTF">2024-08-11T19:53:10Z</dcterms:created>
  <dcterms:modified xsi:type="dcterms:W3CDTF">2024-08-14T20:37:49Z</dcterms:modified>
</cp:coreProperties>
</file>