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handoutMasterIdLst>
    <p:handoutMasterId r:id="rId17"/>
  </p:handoutMasterIdLst>
  <p:sldIdLst>
    <p:sldId id="256" r:id="rId5"/>
    <p:sldId id="290" r:id="rId6"/>
    <p:sldId id="278" r:id="rId7"/>
    <p:sldId id="279" r:id="rId8"/>
    <p:sldId id="280" r:id="rId9"/>
    <p:sldId id="281" r:id="rId10"/>
    <p:sldId id="282" r:id="rId11"/>
    <p:sldId id="283" r:id="rId12"/>
    <p:sldId id="284" r:id="rId13"/>
    <p:sldId id="285" r:id="rId14"/>
    <p:sldId id="276"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4660"/>
  </p:normalViewPr>
  <p:slideViewPr>
    <p:cSldViewPr snapToGrid="0">
      <p:cViewPr varScale="1">
        <p:scale>
          <a:sx n="87" d="100"/>
          <a:sy n="87" d="100"/>
        </p:scale>
        <p:origin x="1128" y="48"/>
      </p:cViewPr>
      <p:guideLst/>
    </p:cSldViewPr>
  </p:slideViewPr>
  <p:notesTextViewPr>
    <p:cViewPr>
      <p:scale>
        <a:sx n="1" d="1"/>
        <a:sy n="1" d="1"/>
      </p:scale>
      <p:origin x="0" y="0"/>
    </p:cViewPr>
  </p:notesTextViewPr>
  <p:notesViewPr>
    <p:cSldViewPr snapToGrid="0" showGuides="1">
      <p:cViewPr varScale="1">
        <p:scale>
          <a:sx n="68" d="100"/>
          <a:sy n="68" d="100"/>
        </p:scale>
        <p:origin x="1779"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C0A257-B081-4972-B0CF-1F39F8714D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5D948091-2DCD-4509-A944-5FC3CAA095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B27F89-6F89-4D72-A243-A68B4122D611}" type="datetimeFigureOut">
              <a:rPr lang="en-AU" smtClean="0"/>
              <a:t>1/08/2023</a:t>
            </a:fld>
            <a:endParaRPr lang="en-AU"/>
          </a:p>
        </p:txBody>
      </p:sp>
      <p:sp>
        <p:nvSpPr>
          <p:cNvPr id="4" name="Footer Placeholder 3">
            <a:extLst>
              <a:ext uri="{FF2B5EF4-FFF2-40B4-BE49-F238E27FC236}">
                <a16:creationId xmlns:a16="http://schemas.microsoft.com/office/drawing/2014/main" id="{9BC56B26-2CBE-4E97-9F33-B336733FED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5337CD2B-E28A-4D49-A0FA-D516F93D72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E5BEA-06EA-4996-A757-E0A11090F5C6}" type="slidenum">
              <a:rPr lang="en-AU" smtClean="0"/>
              <a:t>‹#›</a:t>
            </a:fld>
            <a:endParaRPr lang="en-AU"/>
          </a:p>
        </p:txBody>
      </p:sp>
    </p:spTree>
    <p:extLst>
      <p:ext uri="{BB962C8B-B14F-4D97-AF65-F5344CB8AC3E}">
        <p14:creationId xmlns:p14="http://schemas.microsoft.com/office/powerpoint/2010/main" val="2408613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51D79-A941-472A-B86F-4C1D5FA7235B}" type="datetimeFigureOut">
              <a:rPr lang="en-AU" smtClean="0"/>
              <a:t>1/08/2023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9E61-899D-4DEC-B2DA-C928176A27CF}" type="slidenum">
              <a:rPr lang="en-AU" smtClean="0"/>
              <a:t>‹#›</a:t>
            </a:fld>
            <a:endParaRPr lang="en-AU"/>
          </a:p>
        </p:txBody>
      </p:sp>
    </p:spTree>
    <p:extLst>
      <p:ext uri="{BB962C8B-B14F-4D97-AF65-F5344CB8AC3E}">
        <p14:creationId xmlns:p14="http://schemas.microsoft.com/office/powerpoint/2010/main" val="85600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1">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425450" y="373063"/>
            <a:ext cx="6120000" cy="3960000"/>
          </a:xfrm>
        </p:spPr>
        <p:txBody>
          <a:bodyPr/>
          <a:lstStyle>
            <a:lvl1pPr>
              <a:lnSpc>
                <a:spcPct val="80000"/>
              </a:lnSpc>
              <a:spcBef>
                <a:spcPts val="0"/>
              </a:spcBef>
              <a:spcAft>
                <a:spcPts val="2835"/>
              </a:spcAft>
              <a:defRPr sz="6400" cap="all" baseline="0"/>
            </a:lvl1pPr>
            <a:lvl2pPr>
              <a:defRPr sz="1800">
                <a:solidFill>
                  <a:schemeClr val="accent1"/>
                </a:solidFill>
              </a:defRPr>
            </a:lvl2pPr>
          </a:lstStyle>
          <a:p>
            <a:pPr lvl="0"/>
            <a:r>
              <a:rPr lang="en-GB"/>
              <a:t>Click to edit Master text styles</a:t>
            </a:r>
          </a:p>
          <a:p>
            <a:pPr lvl="1"/>
            <a:r>
              <a:rPr lang="en-GB"/>
              <a:t>Second level</a:t>
            </a:r>
          </a:p>
        </p:txBody>
      </p:sp>
      <p:pic>
        <p:nvPicPr>
          <p:cNvPr id="11" name="Picture 10">
            <a:extLst>
              <a:ext uri="{FF2B5EF4-FFF2-40B4-BE49-F238E27FC236}">
                <a16:creationId xmlns:a16="http://schemas.microsoft.com/office/drawing/2014/main" id="{2ED46DD6-3FEF-4E8E-852D-6AB87C9AEE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0400" y="0"/>
            <a:ext cx="1736846" cy="5143500"/>
          </a:xfrm>
          <a:prstGeom prst="rect">
            <a:avLst/>
          </a:prstGeom>
        </p:spPr>
      </p:pic>
      <p:sp>
        <p:nvSpPr>
          <p:cNvPr id="4" name="Footer Placeholder 4">
            <a:extLst>
              <a:ext uri="{FF2B5EF4-FFF2-40B4-BE49-F238E27FC236}">
                <a16:creationId xmlns:a16="http://schemas.microsoft.com/office/drawing/2014/main" id="{F21003A7-996F-2041-9CFA-9950B9616914}"/>
              </a:ext>
            </a:extLst>
          </p:cNvPr>
          <p:cNvSpPr txBox="1">
            <a:spLocks/>
          </p:cNvSpPr>
          <p:nvPr userDrawn="1"/>
        </p:nvSpPr>
        <p:spPr>
          <a:xfrm rot="16200000">
            <a:off x="8299386" y="738762"/>
            <a:ext cx="1471979" cy="217250"/>
          </a:xfrm>
          <a:prstGeom prst="rect">
            <a:avLst/>
          </a:prstGeom>
        </p:spPr>
        <p:txBody>
          <a:bodyPr vert="horz" lIns="0" tIns="0" rIns="0" bIns="0" rtlCol="0" anchor="t"/>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200"/>
              </a:spcBef>
            </a:pP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TEQSA Provider ID: PRV12002 (Australian University)</a:t>
            </a:r>
            <a:r>
              <a:rPr lang="en-AU"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  </a:t>
            </a: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CRICOS Provider Code: 00120C</a:t>
            </a:r>
            <a:endParaRPr lang="en-AU" sz="400" dirty="0">
              <a:solidFill>
                <a:schemeClr val="tx1">
                  <a:lumMod val="75000"/>
                </a:schemeClr>
              </a:solidFill>
              <a:effectLst/>
              <a:latin typeface="Public Sans Light" pitchFamily="2" charset="77"/>
              <a:ea typeface="Public Sans Light" pitchFamily="2" charset="77"/>
              <a:cs typeface="Times New Roman" panose="02020603050405020304" pitchFamily="18" charset="0"/>
            </a:endParaRPr>
          </a:p>
        </p:txBody>
      </p:sp>
    </p:spTree>
    <p:extLst>
      <p:ext uri="{BB962C8B-B14F-4D97-AF65-F5344CB8AC3E}">
        <p14:creationId xmlns:p14="http://schemas.microsoft.com/office/powerpoint/2010/main" val="35685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cop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76000"/>
          </a:xfrm>
        </p:spPr>
        <p:txBody>
          <a:bodyPr numCol="1" spcCol="180000">
            <a:noAutofit/>
          </a:bodyPr>
          <a:lstStyle>
            <a:lvl1pPr>
              <a:defRPr sz="1400">
                <a:solidFill>
                  <a:schemeClr val="accent1"/>
                </a:solidFill>
                <a:latin typeface="+mj-lt"/>
              </a:defRPr>
            </a:lvl1pPr>
            <a:lvl2pPr>
              <a:defRPr sz="1100"/>
            </a:lvl2pPr>
            <a:lvl3pPr marL="90000" indent="-90000">
              <a:defRPr sz="1100"/>
            </a:lvl3pPr>
            <a:lvl4pPr marL="180000" indent="-90000">
              <a:defRPr sz="1100"/>
            </a:lvl4pPr>
            <a:lvl5pPr marL="270000" indent="-90000">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3177"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Text Placeholder 7">
            <a:extLst>
              <a:ext uri="{FF2B5EF4-FFF2-40B4-BE49-F238E27FC236}">
                <a16:creationId xmlns:a16="http://schemas.microsoft.com/office/drawing/2014/main" id="{D931932D-C811-4ADE-9CBC-C6F97F4734F5}"/>
              </a:ext>
            </a:extLst>
          </p:cNvPr>
          <p:cNvSpPr>
            <a:spLocks noGrp="1"/>
          </p:cNvSpPr>
          <p:nvPr>
            <p:ph type="body" sz="quarter" idx="13"/>
          </p:nvPr>
        </p:nvSpPr>
        <p:spPr>
          <a:xfrm>
            <a:off x="324000" y="324000"/>
            <a:ext cx="2520000" cy="3006725"/>
          </a:xfrm>
        </p:spPr>
        <p:txBody>
          <a:bodyPr/>
          <a:lstStyle>
            <a:lvl1pPr>
              <a:lnSpc>
                <a:spcPct val="80000"/>
              </a:lnSpc>
              <a:spcBef>
                <a:spcPts val="0"/>
              </a:spcBef>
              <a:spcAft>
                <a:spcPts val="1800"/>
              </a:spcAft>
              <a:defRPr sz="3600"/>
            </a:lvl1pPr>
            <a:lvl2pPr>
              <a:defRPr sz="1800">
                <a:solidFill>
                  <a:schemeClr val="tx1"/>
                </a:solidFill>
              </a:defRPr>
            </a:lvl2pPr>
            <a:lvl3pPr>
              <a:defRPr sz="3600"/>
            </a:lvl3pPr>
            <a:lvl4pPr>
              <a:defRPr sz="3600"/>
            </a:lvl4pPr>
            <a:lvl5pPr>
              <a:defRPr sz="3600"/>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30727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conten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40000"/>
          </a:xfrm>
        </p:spPr>
        <p:txBody>
          <a:bodyPr numCol="2" spcCol="180000">
            <a:noAutofit/>
          </a:bodyPr>
          <a:lstStyle>
            <a:lvl1pPr>
              <a:defRPr sz="8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3176"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4" name="Text Placeholder 3">
            <a:extLst>
              <a:ext uri="{FF2B5EF4-FFF2-40B4-BE49-F238E27FC236}">
                <a16:creationId xmlns:a16="http://schemas.microsoft.com/office/drawing/2014/main" id="{B8587F0A-3EF9-46A9-A8FF-9715CF092942}"/>
              </a:ext>
            </a:extLst>
          </p:cNvPr>
          <p:cNvSpPr>
            <a:spLocks noGrp="1"/>
          </p:cNvSpPr>
          <p:nvPr>
            <p:ph type="body" sz="quarter" idx="13"/>
          </p:nvPr>
        </p:nvSpPr>
        <p:spPr>
          <a:xfrm>
            <a:off x="323850" y="324000"/>
            <a:ext cx="2520000" cy="4140000"/>
          </a:xfrm>
        </p:spPr>
        <p:txBody>
          <a:bodyPr/>
          <a:lstStyle>
            <a:lvl1pPr>
              <a:lnSpc>
                <a:spcPct val="80000"/>
              </a:lnSpc>
              <a:defRPr sz="3600">
                <a:solidFill>
                  <a:schemeClr val="accent1"/>
                </a:solidFill>
              </a:defRPr>
            </a:lvl1pPr>
            <a:lvl2pPr>
              <a:spcAft>
                <a:spcPts val="1200"/>
              </a:spcAft>
              <a:defRPr sz="1800">
                <a:solidFill>
                  <a:schemeClr val="tx1"/>
                </a:solidFill>
              </a:defRPr>
            </a:lvl2pPr>
            <a:lvl3pPr>
              <a:buNone/>
              <a:defRPr/>
            </a:lvl3pPr>
            <a:lvl4pPr marL="179388" indent="-179388">
              <a:buFont typeface="Arial" panose="020B0604020202020204" pitchFamily="34" charset="0"/>
              <a:buChar char="•"/>
              <a:defRPr/>
            </a:lvl4pPr>
            <a:lvl5pPr marL="357188" indent="-179388">
              <a:buFont typeface="Times New Roman" panose="02020603050405020304" pitchFamily="18"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344400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smaller left, conten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40000"/>
          </a:xfrm>
        </p:spPr>
        <p:txBody>
          <a:bodyPr numCol="2" spcCol="180000">
            <a:noAutofit/>
          </a:bodyPr>
          <a:lstStyle>
            <a:lvl1pPr>
              <a:defRPr sz="8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3177"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4" name="Text Placeholder 3">
            <a:extLst>
              <a:ext uri="{FF2B5EF4-FFF2-40B4-BE49-F238E27FC236}">
                <a16:creationId xmlns:a16="http://schemas.microsoft.com/office/drawing/2014/main" id="{B8587F0A-3EF9-46A9-A8FF-9715CF092942}"/>
              </a:ext>
            </a:extLst>
          </p:cNvPr>
          <p:cNvSpPr>
            <a:spLocks noGrp="1"/>
          </p:cNvSpPr>
          <p:nvPr>
            <p:ph type="body" sz="quarter" idx="13"/>
          </p:nvPr>
        </p:nvSpPr>
        <p:spPr>
          <a:xfrm>
            <a:off x="323850" y="324000"/>
            <a:ext cx="2520000" cy="4140000"/>
          </a:xfrm>
        </p:spPr>
        <p:txBody>
          <a:bodyPr/>
          <a:lstStyle>
            <a:lvl1pPr>
              <a:lnSpc>
                <a:spcPct val="80000"/>
              </a:lnSpc>
              <a:defRPr sz="3600">
                <a:solidFill>
                  <a:schemeClr val="tx1"/>
                </a:solidFill>
              </a:defRPr>
            </a:lvl1pPr>
            <a:lvl2pPr>
              <a:spcAft>
                <a:spcPts val="1200"/>
              </a:spcAft>
              <a:defRPr sz="1800">
                <a:solidFill>
                  <a:schemeClr val="accent1"/>
                </a:solidFill>
              </a:defRPr>
            </a:lvl2pPr>
            <a:lvl3pPr>
              <a:buNone/>
              <a:defRPr sz="800"/>
            </a:lvl3pPr>
            <a:lvl4pPr marL="179388" indent="-179388">
              <a:buFont typeface="Arial" panose="020B0604020202020204" pitchFamily="34" charset="0"/>
              <a:buChar char="•"/>
              <a:defRPr sz="800"/>
            </a:lvl4pPr>
            <a:lvl5pPr marL="357188" indent="-179388">
              <a:buFont typeface="Times New Roman" panose="02020603050405020304" pitchFamily="18" charset="0"/>
              <a:buChar char="–"/>
              <a:defRPr sz="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289970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9153"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11" name="Text Placeholder 7">
            <a:extLst>
              <a:ext uri="{FF2B5EF4-FFF2-40B4-BE49-F238E27FC236}">
                <a16:creationId xmlns:a16="http://schemas.microsoft.com/office/drawing/2014/main" id="{94117324-6B4D-4511-9A09-354F37701177}"/>
              </a:ext>
            </a:extLst>
          </p:cNvPr>
          <p:cNvSpPr>
            <a:spLocks noGrp="1"/>
          </p:cNvSpPr>
          <p:nvPr>
            <p:ph type="body" sz="quarter" idx="13"/>
          </p:nvPr>
        </p:nvSpPr>
        <p:spPr>
          <a:xfrm>
            <a:off x="323850" y="324000"/>
            <a:ext cx="8459788" cy="1512887"/>
          </a:xfrm>
        </p:spPr>
        <p:txBody>
          <a:bodyPr/>
          <a:lstStyle>
            <a:lvl1pPr>
              <a:lnSpc>
                <a:spcPct val="80000"/>
              </a:lnSpc>
              <a:defRPr sz="3600">
                <a:solidFill>
                  <a:schemeClr val="accent1"/>
                </a:solidFill>
              </a:defRPr>
            </a:lvl1pPr>
            <a:lvl2pPr>
              <a:defRPr sz="1800"/>
            </a:lvl2pPr>
            <a:lvl3pPr>
              <a:buNone/>
              <a:defRPr/>
            </a:lvl3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704076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imag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000" y="1800000"/>
            <a:ext cx="3600000" cy="2700000"/>
          </a:xfrm>
        </p:spPr>
        <p:txBody>
          <a:bodyPr/>
          <a:lstStyle>
            <a:lvl1pPr>
              <a:defRPr sz="14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9153"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323850" y="324000"/>
            <a:ext cx="3600000" cy="1512887"/>
          </a:xfrm>
        </p:spPr>
        <p:txBody>
          <a:bodyPr/>
          <a:lstStyle>
            <a:lvl1pPr>
              <a:lnSpc>
                <a:spcPct val="80000"/>
              </a:lnSpc>
              <a:defRPr sz="3600">
                <a:solidFill>
                  <a:schemeClr val="accent1"/>
                </a:solidFill>
              </a:defRPr>
            </a:lvl1pPr>
            <a:lvl2pPr>
              <a:defRPr sz="1800"/>
            </a:lvl2pPr>
            <a:lvl3pPr>
              <a:buNone/>
              <a:defRPr/>
            </a:lvl3pPr>
          </a:lstStyle>
          <a:p>
            <a:pPr lvl="0"/>
            <a:r>
              <a:rPr lang="en-GB"/>
              <a:t>Click to edit Master text styles</a:t>
            </a:r>
          </a:p>
          <a:p>
            <a:pPr lvl="1"/>
            <a:r>
              <a:rPr lang="en-GB"/>
              <a:t>Second level</a:t>
            </a:r>
          </a:p>
        </p:txBody>
      </p:sp>
      <p:cxnSp>
        <p:nvCxnSpPr>
          <p:cNvPr id="12" name="Straight Connector 11">
            <a:extLst>
              <a:ext uri="{FF2B5EF4-FFF2-40B4-BE49-F238E27FC236}">
                <a16:creationId xmlns:a16="http://schemas.microsoft.com/office/drawing/2014/main" id="{AE17CBD4-5DAE-4848-BC50-36416D91C4AD}"/>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5256000" y="323850"/>
            <a:ext cx="3528000" cy="4104000"/>
          </a:xfrm>
        </p:spPr>
        <p:txBody>
          <a:bodyPr/>
          <a:lstStyle/>
          <a:p>
            <a:r>
              <a:rPr lang="en-GB"/>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5112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230934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0150" y="1080000"/>
            <a:ext cx="3600000" cy="3347538"/>
          </a:xfrm>
        </p:spPr>
        <p:txBody>
          <a:bodyPr/>
          <a:lstStyle>
            <a:lvl1pPr>
              <a:defRPr sz="14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220000" y="324000"/>
            <a:ext cx="3600000" cy="1512887"/>
          </a:xfrm>
        </p:spPr>
        <p:txBody>
          <a:bodyPr/>
          <a:lstStyle>
            <a:lvl1pPr>
              <a:lnSpc>
                <a:spcPct val="80000"/>
              </a:lnSpc>
              <a:defRPr sz="3600">
                <a:solidFill>
                  <a:schemeClr val="tx1"/>
                </a:solidFill>
              </a:defRPr>
            </a:lvl1pPr>
            <a:lvl2pPr>
              <a:defRPr sz="1800">
                <a:solidFill>
                  <a:schemeClr val="accent1"/>
                </a:solidFill>
              </a:defRPr>
            </a:lvl2pPr>
            <a:lvl3pPr>
              <a:buNone/>
              <a:defRPr/>
            </a:lvl3pPr>
          </a:lstStyle>
          <a:p>
            <a:pPr lvl="0"/>
            <a:r>
              <a:rPr lang="en-GB"/>
              <a:t>Click to edit Master text styles</a:t>
            </a:r>
          </a:p>
          <a:p>
            <a:pPr lvl="1"/>
            <a:r>
              <a:rPr lang="en-GB"/>
              <a:t>Second level</a:t>
            </a:r>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3176"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cxnSp>
        <p:nvCxnSpPr>
          <p:cNvPr id="12" name="Straight Connector 11">
            <a:extLst>
              <a:ext uri="{FF2B5EF4-FFF2-40B4-BE49-F238E27FC236}">
                <a16:creationId xmlns:a16="http://schemas.microsoft.com/office/drawing/2014/main" id="{AE17CBD4-5DAE-4848-BC50-36416D91C4AD}"/>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24000" y="323850"/>
            <a:ext cx="3528000" cy="4104000"/>
          </a:xfrm>
        </p:spPr>
        <p:txBody>
          <a:bodyPr/>
          <a:lstStyle/>
          <a:p>
            <a:r>
              <a:rPr lang="en-GB"/>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396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30022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large image righ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3177"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132000" y="323850"/>
            <a:ext cx="5652000" cy="4104000"/>
          </a:xfrm>
        </p:spPr>
        <p:txBody>
          <a:bodyPr/>
          <a:lstStyle/>
          <a:p>
            <a:r>
              <a:rPr lang="en-GB"/>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2952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3" name="Text Placeholder 3">
            <a:extLst>
              <a:ext uri="{FF2B5EF4-FFF2-40B4-BE49-F238E27FC236}">
                <a16:creationId xmlns:a16="http://schemas.microsoft.com/office/drawing/2014/main" id="{86B4478A-1BDA-4472-A289-4B0C4E795994}"/>
              </a:ext>
            </a:extLst>
          </p:cNvPr>
          <p:cNvSpPr>
            <a:spLocks noGrp="1"/>
          </p:cNvSpPr>
          <p:nvPr>
            <p:ph type="body" sz="quarter" idx="13"/>
          </p:nvPr>
        </p:nvSpPr>
        <p:spPr>
          <a:xfrm>
            <a:off x="323850" y="324000"/>
            <a:ext cx="2160000" cy="4140000"/>
          </a:xfrm>
        </p:spPr>
        <p:txBody>
          <a:bodyPr/>
          <a:lstStyle>
            <a:lvl1pPr>
              <a:lnSpc>
                <a:spcPct val="80000"/>
              </a:lnSpc>
              <a:defRPr sz="3600">
                <a:solidFill>
                  <a:schemeClr val="tx1"/>
                </a:solidFill>
              </a:defRPr>
            </a:lvl1pPr>
            <a:lvl2pPr>
              <a:spcAft>
                <a:spcPts val="1200"/>
              </a:spcAft>
              <a:defRPr sz="1800">
                <a:solidFill>
                  <a:schemeClr val="accent1"/>
                </a:solidFill>
              </a:defRPr>
            </a:lvl2pPr>
            <a:lvl3pPr>
              <a:buNone/>
              <a:defRPr sz="800"/>
            </a:lvl3pPr>
            <a:lvl4pPr marL="179388" indent="-179388">
              <a:buFont typeface="Arial" panose="020B0604020202020204" pitchFamily="34" charset="0"/>
              <a:buChar char="•"/>
              <a:defRPr sz="800"/>
            </a:lvl4pPr>
            <a:lvl5pPr marL="357188" indent="-179388">
              <a:buFont typeface="Times New Roman" panose="02020603050405020304" pitchFamily="18" charset="0"/>
              <a:buChar char="–"/>
              <a:defRPr sz="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2188945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6573176"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8460000" cy="4104000"/>
          </a:xfrm>
        </p:spPr>
        <p:txBody>
          <a:bodyPr/>
          <a:lstStyle/>
          <a:p>
            <a:r>
              <a:rPr lang="en-GB"/>
              <a:t>Click icon to add picture</a:t>
            </a:r>
            <a:endParaRPr lang="en-AU"/>
          </a:p>
        </p:txBody>
      </p:sp>
      <p:sp>
        <p:nvSpPr>
          <p:cNvPr id="9" name="Text Placeholder 15">
            <a:extLst>
              <a:ext uri="{FF2B5EF4-FFF2-40B4-BE49-F238E27FC236}">
                <a16:creationId xmlns:a16="http://schemas.microsoft.com/office/drawing/2014/main" id="{F005714D-B845-45B5-AB70-7040C7217277}"/>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3011687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images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6573177"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4104000" cy="4104000"/>
          </a:xfrm>
        </p:spPr>
        <p:txBody>
          <a:bodyPr/>
          <a:lstStyle/>
          <a:p>
            <a:r>
              <a:rPr lang="en-GB"/>
              <a:t>Click icon to add picture</a:t>
            </a:r>
            <a:endParaRPr lang="en-AU"/>
          </a:p>
        </p:txBody>
      </p:sp>
      <p:sp>
        <p:nvSpPr>
          <p:cNvPr id="9" name="Text Placeholder 15">
            <a:extLst>
              <a:ext uri="{FF2B5EF4-FFF2-40B4-BE49-F238E27FC236}">
                <a16:creationId xmlns:a16="http://schemas.microsoft.com/office/drawing/2014/main" id="{5CD301A0-52A4-469E-ACAD-84A14A2181F2}"/>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0" name="Picture Placeholder 7">
            <a:extLst>
              <a:ext uri="{FF2B5EF4-FFF2-40B4-BE49-F238E27FC236}">
                <a16:creationId xmlns:a16="http://schemas.microsoft.com/office/drawing/2014/main" id="{46B417A0-A601-4DF8-833D-2F1065E5A80D}"/>
              </a:ext>
            </a:extLst>
          </p:cNvPr>
          <p:cNvSpPr>
            <a:spLocks noGrp="1"/>
          </p:cNvSpPr>
          <p:nvPr>
            <p:ph type="pic" sz="quarter" idx="16"/>
          </p:nvPr>
        </p:nvSpPr>
        <p:spPr>
          <a:xfrm>
            <a:off x="4680000" y="324000"/>
            <a:ext cx="4104000" cy="4104000"/>
          </a:xfrm>
        </p:spPr>
        <p:txBody>
          <a:bodyPr/>
          <a:lstStyle/>
          <a:p>
            <a:r>
              <a:rPr lang="en-GB"/>
              <a:t>Click icon to add picture</a:t>
            </a:r>
            <a:endParaRPr lang="en-AU"/>
          </a:p>
        </p:txBody>
      </p:sp>
      <p:sp>
        <p:nvSpPr>
          <p:cNvPr id="11" name="Text Placeholder 15">
            <a:extLst>
              <a:ext uri="{FF2B5EF4-FFF2-40B4-BE49-F238E27FC236}">
                <a16:creationId xmlns:a16="http://schemas.microsoft.com/office/drawing/2014/main" id="{C8112A07-2578-4C64-9E60-0E0913ABA16B}"/>
              </a:ext>
            </a:extLst>
          </p:cNvPr>
          <p:cNvSpPr>
            <a:spLocks noGrp="1"/>
          </p:cNvSpPr>
          <p:nvPr>
            <p:ph type="body" sz="quarter" idx="17" hasCustomPrompt="1"/>
          </p:nvPr>
        </p:nvSpPr>
        <p:spPr>
          <a:xfrm>
            <a:off x="4536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2248986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staggered imag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6577767"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3528000" cy="4104000"/>
          </a:xfrm>
        </p:spPr>
        <p:txBody>
          <a:bodyPr/>
          <a:lstStyle/>
          <a:p>
            <a:r>
              <a:rPr lang="en-GB"/>
              <a:t>Click icon to add picture</a:t>
            </a:r>
            <a:endParaRPr lang="en-AU"/>
          </a:p>
        </p:txBody>
      </p:sp>
      <p:sp>
        <p:nvSpPr>
          <p:cNvPr id="9" name="Text Placeholder 15">
            <a:extLst>
              <a:ext uri="{FF2B5EF4-FFF2-40B4-BE49-F238E27FC236}">
                <a16:creationId xmlns:a16="http://schemas.microsoft.com/office/drawing/2014/main" id="{5CD301A0-52A4-469E-ACAD-84A14A2181F2}"/>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0" name="Picture Placeholder 7">
            <a:extLst>
              <a:ext uri="{FF2B5EF4-FFF2-40B4-BE49-F238E27FC236}">
                <a16:creationId xmlns:a16="http://schemas.microsoft.com/office/drawing/2014/main" id="{46B417A0-A601-4DF8-833D-2F1065E5A80D}"/>
              </a:ext>
            </a:extLst>
          </p:cNvPr>
          <p:cNvSpPr>
            <a:spLocks noGrp="1"/>
          </p:cNvSpPr>
          <p:nvPr>
            <p:ph type="pic" sz="quarter" idx="16"/>
          </p:nvPr>
        </p:nvSpPr>
        <p:spPr>
          <a:xfrm>
            <a:off x="4572000" y="324000"/>
            <a:ext cx="3528000" cy="2304000"/>
          </a:xfrm>
        </p:spPr>
        <p:txBody>
          <a:bodyPr/>
          <a:lstStyle/>
          <a:p>
            <a:r>
              <a:rPr lang="en-GB"/>
              <a:t>Click icon to add picture</a:t>
            </a:r>
            <a:endParaRPr lang="en-AU"/>
          </a:p>
        </p:txBody>
      </p:sp>
      <p:sp>
        <p:nvSpPr>
          <p:cNvPr id="11" name="Text Placeholder 15">
            <a:extLst>
              <a:ext uri="{FF2B5EF4-FFF2-40B4-BE49-F238E27FC236}">
                <a16:creationId xmlns:a16="http://schemas.microsoft.com/office/drawing/2014/main" id="{C8112A07-2578-4C64-9E60-0E0913ABA16B}"/>
              </a:ext>
            </a:extLst>
          </p:cNvPr>
          <p:cNvSpPr>
            <a:spLocks noGrp="1"/>
          </p:cNvSpPr>
          <p:nvPr>
            <p:ph type="body" sz="quarter" idx="17" hasCustomPrompt="1"/>
          </p:nvPr>
        </p:nvSpPr>
        <p:spPr>
          <a:xfrm>
            <a:off x="4428000" y="324000"/>
            <a:ext cx="108000" cy="2304000"/>
          </a:xfrm>
        </p:spPr>
        <p:txBody>
          <a:bodyPr vert="vert270" anchor="t"/>
          <a:lstStyle>
            <a:lvl1pPr>
              <a:defRPr sz="600">
                <a:solidFill>
                  <a:schemeClr val="tx1"/>
                </a:solidFill>
                <a:latin typeface="+mn-lt"/>
              </a:defRPr>
            </a:lvl1pPr>
          </a:lstStyle>
          <a:p>
            <a:pPr lvl="0"/>
            <a:r>
              <a:rPr lang="en-US" dirty="0"/>
              <a:t>Image credit here</a:t>
            </a:r>
          </a:p>
        </p:txBody>
      </p:sp>
      <p:sp>
        <p:nvSpPr>
          <p:cNvPr id="12" name="Picture Placeholder 7">
            <a:extLst>
              <a:ext uri="{FF2B5EF4-FFF2-40B4-BE49-F238E27FC236}">
                <a16:creationId xmlns:a16="http://schemas.microsoft.com/office/drawing/2014/main" id="{55C4169D-51A2-418E-95CB-AE67319994E9}"/>
              </a:ext>
            </a:extLst>
          </p:cNvPr>
          <p:cNvSpPr>
            <a:spLocks noGrp="1"/>
          </p:cNvSpPr>
          <p:nvPr>
            <p:ph type="pic" sz="quarter" idx="18"/>
          </p:nvPr>
        </p:nvSpPr>
        <p:spPr>
          <a:xfrm>
            <a:off x="6660000" y="2916000"/>
            <a:ext cx="2124000" cy="1476000"/>
          </a:xfrm>
        </p:spPr>
        <p:txBody>
          <a:bodyPr/>
          <a:lstStyle/>
          <a:p>
            <a:r>
              <a:rPr lang="en-GB"/>
              <a:t>Click icon to add picture</a:t>
            </a:r>
            <a:endParaRPr lang="en-AU"/>
          </a:p>
        </p:txBody>
      </p:sp>
      <p:sp>
        <p:nvSpPr>
          <p:cNvPr id="13" name="Text Placeholder 15">
            <a:extLst>
              <a:ext uri="{FF2B5EF4-FFF2-40B4-BE49-F238E27FC236}">
                <a16:creationId xmlns:a16="http://schemas.microsoft.com/office/drawing/2014/main" id="{651BCC0A-46D4-42B0-987C-A33E38A571C3}"/>
              </a:ext>
            </a:extLst>
          </p:cNvPr>
          <p:cNvSpPr>
            <a:spLocks noGrp="1"/>
          </p:cNvSpPr>
          <p:nvPr>
            <p:ph type="body" sz="quarter" idx="19" hasCustomPrompt="1"/>
          </p:nvPr>
        </p:nvSpPr>
        <p:spPr>
          <a:xfrm>
            <a:off x="6523767" y="2916000"/>
            <a:ext cx="108000" cy="1476000"/>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179250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1295999" y="373063"/>
            <a:ext cx="7523999" cy="3274027"/>
          </a:xfrm>
        </p:spPr>
        <p:txBody>
          <a:bodyPr/>
          <a:lstStyle>
            <a:lvl1pPr>
              <a:lnSpc>
                <a:spcPct val="80000"/>
              </a:lnSpc>
              <a:spcBef>
                <a:spcPts val="0"/>
              </a:spcBef>
              <a:spcAft>
                <a:spcPts val="2835"/>
              </a:spcAft>
              <a:defRPr sz="6400" cap="all" baseline="0">
                <a:solidFill>
                  <a:schemeClr val="tx1"/>
                </a:solidFill>
              </a:defRPr>
            </a:lvl1pPr>
            <a:lvl2pPr>
              <a:defRPr sz="1800">
                <a:solidFill>
                  <a:schemeClr val="accent1"/>
                </a:solidFill>
              </a:defRPr>
            </a:lvl2pPr>
          </a:lstStyle>
          <a:p>
            <a:pPr lvl="0"/>
            <a:r>
              <a:rPr lang="en-GB"/>
              <a:t>Click to edit Master text styles</a:t>
            </a:r>
          </a:p>
          <a:p>
            <a:pPr lvl="1"/>
            <a:r>
              <a:rPr lang="en-GB"/>
              <a:t>Second level</a:t>
            </a:r>
          </a:p>
        </p:txBody>
      </p:sp>
      <p:sp>
        <p:nvSpPr>
          <p:cNvPr id="3" name="Picture Placeholder 2">
            <a:extLst>
              <a:ext uri="{FF2B5EF4-FFF2-40B4-BE49-F238E27FC236}">
                <a16:creationId xmlns:a16="http://schemas.microsoft.com/office/drawing/2014/main" id="{B46A049C-4F69-43AF-8C8B-0B56DA46CD4A}"/>
              </a:ext>
            </a:extLst>
          </p:cNvPr>
          <p:cNvSpPr>
            <a:spLocks noGrp="1"/>
          </p:cNvSpPr>
          <p:nvPr>
            <p:ph type="pic" sz="quarter" idx="14"/>
          </p:nvPr>
        </p:nvSpPr>
        <p:spPr>
          <a:xfrm>
            <a:off x="4571999" y="2196000"/>
            <a:ext cx="4248000" cy="2592000"/>
          </a:xfrm>
        </p:spPr>
        <p:txBody>
          <a:bodyPr/>
          <a:lstStyle/>
          <a:p>
            <a:r>
              <a:rPr lang="en-GB"/>
              <a:t>Click icon to add picture</a:t>
            </a:r>
            <a:endParaRPr lang="en-AU"/>
          </a:p>
        </p:txBody>
      </p:sp>
      <p:pic>
        <p:nvPicPr>
          <p:cNvPr id="4" name="Picture 3">
            <a:extLst>
              <a:ext uri="{FF2B5EF4-FFF2-40B4-BE49-F238E27FC236}">
                <a16:creationId xmlns:a16="http://schemas.microsoft.com/office/drawing/2014/main" id="{6BC2CD92-94A0-4183-91AF-1A31B8F162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536" y="0"/>
            <a:ext cx="1736846" cy="5143500"/>
          </a:xfrm>
          <a:prstGeom prst="rect">
            <a:avLst/>
          </a:prstGeom>
        </p:spPr>
      </p:pic>
      <p:sp>
        <p:nvSpPr>
          <p:cNvPr id="5" name="Footer Placeholder 4">
            <a:extLst>
              <a:ext uri="{FF2B5EF4-FFF2-40B4-BE49-F238E27FC236}">
                <a16:creationId xmlns:a16="http://schemas.microsoft.com/office/drawing/2014/main" id="{33E5C636-BAFD-854B-9B7F-A267A335B9F2}"/>
              </a:ext>
            </a:extLst>
          </p:cNvPr>
          <p:cNvSpPr txBox="1">
            <a:spLocks/>
          </p:cNvSpPr>
          <p:nvPr userDrawn="1"/>
        </p:nvSpPr>
        <p:spPr>
          <a:xfrm>
            <a:off x="7397928" y="4988549"/>
            <a:ext cx="1823765" cy="89210"/>
          </a:xfrm>
          <a:prstGeom prst="rect">
            <a:avLst/>
          </a:prstGeom>
        </p:spPr>
        <p:txBody>
          <a:bodyPr vert="horz" lIns="0" tIns="0" rIns="0" bIns="0" rtlCol="0" anchor="t"/>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200"/>
              </a:spcBef>
            </a:pP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TEQSA Provider ID: PRV12002 (Australian University)</a:t>
            </a:r>
            <a:b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b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CRICOS Provider Code: 00120C</a:t>
            </a:r>
            <a:endParaRPr lang="en-AU" sz="400" dirty="0">
              <a:solidFill>
                <a:schemeClr val="tx1">
                  <a:lumMod val="75000"/>
                </a:schemeClr>
              </a:solidFill>
              <a:effectLst/>
              <a:latin typeface="Public Sans Light" pitchFamily="2" charset="77"/>
              <a:ea typeface="Public Sans Light" pitchFamily="2" charset="77"/>
              <a:cs typeface="Times New Roman" panose="02020603050405020304" pitchFamily="18" charset="0"/>
            </a:endParaRPr>
          </a:p>
        </p:txBody>
      </p:sp>
    </p:spTree>
    <p:extLst>
      <p:ext uri="{BB962C8B-B14F-4D97-AF65-F5344CB8AC3E}">
        <p14:creationId xmlns:p14="http://schemas.microsoft.com/office/powerpoint/2010/main" val="490461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with quot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472000" y="323999"/>
            <a:ext cx="3312000" cy="1980000"/>
          </a:xfrm>
        </p:spPr>
        <p:txBody>
          <a:bodyPr/>
          <a:lstStyle>
            <a:lvl1pPr>
              <a:lnSpc>
                <a:spcPct val="80000"/>
              </a:lnSpc>
              <a:defRPr sz="2000">
                <a:solidFill>
                  <a:schemeClr val="tx1"/>
                </a:solidFill>
              </a:defRPr>
            </a:lvl1pPr>
            <a:lvl2pPr>
              <a:defRPr sz="2000">
                <a:solidFill>
                  <a:schemeClr val="accent1"/>
                </a:solidFill>
              </a:defRPr>
            </a:lvl2pPr>
            <a:lvl3pPr>
              <a:buNone/>
              <a:defRPr/>
            </a:lvl3pPr>
          </a:lstStyle>
          <a:p>
            <a:pPr lvl="0"/>
            <a:r>
              <a:rPr lang="en-GB"/>
              <a:t>Click to edit Master text styles</a:t>
            </a:r>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3176"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24000" y="323850"/>
            <a:ext cx="4104000" cy="4104000"/>
          </a:xfrm>
        </p:spPr>
        <p:txBody>
          <a:bodyPr/>
          <a:lstStyle/>
          <a:p>
            <a:r>
              <a:rPr lang="en-GB"/>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5472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0045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ld quote">
    <p:bg>
      <p:bgRef idx="1001">
        <a:schemeClr val="bg2"/>
      </p:bgRef>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2664000" y="323999"/>
            <a:ext cx="4770000" cy="2880000"/>
          </a:xfrm>
        </p:spPr>
        <p:txBody>
          <a:bodyPr/>
          <a:lstStyle>
            <a:lvl1pPr>
              <a:lnSpc>
                <a:spcPct val="80000"/>
              </a:lnSpc>
              <a:defRPr sz="2800">
                <a:solidFill>
                  <a:schemeClr val="tx1"/>
                </a:solidFill>
              </a:defRPr>
            </a:lvl1pPr>
            <a:lvl2pPr>
              <a:defRPr sz="2000">
                <a:solidFill>
                  <a:schemeClr val="accent1"/>
                </a:solidFill>
              </a:defRPr>
            </a:lvl2pPr>
            <a:lvl3pPr>
              <a:buNone/>
              <a:defRPr/>
            </a:lvl3pPr>
          </a:lstStyle>
          <a:p>
            <a:pPr lvl="0"/>
            <a:r>
              <a:rPr lang="en-GB"/>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9153"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2664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GB"/>
              <a:t>Click to edit Master text styles</a:t>
            </a:r>
          </a:p>
          <a:p>
            <a:pPr lvl="1"/>
            <a:r>
              <a:rPr lang="en-GB"/>
              <a:t>Second level</a:t>
            </a:r>
          </a:p>
        </p:txBody>
      </p:sp>
      <p:pic>
        <p:nvPicPr>
          <p:cNvPr id="15" name="Picture 14">
            <a:extLst>
              <a:ext uri="{FF2B5EF4-FFF2-40B4-BE49-F238E27FC236}">
                <a16:creationId xmlns:a16="http://schemas.microsoft.com/office/drawing/2014/main" id="{5CCBDA75-3AB1-4C8B-B29D-537B8B1FA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20860119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quote">
    <p:bg>
      <p:bgRef idx="1001">
        <a:schemeClr val="bg2"/>
      </p:bgRef>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40000" y="323999"/>
            <a:ext cx="4770000" cy="2880000"/>
          </a:xfrm>
        </p:spPr>
        <p:txBody>
          <a:bodyPr/>
          <a:lstStyle>
            <a:lvl1pPr>
              <a:lnSpc>
                <a:spcPct val="80000"/>
              </a:lnSpc>
              <a:defRPr sz="2800">
                <a:solidFill>
                  <a:schemeClr val="tx1"/>
                </a:solidFill>
              </a:defRPr>
            </a:lvl1pPr>
            <a:lvl2pPr>
              <a:defRPr sz="2000">
                <a:solidFill>
                  <a:schemeClr val="accent1"/>
                </a:solidFill>
              </a:defRPr>
            </a:lvl2pPr>
            <a:lvl3pPr>
              <a:buNone/>
              <a:defRPr/>
            </a:lvl3pPr>
          </a:lstStyle>
          <a:p>
            <a:pPr lvl="0"/>
            <a:r>
              <a:rPr lang="en-GB"/>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85129"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540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GB"/>
              <a:t>Click to edit Master text styles</a:t>
            </a:r>
          </a:p>
          <a:p>
            <a:pPr lvl="1"/>
            <a:r>
              <a:rPr lang="en-GB"/>
              <a:t>Second level</a:t>
            </a:r>
          </a:p>
        </p:txBody>
      </p:sp>
      <p:sp>
        <p:nvSpPr>
          <p:cNvPr id="9" name="Footer Placeholder 4">
            <a:extLst>
              <a:ext uri="{FF2B5EF4-FFF2-40B4-BE49-F238E27FC236}">
                <a16:creationId xmlns:a16="http://schemas.microsoft.com/office/drawing/2014/main" id="{D49A01F5-92DF-1D48-B3C0-D8F1FC50B6AB}"/>
              </a:ext>
            </a:extLst>
          </p:cNvPr>
          <p:cNvSpPr txBox="1">
            <a:spLocks/>
          </p:cNvSpPr>
          <p:nvPr userDrawn="1"/>
        </p:nvSpPr>
        <p:spPr>
          <a:xfrm>
            <a:off x="7380000" y="5054290"/>
            <a:ext cx="1035570" cy="89210"/>
          </a:xfrm>
          <a:prstGeom prst="rect">
            <a:avLst/>
          </a:prstGeom>
        </p:spPr>
        <p:txBody>
          <a:bodyPr vert="horz" lIns="0" tIns="0" rIns="0" bIns="0" rtlCol="0" anchor="t"/>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00" dirty="0">
                <a:solidFill>
                  <a:schemeClr val="tx2">
                    <a:lumMod val="75000"/>
                  </a:schemeClr>
                </a:solidFill>
              </a:rPr>
              <a:t>CRICOS Provider #00120C</a:t>
            </a:r>
            <a:endParaRPr lang="en-AU" sz="500" dirty="0">
              <a:solidFill>
                <a:schemeClr val="tx2">
                  <a:lumMod val="75000"/>
                </a:schemeClr>
              </a:solidFill>
            </a:endParaRPr>
          </a:p>
        </p:txBody>
      </p:sp>
    </p:spTree>
    <p:extLst>
      <p:ext uri="{BB962C8B-B14F-4D97-AF65-F5344CB8AC3E}">
        <p14:creationId xmlns:p14="http://schemas.microsoft.com/office/powerpoint/2010/main" val="182373611"/>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4000" y="1260000"/>
            <a:ext cx="3960000" cy="324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24000" y="1260000"/>
            <a:ext cx="3960000" cy="324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lstStyle/>
          <a:p>
            <a:r>
              <a:rPr lang="en-US"/>
              <a:t>ANU SCHOOL OF LAW  |   PRESENTATION NAME GOES HERE</a:t>
            </a:r>
            <a:endParaRPr lang="en-AU"/>
          </a:p>
        </p:txBody>
      </p:sp>
      <p:sp>
        <p:nvSpPr>
          <p:cNvPr id="7" name="Slide Number Placeholder 6"/>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8" name="Date Placeholder 10">
            <a:extLst>
              <a:ext uri="{FF2B5EF4-FFF2-40B4-BE49-F238E27FC236}">
                <a16:creationId xmlns:a16="http://schemas.microsoft.com/office/drawing/2014/main" id="{CA85DCDF-C5A3-43A1-9E40-308CB7A5F96D}"/>
              </a:ext>
            </a:extLst>
          </p:cNvPr>
          <p:cNvSpPr>
            <a:spLocks noGrp="1"/>
          </p:cNvSpPr>
          <p:nvPr>
            <p:ph type="dt" sz="half" idx="13"/>
          </p:nvPr>
        </p:nvSpPr>
        <p:spPr>
          <a:xfrm>
            <a:off x="6579153"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dirty="0"/>
              <a:t>DD MMM YY</a:t>
            </a:r>
          </a:p>
        </p:txBody>
      </p:sp>
      <p:sp>
        <p:nvSpPr>
          <p:cNvPr id="11" name="Text Placeholder 7">
            <a:extLst>
              <a:ext uri="{FF2B5EF4-FFF2-40B4-BE49-F238E27FC236}">
                <a16:creationId xmlns:a16="http://schemas.microsoft.com/office/drawing/2014/main" id="{0CF810F9-EC51-4622-9468-3349A7AFA499}"/>
              </a:ext>
            </a:extLst>
          </p:cNvPr>
          <p:cNvSpPr>
            <a:spLocks noGrp="1"/>
          </p:cNvSpPr>
          <p:nvPr>
            <p:ph type="body" sz="quarter" idx="14"/>
          </p:nvPr>
        </p:nvSpPr>
        <p:spPr>
          <a:xfrm>
            <a:off x="323850" y="324001"/>
            <a:ext cx="8459788" cy="936000"/>
          </a:xfrm>
        </p:spPr>
        <p:txBody>
          <a:bodyPr/>
          <a:lstStyle>
            <a:lvl1pPr>
              <a:lnSpc>
                <a:spcPct val="80000"/>
              </a:lnSpc>
              <a:defRPr sz="3600">
                <a:solidFill>
                  <a:schemeClr val="accent1"/>
                </a:solidFill>
              </a:defRPr>
            </a:lvl1pPr>
            <a:lvl2pPr>
              <a:defRPr sz="1800"/>
            </a:lvl2pPr>
            <a:lvl3pPr>
              <a:buNone/>
              <a:defRPr/>
            </a:lvl3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01637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4000" y="1260872"/>
            <a:ext cx="3960000" cy="540000"/>
          </a:xfrm>
        </p:spPr>
        <p:txBody>
          <a:bodyPr anchor="ctr">
            <a:normAutofit/>
          </a:bodyPr>
          <a:lstStyle>
            <a:lvl1pPr marL="0" indent="0">
              <a:buNone/>
              <a:defRPr sz="1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324000" y="1800000"/>
            <a:ext cx="3960000" cy="2700000"/>
          </a:xfrm>
        </p:spPr>
        <p:txBody>
          <a:bodyPr>
            <a:normAutofit/>
          </a:bodyPr>
          <a:lstStyle>
            <a:lvl1pPr>
              <a:defRPr sz="12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24000" y="1260872"/>
            <a:ext cx="3960000" cy="540000"/>
          </a:xfrm>
        </p:spPr>
        <p:txBody>
          <a:bodyPr anchor="ctr">
            <a:normAutofit/>
          </a:bodyPr>
          <a:lstStyle>
            <a:lvl1pPr marL="0" indent="0">
              <a:buNone/>
              <a:defRPr sz="1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24000" y="1800000"/>
            <a:ext cx="3960000" cy="2700000"/>
          </a:xfrm>
        </p:spPr>
        <p:txBody>
          <a:bodyPr>
            <a:normAutofit/>
          </a:bodyPr>
          <a:lstStyle>
            <a:lvl1pPr>
              <a:defRPr sz="1200"/>
            </a:lvl1pPr>
            <a:lvl2pPr>
              <a:defRPr sz="1100"/>
            </a:lvl2pPr>
            <a:lvl3pPr>
              <a:defRPr sz="1100"/>
            </a:lvl3pPr>
            <a:lvl4pPr>
              <a:defRPr sz="1100"/>
            </a:lvl4pPr>
            <a:lvl5pPr>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r>
              <a:rPr lang="en-US"/>
              <a:t>ANU SCHOOL OF LAW  |   PRESENTATION NAME GOES HERE</a:t>
            </a:r>
            <a:endParaRPr lang="en-AU"/>
          </a:p>
        </p:txBody>
      </p:sp>
      <p:sp>
        <p:nvSpPr>
          <p:cNvPr id="9" name="Slide Number Placeholder 8"/>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11" name="Date Placeholder 10">
            <a:extLst>
              <a:ext uri="{FF2B5EF4-FFF2-40B4-BE49-F238E27FC236}">
                <a16:creationId xmlns:a16="http://schemas.microsoft.com/office/drawing/2014/main" id="{314F034C-2451-4BE6-BB2F-13B71E82B300}"/>
              </a:ext>
            </a:extLst>
          </p:cNvPr>
          <p:cNvSpPr>
            <a:spLocks noGrp="1"/>
          </p:cNvSpPr>
          <p:nvPr>
            <p:ph type="dt" sz="half" idx="13"/>
          </p:nvPr>
        </p:nvSpPr>
        <p:spPr>
          <a:xfrm>
            <a:off x="6573176"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14" name="Text Placeholder 7">
            <a:extLst>
              <a:ext uri="{FF2B5EF4-FFF2-40B4-BE49-F238E27FC236}">
                <a16:creationId xmlns:a16="http://schemas.microsoft.com/office/drawing/2014/main" id="{8FFA563F-7AE3-402E-9587-9C3CED7B3A93}"/>
              </a:ext>
            </a:extLst>
          </p:cNvPr>
          <p:cNvSpPr>
            <a:spLocks noGrp="1"/>
          </p:cNvSpPr>
          <p:nvPr>
            <p:ph type="body" sz="quarter" idx="14"/>
          </p:nvPr>
        </p:nvSpPr>
        <p:spPr>
          <a:xfrm>
            <a:off x="323850" y="324001"/>
            <a:ext cx="8459788" cy="936872"/>
          </a:xfrm>
        </p:spPr>
        <p:txBody>
          <a:bodyPr/>
          <a:lstStyle>
            <a:lvl1pPr>
              <a:lnSpc>
                <a:spcPct val="80000"/>
              </a:lnSpc>
              <a:defRPr sz="3600">
                <a:solidFill>
                  <a:schemeClr val="accent1"/>
                </a:solidFill>
              </a:defRPr>
            </a:lvl1pPr>
            <a:lvl2pPr>
              <a:defRPr sz="1800"/>
            </a:lvl2pPr>
            <a:lvl3pPr>
              <a:buNone/>
              <a:defRPr/>
            </a:lvl3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5956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ANU SCHOOL OF LAW  |   PRESENTATION NAME GOES HERE</a:t>
            </a:r>
            <a:endParaRPr lang="en-AU"/>
          </a:p>
        </p:txBody>
      </p:sp>
      <p:sp>
        <p:nvSpPr>
          <p:cNvPr id="5" name="Slide Number Placeholder 4"/>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6" name="Date Placeholder 10">
            <a:extLst>
              <a:ext uri="{FF2B5EF4-FFF2-40B4-BE49-F238E27FC236}">
                <a16:creationId xmlns:a16="http://schemas.microsoft.com/office/drawing/2014/main" id="{8CE9A8DC-B386-48E5-A2B7-FF03052B9392}"/>
              </a:ext>
            </a:extLst>
          </p:cNvPr>
          <p:cNvSpPr>
            <a:spLocks noGrp="1"/>
          </p:cNvSpPr>
          <p:nvPr>
            <p:ph type="dt" sz="half" idx="2"/>
          </p:nvPr>
        </p:nvSpPr>
        <p:spPr>
          <a:xfrm>
            <a:off x="6573176"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9" name="Text Placeholder 7">
            <a:extLst>
              <a:ext uri="{FF2B5EF4-FFF2-40B4-BE49-F238E27FC236}">
                <a16:creationId xmlns:a16="http://schemas.microsoft.com/office/drawing/2014/main" id="{F515565A-8448-45B8-888E-3D8DE57354CA}"/>
              </a:ext>
            </a:extLst>
          </p:cNvPr>
          <p:cNvSpPr>
            <a:spLocks noGrp="1"/>
          </p:cNvSpPr>
          <p:nvPr>
            <p:ph type="body" sz="quarter" idx="13"/>
          </p:nvPr>
        </p:nvSpPr>
        <p:spPr>
          <a:xfrm>
            <a:off x="323850" y="324000"/>
            <a:ext cx="8459788" cy="1512887"/>
          </a:xfrm>
        </p:spPr>
        <p:txBody>
          <a:bodyPr/>
          <a:lstStyle>
            <a:lvl1pPr>
              <a:lnSpc>
                <a:spcPct val="80000"/>
              </a:lnSpc>
              <a:defRPr sz="3600">
                <a:solidFill>
                  <a:schemeClr val="accent1"/>
                </a:solidFill>
              </a:defRPr>
            </a:lvl1pPr>
            <a:lvl2pPr>
              <a:defRPr sz="1800"/>
            </a:lvl2pPr>
            <a:lvl3pPr>
              <a:buNone/>
              <a:defRPr/>
            </a:lvl3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668512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658513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Tree>
    <p:extLst>
      <p:ext uri="{BB962C8B-B14F-4D97-AF65-F5344CB8AC3E}">
        <p14:creationId xmlns:p14="http://schemas.microsoft.com/office/powerpoint/2010/main" val="3039702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3131999" y="373063"/>
            <a:ext cx="5612607" cy="1702730"/>
          </a:xfrm>
        </p:spPr>
        <p:txBody>
          <a:bodyPr/>
          <a:lstStyle>
            <a:lvl1pPr>
              <a:lnSpc>
                <a:spcPct val="80000"/>
              </a:lnSpc>
              <a:spcBef>
                <a:spcPts val="0"/>
              </a:spcBef>
              <a:spcAft>
                <a:spcPts val="2835"/>
              </a:spcAft>
              <a:defRPr sz="6400" cap="all" baseline="0">
                <a:solidFill>
                  <a:schemeClr val="tx1"/>
                </a:solidFill>
              </a:defRPr>
            </a:lvl1pPr>
            <a:lvl2pPr>
              <a:lnSpc>
                <a:spcPct val="80000"/>
              </a:lnSpc>
              <a:defRPr sz="1800">
                <a:solidFill>
                  <a:schemeClr val="tx1"/>
                </a:solidFill>
              </a:defRPr>
            </a:lvl2pPr>
          </a:lstStyle>
          <a:p>
            <a:pPr lvl="0"/>
            <a:r>
              <a:rPr lang="en-GB"/>
              <a:t>Click to edit Master text styles</a:t>
            </a:r>
          </a:p>
        </p:txBody>
      </p:sp>
      <p:sp>
        <p:nvSpPr>
          <p:cNvPr id="5" name="Text Placeholder 4">
            <a:extLst>
              <a:ext uri="{FF2B5EF4-FFF2-40B4-BE49-F238E27FC236}">
                <a16:creationId xmlns:a16="http://schemas.microsoft.com/office/drawing/2014/main" id="{B57B2C6D-31F3-4B5D-8AEA-D378B3F6B193}"/>
              </a:ext>
            </a:extLst>
          </p:cNvPr>
          <p:cNvSpPr>
            <a:spLocks noGrp="1"/>
          </p:cNvSpPr>
          <p:nvPr>
            <p:ph type="body" sz="quarter" idx="14"/>
          </p:nvPr>
        </p:nvSpPr>
        <p:spPr>
          <a:xfrm>
            <a:off x="3132138" y="1260000"/>
            <a:ext cx="5611812" cy="2921000"/>
          </a:xfrm>
        </p:spPr>
        <p:txBody>
          <a:bodyPr/>
          <a:lstStyle>
            <a:lvl1pPr>
              <a:spcAft>
                <a:spcPts val="2835"/>
              </a:spcAft>
              <a:defRPr sz="1800"/>
            </a:lvl1pPr>
            <a:lvl2pPr>
              <a:spcAft>
                <a:spcPts val="0"/>
              </a:spcAft>
              <a:defRPr sz="1200">
                <a:latin typeface="+mj-lt"/>
              </a:defRPr>
            </a:lvl2pPr>
            <a:lvl3pPr>
              <a:defRPr sz="1200"/>
            </a:lvl3pPr>
            <a:lvl4pPr>
              <a:defRPr sz="1200"/>
            </a:lvl4pPr>
            <a:lvl5pPr>
              <a:defRPr sz="1200"/>
            </a:lvl5pPr>
          </a:lstStyle>
          <a:p>
            <a:pPr lvl="0"/>
            <a:r>
              <a:rPr lang="en-GB"/>
              <a:t>Click to edit Master text styles</a:t>
            </a:r>
          </a:p>
          <a:p>
            <a:pPr lvl="1"/>
            <a:r>
              <a:rPr lang="en-GB"/>
              <a:t>Second level</a:t>
            </a:r>
          </a:p>
        </p:txBody>
      </p:sp>
      <p:pic>
        <p:nvPicPr>
          <p:cNvPr id="6" name="Picture 5">
            <a:extLst>
              <a:ext uri="{FF2B5EF4-FFF2-40B4-BE49-F238E27FC236}">
                <a16:creationId xmlns:a16="http://schemas.microsoft.com/office/drawing/2014/main" id="{CAEE533D-B90B-4984-80AF-6A213C6C34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536" y="0"/>
            <a:ext cx="1736846" cy="5143500"/>
          </a:xfrm>
          <a:prstGeom prst="rect">
            <a:avLst/>
          </a:prstGeom>
        </p:spPr>
      </p:pic>
      <p:sp>
        <p:nvSpPr>
          <p:cNvPr id="7" name="Footer Placeholder 4">
            <a:extLst>
              <a:ext uri="{FF2B5EF4-FFF2-40B4-BE49-F238E27FC236}">
                <a16:creationId xmlns:a16="http://schemas.microsoft.com/office/drawing/2014/main" id="{BC1CA678-19D7-8442-96F0-22E27EFC3DED}"/>
              </a:ext>
            </a:extLst>
          </p:cNvPr>
          <p:cNvSpPr txBox="1">
            <a:spLocks/>
          </p:cNvSpPr>
          <p:nvPr userDrawn="1"/>
        </p:nvSpPr>
        <p:spPr>
          <a:xfrm>
            <a:off x="1397212" y="5054290"/>
            <a:ext cx="2618976" cy="89210"/>
          </a:xfrm>
          <a:prstGeom prst="rect">
            <a:avLst/>
          </a:prstGeom>
        </p:spPr>
        <p:txBody>
          <a:bodyPr vert="horz" lIns="0" tIns="0" rIns="0" bIns="0" rtlCol="0" anchor="t"/>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200"/>
              </a:spcBef>
            </a:pP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TEQSA Provider ID: PRV12002 (Australian University)</a:t>
            </a:r>
            <a:r>
              <a:rPr lang="en-AU"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 | </a:t>
            </a: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CRICOS Provider Code: 00120C</a:t>
            </a:r>
            <a:endParaRPr lang="en-AU" sz="400" dirty="0">
              <a:solidFill>
                <a:schemeClr val="tx1">
                  <a:lumMod val="75000"/>
                </a:schemeClr>
              </a:solidFill>
              <a:effectLst/>
              <a:latin typeface="Public Sans Light" pitchFamily="2" charset="77"/>
              <a:ea typeface="Public Sans Light" pitchFamily="2" charset="77"/>
              <a:cs typeface="Times New Roman" panose="02020603050405020304" pitchFamily="18" charset="0"/>
            </a:endParaRPr>
          </a:p>
        </p:txBody>
      </p:sp>
    </p:spTree>
    <p:extLst>
      <p:ext uri="{BB962C8B-B14F-4D97-AF65-F5344CB8AC3E}">
        <p14:creationId xmlns:p14="http://schemas.microsoft.com/office/powerpoint/2010/main" val="11548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Black">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lvl1pPr>
          </a:lstStyle>
          <a:p>
            <a:r>
              <a:rPr lang="en-GB"/>
              <a:t>Click to edit Master title style</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6585129"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accent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spTree>
    <p:extLst>
      <p:ext uri="{BB962C8B-B14F-4D97-AF65-F5344CB8AC3E}">
        <p14:creationId xmlns:p14="http://schemas.microsoft.com/office/powerpoint/2010/main" val="291818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Go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GB"/>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dirty="0"/>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6573177"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pic>
        <p:nvPicPr>
          <p:cNvPr id="18" name="Picture 17">
            <a:extLst>
              <a:ext uri="{FF2B5EF4-FFF2-40B4-BE49-F238E27FC236}">
                <a16:creationId xmlns:a16="http://schemas.microsoft.com/office/drawing/2014/main" id="{D95412E3-4376-4E7F-8689-900603DB69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343252020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Image_DarkImage">
    <p:bg>
      <p:bgPr>
        <a:solidFill>
          <a:schemeClr val="bg2">
            <a:alpha val="9349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GB"/>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6585129"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spTree>
    <p:extLst>
      <p:ext uri="{BB962C8B-B14F-4D97-AF65-F5344CB8AC3E}">
        <p14:creationId xmlns:p14="http://schemas.microsoft.com/office/powerpoint/2010/main" val="458922797"/>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_Image_Light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GB"/>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6573177"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dirty="0"/>
              <a:t>DD MMM YY</a:t>
            </a:r>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pic>
        <p:nvPicPr>
          <p:cNvPr id="11" name="Picture 10">
            <a:extLst>
              <a:ext uri="{FF2B5EF4-FFF2-40B4-BE49-F238E27FC236}">
                <a16:creationId xmlns:a16="http://schemas.microsoft.com/office/drawing/2014/main" id="{04363311-D81E-4290-8966-289EB731CC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1484"/>
            <a:ext cx="9144000" cy="256032"/>
          </a:xfrm>
          <a:prstGeom prst="rect">
            <a:avLst/>
          </a:prstGeom>
        </p:spPr>
      </p:pic>
    </p:spTree>
    <p:extLst>
      <p:ext uri="{BB962C8B-B14F-4D97-AF65-F5344CB8AC3E}">
        <p14:creationId xmlns:p14="http://schemas.microsoft.com/office/powerpoint/2010/main" val="344259955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_1">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2880000" cy="3144414"/>
          </a:xfrm>
        </p:spPr>
        <p:txBody>
          <a:bodyPr/>
          <a:lstStyle>
            <a:lvl1pPr>
              <a:defRPr sz="4600"/>
            </a:lvl1pPr>
          </a:lstStyle>
          <a:p>
            <a:r>
              <a:rPr lang="en-GB"/>
              <a:t>Click to edit Master title style</a:t>
            </a:r>
            <a:endParaRPr lang="en-US" dirty="0"/>
          </a:p>
        </p:txBody>
      </p:sp>
      <p:sp>
        <p:nvSpPr>
          <p:cNvPr id="3" name="Content Placeholder 2"/>
          <p:cNvSpPr>
            <a:spLocks noGrp="1"/>
          </p:cNvSpPr>
          <p:nvPr>
            <p:ph idx="1"/>
          </p:nvPr>
        </p:nvSpPr>
        <p:spPr>
          <a:xfrm>
            <a:off x="3852000" y="324000"/>
            <a:ext cx="4932000" cy="414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3176"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Tree>
    <p:extLst>
      <p:ext uri="{BB962C8B-B14F-4D97-AF65-F5344CB8AC3E}">
        <p14:creationId xmlns:p14="http://schemas.microsoft.com/office/powerpoint/2010/main" val="100481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_2">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2520000" cy="3144414"/>
          </a:xfrm>
        </p:spPr>
        <p:txBody>
          <a:bodyPr/>
          <a:lstStyle>
            <a:lvl1pPr>
              <a:defRPr sz="4600"/>
            </a:lvl1pPr>
          </a:lstStyle>
          <a:p>
            <a:r>
              <a:rPr lang="en-GB"/>
              <a:t>Click to edit Master title style</a:t>
            </a:r>
            <a:endParaRPr lang="en-US" dirty="0"/>
          </a:p>
        </p:txBody>
      </p:sp>
      <p:sp>
        <p:nvSpPr>
          <p:cNvPr id="3" name="Content Placeholder 2"/>
          <p:cNvSpPr>
            <a:spLocks noGrp="1"/>
          </p:cNvSpPr>
          <p:nvPr>
            <p:ph idx="1"/>
          </p:nvPr>
        </p:nvSpPr>
        <p:spPr>
          <a:xfrm>
            <a:off x="3132000" y="324000"/>
            <a:ext cx="5652000" cy="4140000"/>
          </a:xfrm>
        </p:spPr>
        <p:txBody>
          <a:bodyPr numCol="2" spcCol="18000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9153"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Tree>
    <p:extLst>
      <p:ext uri="{BB962C8B-B14F-4D97-AF65-F5344CB8AC3E}">
        <p14:creationId xmlns:p14="http://schemas.microsoft.com/office/powerpoint/2010/main" val="435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ng cop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76000"/>
          </a:xfrm>
        </p:spPr>
        <p:txBody>
          <a:bodyPr numCol="2" spcCol="180000">
            <a:noAutofit/>
          </a:bodyPr>
          <a:lstStyle>
            <a:lvl1pPr>
              <a:defRPr sz="10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6579153"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AU"/>
              <a:t>DD MMM YY</a:t>
            </a:r>
            <a:endParaRPr lang="en-AU" dirty="0"/>
          </a:p>
        </p:txBody>
      </p:sp>
      <p:sp>
        <p:nvSpPr>
          <p:cNvPr id="8" name="Text Placeholder 7">
            <a:extLst>
              <a:ext uri="{FF2B5EF4-FFF2-40B4-BE49-F238E27FC236}">
                <a16:creationId xmlns:a16="http://schemas.microsoft.com/office/drawing/2014/main" id="{D931932D-C811-4ADE-9CBC-C6F97F4734F5}"/>
              </a:ext>
            </a:extLst>
          </p:cNvPr>
          <p:cNvSpPr>
            <a:spLocks noGrp="1"/>
          </p:cNvSpPr>
          <p:nvPr>
            <p:ph type="body" sz="quarter" idx="13"/>
          </p:nvPr>
        </p:nvSpPr>
        <p:spPr>
          <a:xfrm>
            <a:off x="324000" y="324000"/>
            <a:ext cx="2520000" cy="3006725"/>
          </a:xfrm>
        </p:spPr>
        <p:txBody>
          <a:bodyPr/>
          <a:lstStyle>
            <a:lvl1pPr>
              <a:lnSpc>
                <a:spcPct val="80000"/>
              </a:lnSpc>
              <a:spcBef>
                <a:spcPts val="0"/>
              </a:spcBef>
              <a:spcAft>
                <a:spcPts val="1800"/>
              </a:spcAft>
              <a:defRPr sz="3600"/>
            </a:lvl1pPr>
            <a:lvl2pPr>
              <a:defRPr sz="1800">
                <a:solidFill>
                  <a:schemeClr val="accent1"/>
                </a:solidFill>
              </a:defRPr>
            </a:lvl2pPr>
            <a:lvl3pPr>
              <a:defRPr sz="3600"/>
            </a:lvl3pPr>
            <a:lvl4pPr>
              <a:defRPr sz="3600"/>
            </a:lvl4pPr>
            <a:lvl5pPr>
              <a:defRPr sz="3600"/>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2086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00" y="324000"/>
            <a:ext cx="8460000" cy="757239"/>
          </a:xfrm>
          <a:prstGeom prst="rect">
            <a:avLst/>
          </a:prstGeom>
        </p:spPr>
        <p:txBody>
          <a:bodyPr vert="horz" lIns="0" tIns="0" rIns="0" bIns="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324000" y="1800000"/>
            <a:ext cx="8460000" cy="27000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1440000" y="4914000"/>
            <a:ext cx="5400000" cy="108000"/>
          </a:xfrm>
          <a:prstGeom prst="rect">
            <a:avLst/>
          </a:prstGeom>
        </p:spPr>
        <p:txBody>
          <a:bodyPr vert="horz" lIns="0" tIns="0" rIns="0" bIns="0" rtlCol="0" anchor="t"/>
          <a:lstStyle>
            <a:lvl1pPr algn="l">
              <a:defRPr sz="600" cap="all" baseline="0">
                <a:solidFill>
                  <a:schemeClr val="tx1"/>
                </a:solidFill>
                <a:latin typeface="+mn-lt"/>
              </a:defRPr>
            </a:lvl1pPr>
          </a:lstStyle>
          <a:p>
            <a:r>
              <a:rPr lang="en-US" dirty="0"/>
              <a:t>ANU SCHOOL OF LAW  |   PRESENTATION NAME GOES HERE</a:t>
            </a:r>
            <a:endParaRPr lang="en-AU" dirty="0"/>
          </a:p>
        </p:txBody>
      </p:sp>
      <p:sp>
        <p:nvSpPr>
          <p:cNvPr id="6" name="Slide Number Placeholder 5"/>
          <p:cNvSpPr>
            <a:spLocks noGrp="1"/>
          </p:cNvSpPr>
          <p:nvPr>
            <p:ph type="sldNum" sz="quarter" idx="4"/>
          </p:nvPr>
        </p:nvSpPr>
        <p:spPr>
          <a:xfrm>
            <a:off x="324000" y="4914000"/>
            <a:ext cx="360000" cy="108000"/>
          </a:xfrm>
          <a:prstGeom prst="rect">
            <a:avLst/>
          </a:prstGeom>
        </p:spPr>
        <p:txBody>
          <a:bodyPr vert="horz" lIns="0" tIns="0" rIns="0" bIns="0" rtlCol="0" anchor="t"/>
          <a:lstStyle>
            <a:lvl1pPr algn="l">
              <a:defRPr sz="600" cap="all" baseline="0">
                <a:solidFill>
                  <a:schemeClr val="tx1"/>
                </a:solidFill>
                <a:latin typeface="+mn-lt"/>
              </a:defRPr>
            </a:lvl1pPr>
          </a:lstStyle>
          <a:p>
            <a:fld id="{10A01DC5-1685-4615-8240-15192985C6A2}" type="slidenum">
              <a:rPr lang="en-AU" smtClean="0"/>
              <a:pPr/>
              <a:t>‹#›</a:t>
            </a:fld>
            <a:endParaRPr lang="en-AU" dirty="0"/>
          </a:p>
        </p:txBody>
      </p:sp>
      <p:sp>
        <p:nvSpPr>
          <p:cNvPr id="10" name="TextBox 9">
            <a:extLst>
              <a:ext uri="{FF2B5EF4-FFF2-40B4-BE49-F238E27FC236}">
                <a16:creationId xmlns:a16="http://schemas.microsoft.com/office/drawing/2014/main" id="{FCEA9F80-8DAB-4E35-8304-FAC3410EE5CB}"/>
              </a:ext>
            </a:extLst>
          </p:cNvPr>
          <p:cNvSpPr txBox="1"/>
          <p:nvPr userDrawn="1"/>
        </p:nvSpPr>
        <p:spPr>
          <a:xfrm>
            <a:off x="-1967198" y="10969"/>
            <a:ext cx="1908720" cy="3785652"/>
          </a:xfrm>
          <a:prstGeom prst="rect">
            <a:avLst/>
          </a:prstGeom>
          <a:noFill/>
        </p:spPr>
        <p:txBody>
          <a:bodyPr wrap="square" lIns="0" tIns="0" rIns="0" bIns="0" rtlCol="0">
            <a:spAutoFit/>
          </a:bodyPr>
          <a:lstStyle/>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CHOOSE A SLIDE STYLE FROM </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Home tab</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New Slide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Choose layout</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If layout goes awry, select Reset</a:t>
            </a: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TEXT</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There are 5 levels of formatted text available.</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Please move between text  levels using the increase/decrease button on the menu above.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CHANGE SLIDE BACKGROUND</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Design Menu</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Format Background</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Picture or Texture Fill</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Find image </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REPLACE IMAGE IN SHAPE OR ON PAGE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Right click on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Change Picture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Select your image</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OR</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Delete the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icon</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Find the new image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TO REPOSITION IMAGE WITHIN SHAPE </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Format menu</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Crop button</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To fit the whole image inside select FIT</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To use only a portion select FILL then crop, move or resize image to show properly within shape.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ADD/CHANGE FOOTER</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Insert Menu</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Header &amp; Footer</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Tick to activate/Untick to remove</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Change text</a:t>
            </a:r>
          </a:p>
        </p:txBody>
      </p:sp>
      <p:sp>
        <p:nvSpPr>
          <p:cNvPr id="11" name="Date Placeholder 10">
            <a:extLst>
              <a:ext uri="{FF2B5EF4-FFF2-40B4-BE49-F238E27FC236}">
                <a16:creationId xmlns:a16="http://schemas.microsoft.com/office/drawing/2014/main" id="{32F70BC5-DBE8-42FB-9A35-2E8AC821B1A4}"/>
              </a:ext>
            </a:extLst>
          </p:cNvPr>
          <p:cNvSpPr>
            <a:spLocks noGrp="1"/>
          </p:cNvSpPr>
          <p:nvPr>
            <p:ph type="dt" sz="half" idx="2"/>
          </p:nvPr>
        </p:nvSpPr>
        <p:spPr>
          <a:xfrm>
            <a:off x="6576670" y="4914000"/>
            <a:ext cx="720000" cy="108000"/>
          </a:xfrm>
          <a:prstGeom prst="rect">
            <a:avLst/>
          </a:prstGeom>
        </p:spPr>
        <p:txBody>
          <a:bodyPr vert="horz" lIns="0" tIns="0" rIns="0" bIns="0" rtlCol="0" anchor="ctr"/>
          <a:lstStyle>
            <a:lvl1pPr algn="l">
              <a:defRPr sz="600" cap="all" baseline="0">
                <a:solidFill>
                  <a:schemeClr val="tx1"/>
                </a:solidFill>
                <a:latin typeface="+mn-lt"/>
              </a:defRPr>
            </a:lvl1pPr>
          </a:lstStyle>
          <a:p>
            <a:r>
              <a:rPr lang="en-AU"/>
              <a:t>DD MMM YY</a:t>
            </a:r>
            <a:endParaRPr lang="en-AU" dirty="0"/>
          </a:p>
        </p:txBody>
      </p:sp>
      <p:pic>
        <p:nvPicPr>
          <p:cNvPr id="15" name="Picture 14">
            <a:extLst>
              <a:ext uri="{FF2B5EF4-FFF2-40B4-BE49-F238E27FC236}">
                <a16:creationId xmlns:a16="http://schemas.microsoft.com/office/drawing/2014/main" id="{44DEE85A-4266-4E69-A969-DFA7B1E14139}"/>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967198" y="947672"/>
            <a:ext cx="474729" cy="161721"/>
          </a:xfrm>
          <a:prstGeom prst="rect">
            <a:avLst/>
          </a:prstGeom>
        </p:spPr>
      </p:pic>
      <p:pic>
        <p:nvPicPr>
          <p:cNvPr id="12" name="Picture 11">
            <a:extLst>
              <a:ext uri="{FF2B5EF4-FFF2-40B4-BE49-F238E27FC236}">
                <a16:creationId xmlns:a16="http://schemas.microsoft.com/office/drawing/2014/main" id="{997071D7-58A8-4D10-B668-7A37D63450FB}"/>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
        <p:nvSpPr>
          <p:cNvPr id="13" name="Footer Placeholder 4">
            <a:extLst>
              <a:ext uri="{FF2B5EF4-FFF2-40B4-BE49-F238E27FC236}">
                <a16:creationId xmlns:a16="http://schemas.microsoft.com/office/drawing/2014/main" id="{6F38DE2A-A10B-154D-A8BE-8E54C3DBFD94}"/>
              </a:ext>
            </a:extLst>
          </p:cNvPr>
          <p:cNvSpPr txBox="1">
            <a:spLocks/>
          </p:cNvSpPr>
          <p:nvPr userDrawn="1"/>
        </p:nvSpPr>
        <p:spPr>
          <a:xfrm>
            <a:off x="6575686" y="5053403"/>
            <a:ext cx="3302518" cy="164471"/>
          </a:xfrm>
          <a:prstGeom prst="rect">
            <a:avLst/>
          </a:prstGeom>
        </p:spPr>
        <p:txBody>
          <a:bodyPr vert="horz" lIns="0" tIns="0" rIns="0" bIns="0" rtlCol="0" anchor="t"/>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200"/>
              </a:spcBef>
            </a:pP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TEQSA Provider ID: PRV12002 (Australian University)</a:t>
            </a:r>
            <a:r>
              <a:rPr lang="en-AU"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 </a:t>
            </a:r>
            <a:r>
              <a:rPr lang="en-US" sz="400" dirty="0">
                <a:solidFill>
                  <a:schemeClr val="tx1">
                    <a:lumMod val="75000"/>
                  </a:schemeClr>
                </a:solidFill>
                <a:effectLst/>
                <a:latin typeface="Public Sans Light" pitchFamily="2" charset="77"/>
                <a:ea typeface="Times New Roman" panose="02020603050405020304" pitchFamily="18" charset="0"/>
                <a:cs typeface="Times New Roman" panose="02020603050405020304" pitchFamily="18" charset="0"/>
              </a:rPr>
              <a:t>CRICOS Provider Code: 00120C</a:t>
            </a:r>
            <a:endParaRPr lang="en-AU" sz="400" dirty="0">
              <a:solidFill>
                <a:schemeClr val="tx1">
                  <a:lumMod val="75000"/>
                </a:schemeClr>
              </a:solidFill>
              <a:effectLst/>
              <a:latin typeface="Public Sans Light" pitchFamily="2" charset="77"/>
              <a:ea typeface="Public Sans Light" pitchFamily="2" charset="77"/>
              <a:cs typeface="Times New Roman" panose="02020603050405020304" pitchFamily="18" charset="0"/>
            </a:endParaRPr>
          </a:p>
        </p:txBody>
      </p:sp>
    </p:spTree>
    <p:extLst>
      <p:ext uri="{BB962C8B-B14F-4D97-AF65-F5344CB8AC3E}">
        <p14:creationId xmlns:p14="http://schemas.microsoft.com/office/powerpoint/2010/main" val="4123316428"/>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3" r:id="rId3"/>
    <p:sldLayoutId id="2147483669" r:id="rId4"/>
    <p:sldLayoutId id="2147483670" r:id="rId5"/>
    <p:sldLayoutId id="2147483687" r:id="rId6"/>
    <p:sldLayoutId id="2147483671" r:id="rId7"/>
    <p:sldLayoutId id="2147483672" r:id="rId8"/>
    <p:sldLayoutId id="2147483673" r:id="rId9"/>
    <p:sldLayoutId id="2147483674" r:id="rId10"/>
    <p:sldLayoutId id="2147483677" r:id="rId11"/>
    <p:sldLayoutId id="2147483678" r:id="rId12"/>
    <p:sldLayoutId id="2147483662" r:id="rId13"/>
    <p:sldLayoutId id="2147483676" r:id="rId14"/>
    <p:sldLayoutId id="2147483675" r:id="rId15"/>
    <p:sldLayoutId id="2147483679" r:id="rId16"/>
    <p:sldLayoutId id="2147483680" r:id="rId17"/>
    <p:sldLayoutId id="2147483681" r:id="rId18"/>
    <p:sldLayoutId id="2147483682" r:id="rId19"/>
    <p:sldLayoutId id="2147483683" r:id="rId20"/>
    <p:sldLayoutId id="2147483684" r:id="rId21"/>
    <p:sldLayoutId id="2147483685" r:id="rId22"/>
    <p:sldLayoutId id="2147483664" r:id="rId23"/>
    <p:sldLayoutId id="2147483665" r:id="rId24"/>
    <p:sldLayoutId id="2147483666" r:id="rId25"/>
    <p:sldLayoutId id="2147483667" r:id="rId26"/>
    <p:sldLayoutId id="2147483686" r:id="rId27"/>
  </p:sldLayoutIdLst>
  <p:hf hdr="0"/>
  <p:txStyles>
    <p:titleStyle>
      <a:lvl1pPr algn="l" defTabSz="6858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0"/>
        </a:spcBef>
        <a:spcAft>
          <a:spcPts val="600"/>
        </a:spcAft>
        <a:buFont typeface="Arial" panose="020B0604020202020204" pitchFamily="34" charset="0"/>
        <a:buNone/>
        <a:defRPr sz="1400" b="0" kern="1200">
          <a:solidFill>
            <a:schemeClr val="accent1"/>
          </a:solidFill>
          <a:latin typeface="+mj-lt"/>
          <a:ea typeface="+mn-ea"/>
          <a:cs typeface="+mn-cs"/>
        </a:defRPr>
      </a:lvl1pPr>
      <a:lvl2pPr marL="0" indent="0" algn="l" defTabSz="685800" rtl="0" eaLnBrk="1" latinLnBrk="0" hangingPunct="1">
        <a:lnSpc>
          <a:spcPct val="100000"/>
        </a:lnSpc>
        <a:spcBef>
          <a:spcPts val="0"/>
        </a:spcBef>
        <a:spcAft>
          <a:spcPts val="600"/>
        </a:spcAft>
        <a:buFont typeface="Arial" panose="020B0604020202020204" pitchFamily="34" charset="0"/>
        <a:buNone/>
        <a:defRPr sz="1100" kern="1200">
          <a:solidFill>
            <a:schemeClr val="tx1"/>
          </a:solidFill>
          <a:latin typeface="+mn-lt"/>
          <a:ea typeface="+mn-ea"/>
          <a:cs typeface="+mn-cs"/>
        </a:defRPr>
      </a:lvl2pPr>
      <a:lvl3pPr marL="180000" indent="-180000" algn="l" defTabSz="685800" rtl="0" eaLnBrk="1" latinLnBrk="0" hangingPunct="1">
        <a:lnSpc>
          <a:spcPct val="100000"/>
        </a:lnSpc>
        <a:spcBef>
          <a:spcPts val="0"/>
        </a:spcBef>
        <a:spcAft>
          <a:spcPts val="600"/>
        </a:spcAft>
        <a:buClr>
          <a:schemeClr val="accent1"/>
        </a:buClr>
        <a:buFont typeface="Arial" panose="020B0604020202020204" pitchFamily="34" charset="0"/>
        <a:buChar char="•"/>
        <a:defRPr sz="1100" kern="1200">
          <a:solidFill>
            <a:schemeClr val="tx1"/>
          </a:solidFill>
          <a:latin typeface="+mn-lt"/>
          <a:ea typeface="+mn-ea"/>
          <a:cs typeface="+mn-cs"/>
        </a:defRPr>
      </a:lvl3pPr>
      <a:lvl4pPr marL="360000" indent="-180000" algn="l" defTabSz="685800" rtl="0" eaLnBrk="1" latinLnBrk="0" hangingPunct="1">
        <a:lnSpc>
          <a:spcPct val="100000"/>
        </a:lnSpc>
        <a:spcBef>
          <a:spcPts val="0"/>
        </a:spcBef>
        <a:spcAft>
          <a:spcPts val="600"/>
        </a:spcAft>
        <a:buClr>
          <a:schemeClr val="accent1"/>
        </a:buClr>
        <a:buFont typeface="Times New Roman" panose="02020603050405020304" pitchFamily="18" charset="0"/>
        <a:buChar char="–"/>
        <a:defRPr sz="1100" kern="1200">
          <a:solidFill>
            <a:schemeClr val="tx1"/>
          </a:solidFill>
          <a:latin typeface="+mn-lt"/>
          <a:ea typeface="+mn-ea"/>
          <a:cs typeface="+mn-cs"/>
        </a:defRPr>
      </a:lvl4pPr>
      <a:lvl5pPr marL="540000" indent="-180000" algn="l" defTabSz="685800" rtl="0" eaLnBrk="1" latinLnBrk="0" hangingPunct="1">
        <a:lnSpc>
          <a:spcPct val="100000"/>
        </a:lnSpc>
        <a:spcBef>
          <a:spcPts val="0"/>
        </a:spcBef>
        <a:spcAft>
          <a:spcPts val="600"/>
        </a:spcAft>
        <a:buClr>
          <a:schemeClr val="accent1"/>
        </a:buClr>
        <a:buFont typeface="Sofia Pro Light" panose="020B0000000000000000"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CF4046B-2D6E-4241-ACA9-D9782353F029}"/>
              </a:ext>
            </a:extLst>
          </p:cNvPr>
          <p:cNvSpPr>
            <a:spLocks noGrp="1"/>
          </p:cNvSpPr>
          <p:nvPr>
            <p:ph type="body" sz="quarter" idx="13"/>
          </p:nvPr>
        </p:nvSpPr>
        <p:spPr>
          <a:xfrm>
            <a:off x="643165" y="1664607"/>
            <a:ext cx="6120000" cy="1814286"/>
          </a:xfrm>
        </p:spPr>
        <p:txBody>
          <a:bodyPr>
            <a:normAutofit/>
          </a:bodyPr>
          <a:lstStyle/>
          <a:p>
            <a:r>
              <a:rPr lang="en-US" sz="4800" dirty="0"/>
              <a:t>COMP2610/6261: Information Theory</a:t>
            </a:r>
          </a:p>
          <a:p>
            <a:pPr lvl="1"/>
            <a:r>
              <a:rPr lang="en-US" dirty="0"/>
              <a:t>Week 2 Tutorial: Probability and Bayesian Interface</a:t>
            </a:r>
            <a:endParaRPr lang="en-AU" dirty="0"/>
          </a:p>
        </p:txBody>
      </p:sp>
    </p:spTree>
    <p:extLst>
      <p:ext uri="{BB962C8B-B14F-4D97-AF65-F5344CB8AC3E}">
        <p14:creationId xmlns:p14="http://schemas.microsoft.com/office/powerpoint/2010/main" val="389838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19EB966-936E-FB02-E6FF-C7EA4CF47D55}"/>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3B945DEB-00BC-EA44-3400-D6885710E621}"/>
              </a:ext>
            </a:extLst>
          </p:cNvPr>
          <p:cNvSpPr>
            <a:spLocks noGrp="1"/>
          </p:cNvSpPr>
          <p:nvPr>
            <p:ph type="sldNum" sz="quarter" idx="12"/>
          </p:nvPr>
        </p:nvSpPr>
        <p:spPr/>
        <p:txBody>
          <a:bodyPr/>
          <a:lstStyle/>
          <a:p>
            <a:fld id="{10A01DC5-1685-4615-8240-15192985C6A2}" type="slidenum">
              <a:rPr lang="en-AU" smtClean="0"/>
              <a:pPr/>
              <a:t>10</a:t>
            </a:fld>
            <a:endParaRPr lang="en-AU" dirty="0"/>
          </a:p>
        </p:txBody>
      </p:sp>
      <p:sp>
        <p:nvSpPr>
          <p:cNvPr id="2" name="TextBox 1">
            <a:extLst>
              <a:ext uri="{FF2B5EF4-FFF2-40B4-BE49-F238E27FC236}">
                <a16:creationId xmlns:a16="http://schemas.microsoft.com/office/drawing/2014/main" id="{14A6F2DD-9B16-658A-DD24-72C951020F93}"/>
              </a:ext>
            </a:extLst>
          </p:cNvPr>
          <p:cNvSpPr txBox="1"/>
          <p:nvPr/>
        </p:nvSpPr>
        <p:spPr>
          <a:xfrm>
            <a:off x="232117" y="189914"/>
            <a:ext cx="8714935" cy="338554"/>
          </a:xfrm>
          <a:prstGeom prst="rect">
            <a:avLst/>
          </a:prstGeom>
          <a:noFill/>
        </p:spPr>
        <p:txBody>
          <a:bodyPr wrap="square" rtlCol="0">
            <a:spAutoFit/>
          </a:bodyPr>
          <a:lstStyle/>
          <a:p>
            <a:r>
              <a:rPr lang="en-US" sz="1600" b="1" dirty="0">
                <a:solidFill>
                  <a:schemeClr val="accent2">
                    <a:lumMod val="75000"/>
                  </a:schemeClr>
                </a:solidFill>
              </a:rPr>
              <a:t>Solution </a:t>
            </a:r>
            <a:r>
              <a:rPr lang="en-US" sz="1600" b="1" dirty="0"/>
              <a:t>(Cont.)</a:t>
            </a:r>
            <a:r>
              <a:rPr lang="en-US" sz="1600" b="1" dirty="0">
                <a:solidFill>
                  <a:schemeClr val="accent2">
                    <a:lumMod val="75000"/>
                  </a:schemeClr>
                </a:solidFill>
              </a:rPr>
              <a:t>:  </a:t>
            </a:r>
            <a:endParaRPr lang="en-AU" sz="1600" dirty="0"/>
          </a:p>
        </p:txBody>
      </p:sp>
      <p:pic>
        <p:nvPicPr>
          <p:cNvPr id="7" name="Picture 6">
            <a:extLst>
              <a:ext uri="{FF2B5EF4-FFF2-40B4-BE49-F238E27FC236}">
                <a16:creationId xmlns:a16="http://schemas.microsoft.com/office/drawing/2014/main" id="{998BD0D5-516A-724A-07C3-3BC5BDF684DE}"/>
              </a:ext>
            </a:extLst>
          </p:cNvPr>
          <p:cNvPicPr>
            <a:picLocks noChangeAspect="1"/>
          </p:cNvPicPr>
          <p:nvPr/>
        </p:nvPicPr>
        <p:blipFill>
          <a:blip r:embed="rId2"/>
          <a:stretch>
            <a:fillRect/>
          </a:stretch>
        </p:blipFill>
        <p:spPr>
          <a:xfrm>
            <a:off x="562708" y="724486"/>
            <a:ext cx="8384344" cy="3439551"/>
          </a:xfrm>
          <a:prstGeom prst="rect">
            <a:avLst/>
          </a:prstGeom>
        </p:spPr>
      </p:pic>
    </p:spTree>
    <p:extLst>
      <p:ext uri="{BB962C8B-B14F-4D97-AF65-F5344CB8AC3E}">
        <p14:creationId xmlns:p14="http://schemas.microsoft.com/office/powerpoint/2010/main" val="63078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F500F-2081-411A-A323-1BFF62E6F74A}"/>
              </a:ext>
            </a:extLst>
          </p:cNvPr>
          <p:cNvSpPr>
            <a:spLocks noGrp="1"/>
          </p:cNvSpPr>
          <p:nvPr>
            <p:ph type="body" sz="quarter" idx="13"/>
          </p:nvPr>
        </p:nvSpPr>
        <p:spPr>
          <a:xfrm>
            <a:off x="3254058" y="1400494"/>
            <a:ext cx="5612607" cy="1171256"/>
          </a:xfrm>
        </p:spPr>
        <p:txBody>
          <a:bodyPr/>
          <a:lstStyle/>
          <a:p>
            <a:r>
              <a:rPr lang="en-AU" dirty="0"/>
              <a:t>Thank you</a:t>
            </a:r>
          </a:p>
        </p:txBody>
      </p:sp>
      <p:sp>
        <p:nvSpPr>
          <p:cNvPr id="3" name="Text Placeholder 2">
            <a:extLst>
              <a:ext uri="{FF2B5EF4-FFF2-40B4-BE49-F238E27FC236}">
                <a16:creationId xmlns:a16="http://schemas.microsoft.com/office/drawing/2014/main" id="{237ECCD5-1B47-4C14-A7EA-1BFC888CEC8B}"/>
              </a:ext>
            </a:extLst>
          </p:cNvPr>
          <p:cNvSpPr>
            <a:spLocks noGrp="1"/>
          </p:cNvSpPr>
          <p:nvPr>
            <p:ph type="body" sz="quarter" idx="14"/>
          </p:nvPr>
        </p:nvSpPr>
        <p:spPr>
          <a:xfrm>
            <a:off x="2353205" y="2445173"/>
            <a:ext cx="5611812" cy="2535237"/>
          </a:xfrm>
        </p:spPr>
        <p:txBody>
          <a:bodyPr>
            <a:normAutofit/>
          </a:bodyPr>
          <a:lstStyle/>
          <a:p>
            <a:pPr algn="ctr">
              <a:spcAft>
                <a:spcPts val="1200"/>
              </a:spcAft>
            </a:pPr>
            <a:r>
              <a:rPr lang="en-US" dirty="0"/>
              <a:t>Contact Details:</a:t>
            </a:r>
          </a:p>
          <a:p>
            <a:pPr algn="ctr">
              <a:spcAft>
                <a:spcPts val="600"/>
              </a:spcAft>
            </a:pPr>
            <a:r>
              <a:rPr lang="en-US" sz="1200" b="1" i="1" dirty="0">
                <a:solidFill>
                  <a:schemeClr val="tx1"/>
                </a:solidFill>
              </a:rPr>
              <a:t>Office: </a:t>
            </a:r>
            <a:r>
              <a:rPr lang="en-US" sz="1200" i="1" dirty="0">
                <a:solidFill>
                  <a:schemeClr val="tx1"/>
                </a:solidFill>
              </a:rPr>
              <a:t>B137A, Brian Anderson Building (Ground Floor)</a:t>
            </a:r>
          </a:p>
          <a:p>
            <a:pPr algn="ctr">
              <a:spcAft>
                <a:spcPts val="600"/>
              </a:spcAft>
            </a:pPr>
            <a:r>
              <a:rPr lang="en-US" sz="1200" b="1" i="1" dirty="0">
                <a:solidFill>
                  <a:schemeClr val="tx1"/>
                </a:solidFill>
              </a:rPr>
              <a:t>Email: </a:t>
            </a:r>
            <a:r>
              <a:rPr lang="en-US" sz="1200" i="1" dirty="0">
                <a:solidFill>
                  <a:schemeClr val="tx1"/>
                </a:solidFill>
              </a:rPr>
              <a:t>manish.kumar@anu.edu.au</a:t>
            </a:r>
          </a:p>
        </p:txBody>
      </p:sp>
    </p:spTree>
    <p:extLst>
      <p:ext uri="{BB962C8B-B14F-4D97-AF65-F5344CB8AC3E}">
        <p14:creationId xmlns:p14="http://schemas.microsoft.com/office/powerpoint/2010/main" val="100829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CC83-C305-42BA-A042-D0C9213BB22B}"/>
              </a:ext>
            </a:extLst>
          </p:cNvPr>
          <p:cNvSpPr>
            <a:spLocks noGrp="1"/>
          </p:cNvSpPr>
          <p:nvPr>
            <p:ph type="title"/>
          </p:nvPr>
        </p:nvSpPr>
        <p:spPr>
          <a:xfrm>
            <a:off x="254618" y="186917"/>
            <a:ext cx="5707504" cy="401494"/>
          </a:xfrm>
        </p:spPr>
        <p:txBody>
          <a:bodyPr>
            <a:normAutofit/>
          </a:bodyPr>
          <a:lstStyle/>
          <a:p>
            <a:r>
              <a:rPr lang="en-AU" sz="2800" dirty="0"/>
              <a:t>Some key concepts:</a:t>
            </a:r>
          </a:p>
        </p:txBody>
      </p:sp>
      <p:sp>
        <p:nvSpPr>
          <p:cNvPr id="3" name="Footer Placeholder 2">
            <a:extLst>
              <a:ext uri="{FF2B5EF4-FFF2-40B4-BE49-F238E27FC236}">
                <a16:creationId xmlns:a16="http://schemas.microsoft.com/office/drawing/2014/main" id="{96BF50D8-566C-4392-8E60-667A8B55B98F}"/>
              </a:ext>
            </a:extLst>
          </p:cNvPr>
          <p:cNvSpPr>
            <a:spLocks noGrp="1"/>
          </p:cNvSpPr>
          <p:nvPr>
            <p:ph type="ftr" sz="quarter" idx="11"/>
          </p:nvPr>
        </p:nvSpPr>
        <p:spPr>
          <a:xfrm>
            <a:off x="844200" y="4914000"/>
            <a:ext cx="4320000" cy="108000"/>
          </a:xfrm>
        </p:spPr>
        <p:txBody>
          <a:bodyPr/>
          <a:lstStyle/>
          <a:p>
            <a:r>
              <a:rPr lang="en-US" dirty="0"/>
              <a:t>ANU college of engineering, computing &amp; cybernetics</a:t>
            </a:r>
            <a:endParaRPr lang="en-AU" dirty="0"/>
          </a:p>
        </p:txBody>
      </p:sp>
      <p:sp>
        <p:nvSpPr>
          <p:cNvPr id="4" name="Slide Number Placeholder 3">
            <a:extLst>
              <a:ext uri="{FF2B5EF4-FFF2-40B4-BE49-F238E27FC236}">
                <a16:creationId xmlns:a16="http://schemas.microsoft.com/office/drawing/2014/main" id="{94E24FA8-0E99-4CE5-9186-42E53DE91E01}"/>
              </a:ext>
            </a:extLst>
          </p:cNvPr>
          <p:cNvSpPr>
            <a:spLocks noGrp="1"/>
          </p:cNvSpPr>
          <p:nvPr>
            <p:ph type="sldNum" sz="quarter" idx="12"/>
          </p:nvPr>
        </p:nvSpPr>
        <p:spPr>
          <a:xfrm>
            <a:off x="324000" y="4914000"/>
            <a:ext cx="360000" cy="108000"/>
          </a:xfrm>
        </p:spPr>
        <p:txBody>
          <a:bodyPr/>
          <a:lstStyle/>
          <a:p>
            <a:fld id="{10A01DC5-1685-4615-8240-15192985C6A2}" type="slidenum">
              <a:rPr lang="en-AU" smtClean="0"/>
              <a:pPr/>
              <a:t>2</a:t>
            </a:fld>
            <a:endParaRPr lang="en-AU" dirty="0"/>
          </a:p>
        </p:txBody>
      </p:sp>
      <p:sp>
        <p:nvSpPr>
          <p:cNvPr id="5" name="TextBox 4">
            <a:extLst>
              <a:ext uri="{FF2B5EF4-FFF2-40B4-BE49-F238E27FC236}">
                <a16:creationId xmlns:a16="http://schemas.microsoft.com/office/drawing/2014/main" id="{8B3F0E9D-2741-0E62-925D-9492F3544CBA}"/>
              </a:ext>
            </a:extLst>
          </p:cNvPr>
          <p:cNvSpPr txBox="1"/>
          <p:nvPr/>
        </p:nvSpPr>
        <p:spPr>
          <a:xfrm>
            <a:off x="166255" y="588411"/>
            <a:ext cx="8825345" cy="4567854"/>
          </a:xfrm>
          <a:prstGeom prst="rect">
            <a:avLst/>
          </a:prstGeom>
          <a:noFill/>
        </p:spPr>
        <p:txBody>
          <a:bodyPr wrap="square" rtlCol="0">
            <a:spAutoFit/>
          </a:bodyPr>
          <a:lstStyle/>
          <a:p>
            <a:pPr algn="just">
              <a:lnSpc>
                <a:spcPct val="150000"/>
              </a:lnSpc>
            </a:pPr>
            <a:r>
              <a:rPr lang="en-US" sz="1400" b="1" i="0" dirty="0">
                <a:effectLst/>
                <a:latin typeface="Söhne"/>
              </a:rPr>
              <a:t>Conditional Probability [</a:t>
            </a:r>
            <a:r>
              <a:rPr lang="en-US" sz="1400" b="1" i="0" dirty="0">
                <a:solidFill>
                  <a:schemeClr val="accent2">
                    <a:lumMod val="75000"/>
                  </a:schemeClr>
                </a:solidFill>
                <a:effectLst/>
                <a:latin typeface="Söhne"/>
              </a:rPr>
              <a:t>P(A|B)</a:t>
            </a:r>
            <a:r>
              <a:rPr lang="en-US" sz="1400" b="1" i="0" dirty="0">
                <a:effectLst/>
                <a:latin typeface="Söhne"/>
              </a:rPr>
              <a:t>]: </a:t>
            </a:r>
            <a:r>
              <a:rPr lang="en-US" sz="1400" dirty="0">
                <a:latin typeface="Söhne"/>
              </a:rPr>
              <a:t>M</a:t>
            </a:r>
            <a:r>
              <a:rPr lang="en-US" sz="1400" i="0" dirty="0">
                <a:effectLst/>
                <a:latin typeface="Söhne"/>
              </a:rPr>
              <a:t>easure of the probability of an event (A) occurring, given that another event (B) has already occurred. Mathematically, </a:t>
            </a:r>
            <a:r>
              <a:rPr lang="en-US" sz="1400" i="0" dirty="0">
                <a:solidFill>
                  <a:schemeClr val="accent2">
                    <a:lumMod val="75000"/>
                  </a:schemeClr>
                </a:solidFill>
                <a:effectLst/>
                <a:latin typeface="Söhne"/>
              </a:rPr>
              <a:t>P(A|B) = </a:t>
            </a:r>
            <a:r>
              <a:rPr lang="en-US" sz="1400" dirty="0">
                <a:solidFill>
                  <a:schemeClr val="accent2">
                    <a:lumMod val="75000"/>
                  </a:schemeClr>
                </a:solidFill>
              </a:rPr>
              <a:t>P(A, B) | P(B).</a:t>
            </a:r>
          </a:p>
          <a:p>
            <a:pPr marL="285750" indent="-285750" algn="just">
              <a:lnSpc>
                <a:spcPct val="150000"/>
              </a:lnSpc>
              <a:buFont typeface="Wingdings" panose="05000000000000000000" pitchFamily="2" charset="2"/>
              <a:buChar char="v"/>
            </a:pPr>
            <a:r>
              <a:rPr lang="en-US" sz="1400" dirty="0">
                <a:solidFill>
                  <a:schemeClr val="accent2">
                    <a:lumMod val="75000"/>
                  </a:schemeClr>
                </a:solidFill>
              </a:rPr>
              <a:t>For independent events</a:t>
            </a:r>
            <a:r>
              <a:rPr lang="en-US" sz="1400" dirty="0"/>
              <a:t>, the joint probability simplifies to P(A, B) = P(A)*P(B). Therefore, </a:t>
            </a:r>
            <a:r>
              <a:rPr lang="en-US" sz="1400" i="0" dirty="0">
                <a:effectLst/>
                <a:latin typeface="Söhne"/>
              </a:rPr>
              <a:t>P(A|B) = P(A)</a:t>
            </a:r>
          </a:p>
          <a:p>
            <a:pPr marL="285750" indent="-285750" algn="just">
              <a:lnSpc>
                <a:spcPct val="150000"/>
              </a:lnSpc>
              <a:buFont typeface="Wingdings" panose="05000000000000000000" pitchFamily="2" charset="2"/>
              <a:buChar char="v"/>
            </a:pPr>
            <a:r>
              <a:rPr lang="en-US" sz="1400" dirty="0">
                <a:solidFill>
                  <a:schemeClr val="accent2">
                    <a:lumMod val="75000"/>
                  </a:schemeClr>
                </a:solidFill>
              </a:rPr>
              <a:t>Sum Rule (</a:t>
            </a:r>
            <a:r>
              <a:rPr lang="en-US" sz="1400" dirty="0"/>
              <a:t>Law of Total Probability</a:t>
            </a:r>
            <a:r>
              <a:rPr lang="en-US" sz="1400" dirty="0">
                <a:solidFill>
                  <a:schemeClr val="accent2">
                    <a:lumMod val="75000"/>
                  </a:schemeClr>
                </a:solidFill>
              </a:rPr>
              <a:t>): P(A) = </a:t>
            </a:r>
            <a:r>
              <a:rPr lang="el-GR" sz="1400" dirty="0">
                <a:solidFill>
                  <a:schemeClr val="accent2">
                    <a:lumMod val="75000"/>
                  </a:schemeClr>
                </a:solidFill>
              </a:rPr>
              <a:t>Σ </a:t>
            </a:r>
            <a:r>
              <a:rPr lang="en-US" sz="1400" dirty="0">
                <a:solidFill>
                  <a:schemeClr val="accent2">
                    <a:lumMod val="75000"/>
                  </a:schemeClr>
                </a:solidFill>
              </a:rPr>
              <a:t>P(A | Bi) * P(Bi), </a:t>
            </a:r>
            <a:r>
              <a:rPr lang="en-US" sz="1400" dirty="0"/>
              <a:t>for all </a:t>
            </a:r>
            <a:r>
              <a:rPr lang="en-US" sz="1400" dirty="0" err="1"/>
              <a:t>i</a:t>
            </a:r>
            <a:r>
              <a:rPr lang="en-US" sz="1400" dirty="0"/>
              <a:t>, where the events Bi form a partition of the sample space - meaning every outcome is covered by one of the Bi and the Bi don't overlap.</a:t>
            </a:r>
          </a:p>
          <a:p>
            <a:pPr algn="just"/>
            <a:endParaRPr lang="en-US" sz="1400" i="0" dirty="0">
              <a:solidFill>
                <a:schemeClr val="accent2">
                  <a:lumMod val="75000"/>
                </a:schemeClr>
              </a:solidFill>
              <a:effectLst/>
              <a:latin typeface="Söhne"/>
            </a:endParaRPr>
          </a:p>
          <a:p>
            <a:pPr algn="just"/>
            <a:r>
              <a:rPr lang="en-US" sz="1400" b="1" i="0" dirty="0">
                <a:effectLst/>
                <a:latin typeface="Söhne"/>
              </a:rPr>
              <a:t>Chain Rule </a:t>
            </a:r>
            <a:r>
              <a:rPr lang="en-US" sz="1400" b="1" i="0" dirty="0">
                <a:solidFill>
                  <a:schemeClr val="accent2">
                    <a:lumMod val="75000"/>
                  </a:schemeClr>
                </a:solidFill>
                <a:effectLst/>
                <a:latin typeface="Söhne"/>
              </a:rPr>
              <a:t>(Product Rule) </a:t>
            </a:r>
            <a:r>
              <a:rPr lang="en-US" sz="1400" b="1" i="0" dirty="0">
                <a:effectLst/>
                <a:latin typeface="Söhne"/>
              </a:rPr>
              <a:t>of Probability: </a:t>
            </a:r>
          </a:p>
          <a:p>
            <a:pPr marL="285750" indent="-285750" algn="just">
              <a:spcBef>
                <a:spcPts val="600"/>
              </a:spcBef>
              <a:buFont typeface="Wingdings" panose="05000000000000000000" pitchFamily="2" charset="2"/>
              <a:buChar char="v"/>
            </a:pPr>
            <a:r>
              <a:rPr lang="en-US" sz="1400" dirty="0">
                <a:solidFill>
                  <a:schemeClr val="accent2">
                    <a:lumMod val="75000"/>
                  </a:schemeClr>
                </a:solidFill>
                <a:latin typeface="Söhne"/>
              </a:rPr>
              <a:t>For 2 events: </a:t>
            </a:r>
            <a:r>
              <a:rPr lang="en-US" sz="1400" dirty="0"/>
              <a:t>P(A, B) = P(A) * P(B | A) = P(B) * P(A | B)</a:t>
            </a:r>
          </a:p>
          <a:p>
            <a:pPr marL="285750" indent="-285750" algn="just">
              <a:spcBef>
                <a:spcPts val="600"/>
              </a:spcBef>
              <a:buFont typeface="Wingdings" panose="05000000000000000000" pitchFamily="2" charset="2"/>
              <a:buChar char="v"/>
            </a:pPr>
            <a:r>
              <a:rPr lang="en-US" sz="1400" dirty="0">
                <a:solidFill>
                  <a:schemeClr val="accent2">
                    <a:lumMod val="75000"/>
                  </a:schemeClr>
                </a:solidFill>
              </a:rPr>
              <a:t>For 3 events: </a:t>
            </a:r>
            <a:r>
              <a:rPr lang="en-US" sz="1400" dirty="0">
                <a:latin typeface="+mj-lt"/>
              </a:rPr>
              <a:t>P(A, B, C) = P(A) * P(B | A) * P(C | A, B)</a:t>
            </a:r>
          </a:p>
          <a:p>
            <a:pPr marL="285750" indent="-285750" algn="just">
              <a:spcBef>
                <a:spcPts val="600"/>
              </a:spcBef>
              <a:buFont typeface="Wingdings" panose="05000000000000000000" pitchFamily="2" charset="2"/>
              <a:buChar char="v"/>
            </a:pPr>
            <a:endParaRPr lang="en-US" sz="1200" dirty="0">
              <a:latin typeface="+mj-lt"/>
            </a:endParaRPr>
          </a:p>
          <a:p>
            <a:pPr algn="just">
              <a:lnSpc>
                <a:spcPct val="150000"/>
              </a:lnSpc>
            </a:pPr>
            <a:r>
              <a:rPr lang="en-US" sz="1400" b="1" dirty="0"/>
              <a:t>Bayesian Interface: </a:t>
            </a:r>
            <a:r>
              <a:rPr lang="en-US" sz="1400" dirty="0"/>
              <a:t>Method of statistical interface based on </a:t>
            </a:r>
            <a:r>
              <a:rPr lang="en-US" sz="1400" dirty="0">
                <a:solidFill>
                  <a:schemeClr val="accent2">
                    <a:lumMod val="75000"/>
                  </a:schemeClr>
                </a:solidFill>
              </a:rPr>
              <a:t>Bayes’ theorem</a:t>
            </a:r>
            <a:r>
              <a:rPr lang="en-US" sz="1400" dirty="0"/>
              <a:t>. In machine learning, Bayesian Interface is often used to learn probability distributions of the data and make probabilistic predictions and estimations.</a:t>
            </a:r>
          </a:p>
          <a:p>
            <a:pPr marL="285750" indent="-285750" algn="just">
              <a:lnSpc>
                <a:spcPct val="150000"/>
              </a:lnSpc>
              <a:buFont typeface="Wingdings" panose="05000000000000000000" pitchFamily="2" charset="2"/>
              <a:buChar char="v"/>
            </a:pPr>
            <a:r>
              <a:rPr lang="en-US" sz="1400" dirty="0">
                <a:solidFill>
                  <a:schemeClr val="accent2">
                    <a:lumMod val="75000"/>
                  </a:schemeClr>
                </a:solidFill>
              </a:rPr>
              <a:t>Bayes’ theorem: </a:t>
            </a:r>
            <a:r>
              <a:rPr lang="en-US" sz="1400" b="1" dirty="0"/>
              <a:t>P(A|B) </a:t>
            </a:r>
            <a:r>
              <a:rPr lang="en-US" sz="1400" dirty="0"/>
              <a:t>= [P(B|A) * P(A)] / P(B), and </a:t>
            </a:r>
            <a:r>
              <a:rPr lang="en-US" sz="1400" b="1" dirty="0"/>
              <a:t>P(B|A) </a:t>
            </a:r>
            <a:r>
              <a:rPr lang="en-US" sz="1400" dirty="0"/>
              <a:t>= [P(A|B) * P(B)] / P(A).</a:t>
            </a:r>
          </a:p>
          <a:p>
            <a:pPr>
              <a:lnSpc>
                <a:spcPct val="150000"/>
              </a:lnSpc>
            </a:pPr>
            <a:endParaRPr lang="en-US" sz="1400" dirty="0"/>
          </a:p>
          <a:p>
            <a:pPr>
              <a:lnSpc>
                <a:spcPct val="150000"/>
              </a:lnSpc>
            </a:pPr>
            <a:endParaRPr lang="en-AU" sz="1400" dirty="0"/>
          </a:p>
        </p:txBody>
      </p:sp>
    </p:spTree>
    <p:extLst>
      <p:ext uri="{BB962C8B-B14F-4D97-AF65-F5344CB8AC3E}">
        <p14:creationId xmlns:p14="http://schemas.microsoft.com/office/powerpoint/2010/main" val="332442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D0846F-5857-2F55-1305-836ADD5339DE}"/>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F73A6247-8F88-75A2-12B3-0C88C43AE6D2}"/>
              </a:ext>
            </a:extLst>
          </p:cNvPr>
          <p:cNvSpPr>
            <a:spLocks noGrp="1"/>
          </p:cNvSpPr>
          <p:nvPr>
            <p:ph type="sldNum" sz="quarter" idx="12"/>
          </p:nvPr>
        </p:nvSpPr>
        <p:spPr/>
        <p:txBody>
          <a:bodyPr/>
          <a:lstStyle/>
          <a:p>
            <a:fld id="{10A01DC5-1685-4615-8240-15192985C6A2}" type="slidenum">
              <a:rPr lang="en-AU" smtClean="0"/>
              <a:pPr/>
              <a:t>3</a:t>
            </a:fld>
            <a:endParaRPr lang="en-AU" dirty="0"/>
          </a:p>
        </p:txBody>
      </p:sp>
      <p:sp>
        <p:nvSpPr>
          <p:cNvPr id="5" name="Date Placeholder 4">
            <a:extLst>
              <a:ext uri="{FF2B5EF4-FFF2-40B4-BE49-F238E27FC236}">
                <a16:creationId xmlns:a16="http://schemas.microsoft.com/office/drawing/2014/main" id="{BC477907-88F5-9A42-9D56-4A75FEBE1CF2}"/>
              </a:ext>
            </a:extLst>
          </p:cNvPr>
          <p:cNvSpPr>
            <a:spLocks noGrp="1"/>
          </p:cNvSpPr>
          <p:nvPr>
            <p:ph type="dt" sz="half" idx="2"/>
          </p:nvPr>
        </p:nvSpPr>
        <p:spPr/>
        <p:txBody>
          <a:bodyPr/>
          <a:lstStyle/>
          <a:p>
            <a:r>
              <a:rPr lang="en-AU"/>
              <a:t>DD MMM YY</a:t>
            </a:r>
            <a:endParaRPr lang="en-AU" dirty="0"/>
          </a:p>
        </p:txBody>
      </p:sp>
      <p:sp>
        <p:nvSpPr>
          <p:cNvPr id="7" name="TextBox 6">
            <a:extLst>
              <a:ext uri="{FF2B5EF4-FFF2-40B4-BE49-F238E27FC236}">
                <a16:creationId xmlns:a16="http://schemas.microsoft.com/office/drawing/2014/main" id="{B8E047DF-6A89-FA7E-BBA6-02F31D5DCA52}"/>
              </a:ext>
            </a:extLst>
          </p:cNvPr>
          <p:cNvSpPr txBox="1"/>
          <p:nvPr/>
        </p:nvSpPr>
        <p:spPr>
          <a:xfrm>
            <a:off x="228600" y="193964"/>
            <a:ext cx="8728364" cy="4675575"/>
          </a:xfrm>
          <a:prstGeom prst="rect">
            <a:avLst/>
          </a:prstGeom>
          <a:noFill/>
        </p:spPr>
        <p:txBody>
          <a:bodyPr wrap="square" rtlCol="0">
            <a:spAutoFit/>
          </a:bodyPr>
          <a:lstStyle/>
          <a:p>
            <a:pPr algn="just">
              <a:lnSpc>
                <a:spcPct val="150000"/>
              </a:lnSpc>
            </a:pPr>
            <a:r>
              <a:rPr lang="en-US" sz="1600" b="1" dirty="0">
                <a:solidFill>
                  <a:schemeClr val="accent2">
                    <a:lumMod val="75000"/>
                  </a:schemeClr>
                </a:solidFill>
              </a:rPr>
              <a:t>Question 1: </a:t>
            </a:r>
            <a:r>
              <a:rPr lang="en-AU" sz="1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From Bishop, 2006) Suppose that we have three colored boxes </a:t>
            </a:r>
            <a:r>
              <a:rPr lang="en-US" sz="1400" b="0" i="0" u="none" strike="noStrike" baseline="0" dirty="0">
                <a:solidFill>
                  <a:srgbClr val="FF0000"/>
                </a:solidFill>
                <a:latin typeface="Calibri" panose="020F0502020204030204" pitchFamily="34" charset="0"/>
                <a:ea typeface="Calibri" panose="020F0502020204030204" pitchFamily="34" charset="0"/>
                <a:cs typeface="Calibri" panose="020F0502020204030204" pitchFamily="34" charset="0"/>
              </a:rPr>
              <a:t>r</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(red), </a:t>
            </a:r>
            <a:r>
              <a:rPr lang="en-US" sz="1400" b="0" i="0" u="none" strike="noStrike" baseline="0" dirty="0">
                <a:solidFill>
                  <a:srgbClr val="0070C0"/>
                </a:solidFill>
                <a:latin typeface="Calibri" panose="020F0502020204030204" pitchFamily="34" charset="0"/>
                <a:ea typeface="Calibri" panose="020F0502020204030204" pitchFamily="34" charset="0"/>
                <a:cs typeface="Calibri" panose="020F0502020204030204" pitchFamily="34" charset="0"/>
              </a:rPr>
              <a:t>b </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(blue), and </a:t>
            </a:r>
            <a:r>
              <a:rPr lang="en-US" sz="1400" b="0" i="0" u="none" strike="noStrike" baseline="0" dirty="0">
                <a:solidFill>
                  <a:srgbClr val="00B050"/>
                </a:solidFill>
                <a:latin typeface="Calibri" panose="020F0502020204030204" pitchFamily="34" charset="0"/>
                <a:ea typeface="Calibri" panose="020F0502020204030204" pitchFamily="34" charset="0"/>
                <a:cs typeface="Calibri" panose="020F0502020204030204" pitchFamily="34" charset="0"/>
              </a:rPr>
              <a:t>g</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(green). Box </a:t>
            </a:r>
            <a:r>
              <a:rPr lang="en-US" sz="1400" b="0" i="0" u="none" strike="noStrike" baseline="0" dirty="0">
                <a:solidFill>
                  <a:srgbClr val="FF0000"/>
                </a:solidFill>
                <a:latin typeface="Calibri" panose="020F0502020204030204" pitchFamily="34" charset="0"/>
                <a:ea typeface="Calibri" panose="020F0502020204030204" pitchFamily="34" charset="0"/>
                <a:cs typeface="Calibri" panose="020F0502020204030204" pitchFamily="34" charset="0"/>
              </a:rPr>
              <a:t>r</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contains 3 apples, 4 oranges, and 3 limes. Box </a:t>
            </a:r>
            <a:r>
              <a:rPr lang="en-US" sz="1400" b="0" i="0" u="none" strike="noStrike" baseline="0" dirty="0">
                <a:solidFill>
                  <a:srgbClr val="0070C0"/>
                </a:solidFill>
                <a:latin typeface="Calibri" panose="020F0502020204030204" pitchFamily="34" charset="0"/>
                <a:ea typeface="Calibri" panose="020F0502020204030204" pitchFamily="34" charset="0"/>
                <a:cs typeface="Calibri" panose="020F0502020204030204" pitchFamily="34" charset="0"/>
              </a:rPr>
              <a:t>b</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contains 1 apple, 1 orange, and 0 limes. Box </a:t>
            </a:r>
            <a:r>
              <a:rPr lang="en-US" sz="1400" b="0" i="0" u="none" strike="noStrike" baseline="0" dirty="0">
                <a:solidFill>
                  <a:srgbClr val="00B050"/>
                </a:solidFill>
                <a:latin typeface="Calibri" panose="020F0502020204030204" pitchFamily="34" charset="0"/>
                <a:ea typeface="Calibri" panose="020F0502020204030204" pitchFamily="34" charset="0"/>
                <a:cs typeface="Calibri" panose="020F0502020204030204" pitchFamily="34" charset="0"/>
              </a:rPr>
              <a:t>g</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contains 3apples, 3 oranges, and 4 limes. A box is chosen at random with probabilities </a:t>
            </a:r>
            <a:r>
              <a:rPr lang="en-US" sz="14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(r) = 0.2, </a:t>
            </a:r>
            <a:r>
              <a:rPr lang="en-US" sz="14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(b) = 0.2, </a:t>
            </a:r>
            <a:r>
              <a:rPr lang="en-US" sz="14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(g) =0.6 and a piece of fruit is removed from the box (with probability of selecting any of the items in the box):</a:t>
            </a:r>
          </a:p>
          <a:p>
            <a:pPr marL="342900" indent="-342900" algn="just">
              <a:lnSpc>
                <a:spcPct val="150000"/>
              </a:lnSpc>
              <a:buFont typeface="+mj-lt"/>
              <a:buAutoNum type="alphaLcParenR"/>
            </a:pPr>
            <a:r>
              <a:rPr lang="en-US" sz="1400" dirty="0">
                <a:latin typeface="Calibri" panose="020F0502020204030204" pitchFamily="34" charset="0"/>
                <a:ea typeface="Calibri" panose="020F0502020204030204" pitchFamily="34" charset="0"/>
                <a:cs typeface="Calibri" panose="020F0502020204030204" pitchFamily="34" charset="0"/>
              </a:rPr>
              <a:t>What is the probability of selecting an apple?</a:t>
            </a:r>
          </a:p>
          <a:p>
            <a:pPr marL="342900" indent="-342900" algn="just">
              <a:lnSpc>
                <a:spcPct val="150000"/>
              </a:lnSpc>
              <a:buFont typeface="+mj-lt"/>
              <a:buAutoNum type="alphaLcParenR"/>
            </a:pPr>
            <a:r>
              <a:rPr lang="en-US" sz="1400" dirty="0">
                <a:latin typeface="Calibri" panose="020F0502020204030204" pitchFamily="34" charset="0"/>
                <a:ea typeface="Calibri" panose="020F0502020204030204" pitchFamily="34" charset="0"/>
                <a:cs typeface="Calibri" panose="020F0502020204030204" pitchFamily="34" charset="0"/>
              </a:rPr>
              <a:t>If we observe that the selected fruit is in fact an orange, what is the probability that it came from the green box?</a:t>
            </a:r>
          </a:p>
          <a:p>
            <a:pPr algn="just">
              <a:lnSpc>
                <a:spcPct val="150000"/>
              </a:lnSpc>
            </a:pPr>
            <a:r>
              <a:rPr lang="en-US" sz="1600" b="1" dirty="0">
                <a:solidFill>
                  <a:schemeClr val="accent2">
                    <a:lumMod val="75000"/>
                  </a:schemeClr>
                </a:solidFill>
              </a:rPr>
              <a:t>Solution: </a:t>
            </a:r>
            <a:r>
              <a:rPr lang="en-US" sz="1400" dirty="0">
                <a:latin typeface="Calibri" panose="020F0502020204030204" pitchFamily="34" charset="0"/>
                <a:ea typeface="Calibri" panose="020F0502020204030204" pitchFamily="34" charset="0"/>
                <a:cs typeface="Calibri" panose="020F0502020204030204" pitchFamily="34" charset="0"/>
              </a:rPr>
              <a:t>We wish to calculate the probability of selecting an apple. What we have are the probabilities of selecting each of the boxes. We can also calculate from the information we are given the chance of choosing a particular fruit from a particular box. That is, we have conditional probabilities for fruit given box as well as marginal probabilities of selecting each of the boxes.</a:t>
            </a:r>
          </a:p>
          <a:p>
            <a:pPr marL="342900" indent="-342900" algn="just">
              <a:lnSpc>
                <a:spcPct val="150000"/>
              </a:lnSpc>
              <a:buAutoNum type="alphaLcParenR"/>
            </a:pPr>
            <a:r>
              <a:rPr lang="en-US" sz="1400" dirty="0">
                <a:latin typeface="Calibri" panose="020F0502020204030204" pitchFamily="34" charset="0"/>
                <a:ea typeface="Calibri" panose="020F0502020204030204" pitchFamily="34" charset="0"/>
                <a:cs typeface="Calibri" panose="020F0502020204030204" pitchFamily="34" charset="0"/>
              </a:rPr>
              <a:t>We marginalize over boxes to express P(apple) in terms of joint probabilities, and then use the chain rule:</a:t>
            </a:r>
          </a:p>
          <a:p>
            <a:pPr>
              <a:lnSpc>
                <a:spcPct val="150000"/>
              </a:lnSpc>
            </a:pPr>
            <a:r>
              <a:rPr lang="en-AU" sz="1400" dirty="0">
                <a:solidFill>
                  <a:srgbClr val="000000"/>
                </a:solidFill>
                <a:latin typeface="Cambria" panose="02040503050406030204" pitchFamily="18" charset="0"/>
              </a:rPr>
              <a:t>	   </a:t>
            </a:r>
            <a:r>
              <a:rPr lang="en-US" sz="1400" b="0" i="1" u="none" strike="noStrike" baseline="0" dirty="0">
                <a:solidFill>
                  <a:srgbClr val="000000"/>
                </a:solidFill>
                <a:latin typeface="Cambria" panose="02040503050406030204" pitchFamily="18" charset="0"/>
              </a:rPr>
              <a:t>P</a:t>
            </a:r>
            <a:r>
              <a:rPr lang="en-US" sz="1400" b="0" i="0" u="none" strike="noStrike" baseline="0" dirty="0">
                <a:solidFill>
                  <a:srgbClr val="000000"/>
                </a:solidFill>
                <a:latin typeface="Cambria" panose="02040503050406030204" pitchFamily="18" charset="0"/>
              </a:rPr>
              <a:t>(</a:t>
            </a:r>
            <a:r>
              <a:rPr lang="en-US" sz="1400" b="0" i="0" u="none" strike="noStrike" baseline="0" dirty="0">
                <a:solidFill>
                  <a:srgbClr val="000000"/>
                </a:solidFill>
                <a:latin typeface="Calibri" panose="020F0502020204030204" pitchFamily="34" charset="0"/>
              </a:rPr>
              <a:t>apple</a:t>
            </a:r>
            <a:r>
              <a:rPr lang="en-US" sz="1400" b="0" i="0" u="none" strike="noStrike" baseline="0" dirty="0">
                <a:solidFill>
                  <a:srgbClr val="000000"/>
                </a:solidFill>
                <a:latin typeface="Cambria" panose="02040503050406030204" pitchFamily="18" charset="0"/>
              </a:rPr>
              <a:t>) = </a:t>
            </a:r>
            <a:r>
              <a:rPr lang="en-US" sz="1400" b="0" i="1" u="none" strike="noStrike" baseline="0" dirty="0">
                <a:solidFill>
                  <a:srgbClr val="000000"/>
                </a:solidFill>
                <a:latin typeface="Cambria" panose="02040503050406030204" pitchFamily="18" charset="0"/>
              </a:rPr>
              <a:t>P</a:t>
            </a:r>
            <a:r>
              <a:rPr lang="en-US" sz="1400" b="0" i="0" u="none" strike="noStrike" baseline="0" dirty="0">
                <a:solidFill>
                  <a:srgbClr val="000000"/>
                </a:solidFill>
                <a:latin typeface="Cambria" panose="02040503050406030204" pitchFamily="18" charset="0"/>
              </a:rPr>
              <a:t>(</a:t>
            </a:r>
            <a:r>
              <a:rPr lang="en-US" sz="1400" b="0" i="0" u="none" strike="noStrike" baseline="0" dirty="0">
                <a:solidFill>
                  <a:srgbClr val="000000"/>
                </a:solidFill>
                <a:latin typeface="Calibri" panose="020F0502020204030204" pitchFamily="34" charset="0"/>
              </a:rPr>
              <a:t>apple</a:t>
            </a:r>
            <a:r>
              <a:rPr lang="en-US" sz="1400" b="0" i="1" u="none" strike="noStrike" baseline="0" dirty="0">
                <a:solidFill>
                  <a:srgbClr val="000000"/>
                </a:solidFill>
                <a:latin typeface="Cambria" panose="02040503050406030204" pitchFamily="18" charset="0"/>
              </a:rPr>
              <a:t>, </a:t>
            </a:r>
            <a:r>
              <a:rPr lang="en-US" sz="1400" b="0" i="0" u="none" strike="noStrike" baseline="0" dirty="0">
                <a:solidFill>
                  <a:srgbClr val="000000"/>
                </a:solidFill>
                <a:latin typeface="Calibri" panose="020F0502020204030204" pitchFamily="34" charset="0"/>
              </a:rPr>
              <a:t>red</a:t>
            </a:r>
            <a:r>
              <a:rPr lang="en-US" sz="1400" b="0" i="0" u="none" strike="noStrike" baseline="0" dirty="0">
                <a:solidFill>
                  <a:srgbClr val="000000"/>
                </a:solidFill>
                <a:latin typeface="Cambria" panose="02040503050406030204" pitchFamily="18" charset="0"/>
              </a:rPr>
              <a:t>) + </a:t>
            </a:r>
            <a:r>
              <a:rPr lang="en-US" sz="1400" b="0" i="1" u="none" strike="noStrike" baseline="0" dirty="0">
                <a:solidFill>
                  <a:srgbClr val="000000"/>
                </a:solidFill>
                <a:latin typeface="Cambria" panose="02040503050406030204" pitchFamily="18" charset="0"/>
              </a:rPr>
              <a:t>P</a:t>
            </a:r>
            <a:r>
              <a:rPr lang="en-US" sz="1400" b="0" i="0" u="none" strike="noStrike" baseline="0" dirty="0">
                <a:solidFill>
                  <a:srgbClr val="000000"/>
                </a:solidFill>
                <a:latin typeface="Cambria" panose="02040503050406030204" pitchFamily="18" charset="0"/>
              </a:rPr>
              <a:t>(</a:t>
            </a:r>
            <a:r>
              <a:rPr lang="en-US" sz="1400" b="0" i="0" u="none" strike="noStrike" baseline="0" dirty="0">
                <a:solidFill>
                  <a:srgbClr val="000000"/>
                </a:solidFill>
                <a:latin typeface="Calibri" panose="020F0502020204030204" pitchFamily="34" charset="0"/>
              </a:rPr>
              <a:t>apple</a:t>
            </a:r>
            <a:r>
              <a:rPr lang="en-US" sz="1400" b="0" i="1" u="none" strike="noStrike" baseline="0" dirty="0">
                <a:solidFill>
                  <a:srgbClr val="000000"/>
                </a:solidFill>
                <a:latin typeface="Cambria" panose="02040503050406030204" pitchFamily="18" charset="0"/>
              </a:rPr>
              <a:t>, </a:t>
            </a:r>
            <a:r>
              <a:rPr lang="en-US" sz="1400" b="0" i="0" u="none" strike="noStrike" baseline="0" dirty="0">
                <a:solidFill>
                  <a:srgbClr val="000000"/>
                </a:solidFill>
                <a:latin typeface="Calibri" panose="020F0502020204030204" pitchFamily="34" charset="0"/>
              </a:rPr>
              <a:t>green</a:t>
            </a:r>
            <a:r>
              <a:rPr lang="en-US" sz="1400" b="0" i="0" u="none" strike="noStrike" baseline="0" dirty="0">
                <a:solidFill>
                  <a:srgbClr val="000000"/>
                </a:solidFill>
                <a:latin typeface="Cambria" panose="02040503050406030204" pitchFamily="18" charset="0"/>
              </a:rPr>
              <a:t>) + </a:t>
            </a:r>
            <a:r>
              <a:rPr lang="en-US" sz="1400" b="0" i="1" u="none" strike="noStrike" baseline="0" dirty="0">
                <a:solidFill>
                  <a:srgbClr val="000000"/>
                </a:solidFill>
                <a:latin typeface="Cambria" panose="02040503050406030204" pitchFamily="18" charset="0"/>
              </a:rPr>
              <a:t>P</a:t>
            </a:r>
            <a:r>
              <a:rPr lang="en-US" sz="1400" b="0" i="0" u="none" strike="noStrike" baseline="0" dirty="0">
                <a:solidFill>
                  <a:srgbClr val="000000"/>
                </a:solidFill>
                <a:latin typeface="Cambria" panose="02040503050406030204" pitchFamily="18" charset="0"/>
              </a:rPr>
              <a:t>(</a:t>
            </a:r>
            <a:r>
              <a:rPr lang="en-US" sz="1400" b="0" i="0" u="none" strike="noStrike" baseline="0" dirty="0">
                <a:solidFill>
                  <a:srgbClr val="000000"/>
                </a:solidFill>
                <a:latin typeface="Calibri" panose="020F0502020204030204" pitchFamily="34" charset="0"/>
              </a:rPr>
              <a:t>apple</a:t>
            </a:r>
            <a:r>
              <a:rPr lang="en-US" sz="1400" b="0" i="1" u="none" strike="noStrike" baseline="0" dirty="0">
                <a:solidFill>
                  <a:srgbClr val="000000"/>
                </a:solidFill>
                <a:latin typeface="Cambria" panose="02040503050406030204" pitchFamily="18" charset="0"/>
              </a:rPr>
              <a:t>, </a:t>
            </a:r>
            <a:r>
              <a:rPr lang="en-US" sz="1400" b="0" i="0" u="none" strike="noStrike" baseline="0" dirty="0">
                <a:solidFill>
                  <a:srgbClr val="000000"/>
                </a:solidFill>
                <a:latin typeface="Calibri" panose="020F0502020204030204" pitchFamily="34" charset="0"/>
              </a:rPr>
              <a:t>blue</a:t>
            </a:r>
            <a:r>
              <a:rPr lang="en-US" sz="1400" b="0" i="0" u="none" strike="noStrike" baseline="0" dirty="0">
                <a:solidFill>
                  <a:srgbClr val="000000"/>
                </a:solidFill>
                <a:latin typeface="Cambria" panose="02040503050406030204" pitchFamily="18" charset="0"/>
              </a:rPr>
              <a:t>) </a:t>
            </a:r>
          </a:p>
          <a:p>
            <a:pPr>
              <a:lnSpc>
                <a:spcPct val="150000"/>
              </a:lnSpc>
            </a:pPr>
            <a:r>
              <a:rPr lang="en-AU" sz="1400" dirty="0">
                <a:solidFill>
                  <a:srgbClr val="000000"/>
                </a:solidFill>
                <a:latin typeface="Cambria" panose="02040503050406030204" pitchFamily="18" charset="0"/>
              </a:rPr>
              <a:t>		        </a:t>
            </a:r>
            <a:r>
              <a:rPr lang="en-AU" sz="1400" b="0" i="0" u="none" strike="noStrike" baseline="0" dirty="0">
                <a:solidFill>
                  <a:srgbClr val="000000"/>
                </a:solidFill>
                <a:latin typeface="Cambria" panose="02040503050406030204" pitchFamily="18" charset="0"/>
              </a:rPr>
              <a:t>= </a:t>
            </a:r>
            <a:r>
              <a:rPr lang="en-AU" sz="1400" b="0" i="1" u="none" strike="noStrike" baseline="0" dirty="0">
                <a:solidFill>
                  <a:srgbClr val="000000"/>
                </a:solidFill>
                <a:latin typeface="Cambria" panose="02040503050406030204" pitchFamily="18" charset="0"/>
              </a:rPr>
              <a:t>P</a:t>
            </a:r>
            <a:r>
              <a:rPr lang="en-AU" sz="1400" b="0" i="0" u="none" strike="noStrike" baseline="0" dirty="0">
                <a:solidFill>
                  <a:srgbClr val="000000"/>
                </a:solidFill>
                <a:latin typeface="Cambria" panose="02040503050406030204" pitchFamily="18" charset="0"/>
              </a:rPr>
              <a:t>(</a:t>
            </a:r>
            <a:r>
              <a:rPr lang="en-AU" sz="1400" b="0" i="0" u="none" strike="noStrike" baseline="0" dirty="0">
                <a:solidFill>
                  <a:srgbClr val="000000"/>
                </a:solidFill>
                <a:latin typeface="Calibri" panose="020F0502020204030204" pitchFamily="34" charset="0"/>
              </a:rPr>
              <a:t>apple </a:t>
            </a:r>
            <a:r>
              <a:rPr lang="en-AU" sz="1400" b="0" i="0" u="none" strike="noStrike" baseline="0" dirty="0">
                <a:solidFill>
                  <a:srgbClr val="000000"/>
                </a:solidFill>
                <a:latin typeface="Cambria" panose="02040503050406030204" pitchFamily="18" charset="0"/>
              </a:rPr>
              <a:t>| </a:t>
            </a:r>
            <a:r>
              <a:rPr lang="en-AU" sz="1400" b="0" i="0" u="none" strike="noStrike" baseline="0" dirty="0">
                <a:solidFill>
                  <a:srgbClr val="000000"/>
                </a:solidFill>
                <a:latin typeface="Calibri" panose="020F0502020204030204" pitchFamily="34" charset="0"/>
              </a:rPr>
              <a:t>red</a:t>
            </a:r>
            <a:r>
              <a:rPr lang="en-AU" sz="1400" b="0" i="0" u="none" strike="noStrike" baseline="0" dirty="0">
                <a:solidFill>
                  <a:srgbClr val="000000"/>
                </a:solidFill>
                <a:latin typeface="Cambria" panose="02040503050406030204" pitchFamily="18" charset="0"/>
              </a:rPr>
              <a:t>)</a:t>
            </a:r>
            <a:r>
              <a:rPr lang="en-AU" sz="1400" b="0" i="1" u="none" strike="noStrike" baseline="0" dirty="0">
                <a:solidFill>
                  <a:srgbClr val="000000"/>
                </a:solidFill>
                <a:latin typeface="Cambria" panose="02040503050406030204" pitchFamily="18" charset="0"/>
              </a:rPr>
              <a:t>P</a:t>
            </a:r>
            <a:r>
              <a:rPr lang="en-AU" sz="1400" b="0" i="0" u="none" strike="noStrike" baseline="0" dirty="0">
                <a:solidFill>
                  <a:srgbClr val="000000"/>
                </a:solidFill>
                <a:latin typeface="Cambria" panose="02040503050406030204" pitchFamily="18" charset="0"/>
              </a:rPr>
              <a:t>(</a:t>
            </a:r>
            <a:r>
              <a:rPr lang="en-AU" sz="1400" b="0" i="0" u="none" strike="noStrike" baseline="0" dirty="0">
                <a:solidFill>
                  <a:srgbClr val="000000"/>
                </a:solidFill>
                <a:latin typeface="Calibri" panose="020F0502020204030204" pitchFamily="34" charset="0"/>
              </a:rPr>
              <a:t>red</a:t>
            </a:r>
            <a:r>
              <a:rPr lang="en-AU" sz="1400" b="0" i="0" u="none" strike="noStrike" baseline="0" dirty="0">
                <a:solidFill>
                  <a:srgbClr val="000000"/>
                </a:solidFill>
                <a:latin typeface="Cambria" panose="02040503050406030204" pitchFamily="18" charset="0"/>
              </a:rPr>
              <a:t>) + </a:t>
            </a:r>
            <a:r>
              <a:rPr lang="en-AU" sz="1400" b="0" i="1" u="none" strike="noStrike" baseline="0" dirty="0">
                <a:solidFill>
                  <a:srgbClr val="000000"/>
                </a:solidFill>
                <a:latin typeface="Cambria" panose="02040503050406030204" pitchFamily="18" charset="0"/>
              </a:rPr>
              <a:t>P</a:t>
            </a:r>
            <a:r>
              <a:rPr lang="en-AU" sz="1400" b="0" i="0" u="none" strike="noStrike" baseline="0" dirty="0">
                <a:solidFill>
                  <a:srgbClr val="000000"/>
                </a:solidFill>
                <a:latin typeface="Cambria" panose="02040503050406030204" pitchFamily="18" charset="0"/>
              </a:rPr>
              <a:t>(</a:t>
            </a:r>
            <a:r>
              <a:rPr lang="en-AU" sz="1400" b="0" i="0" u="none" strike="noStrike" baseline="0" dirty="0">
                <a:solidFill>
                  <a:srgbClr val="000000"/>
                </a:solidFill>
                <a:latin typeface="Calibri" panose="020F0502020204030204" pitchFamily="34" charset="0"/>
              </a:rPr>
              <a:t>apple </a:t>
            </a:r>
            <a:r>
              <a:rPr lang="en-AU" sz="1400" b="0" i="0" u="none" strike="noStrike" baseline="0" dirty="0">
                <a:solidFill>
                  <a:srgbClr val="000000"/>
                </a:solidFill>
                <a:latin typeface="Cambria" panose="02040503050406030204" pitchFamily="18" charset="0"/>
              </a:rPr>
              <a:t>| </a:t>
            </a:r>
            <a:r>
              <a:rPr lang="en-AU" sz="1400" b="0" i="0" u="none" strike="noStrike" baseline="0" dirty="0">
                <a:solidFill>
                  <a:srgbClr val="000000"/>
                </a:solidFill>
                <a:latin typeface="Calibri" panose="020F0502020204030204" pitchFamily="34" charset="0"/>
              </a:rPr>
              <a:t>green</a:t>
            </a:r>
            <a:r>
              <a:rPr lang="en-AU" sz="1400" b="0" i="0" u="none" strike="noStrike" baseline="0" dirty="0">
                <a:solidFill>
                  <a:srgbClr val="000000"/>
                </a:solidFill>
                <a:latin typeface="Cambria" panose="02040503050406030204" pitchFamily="18" charset="0"/>
              </a:rPr>
              <a:t>)</a:t>
            </a:r>
            <a:r>
              <a:rPr lang="en-AU" sz="1400" b="0" i="1" u="none" strike="noStrike" baseline="0" dirty="0">
                <a:solidFill>
                  <a:srgbClr val="000000"/>
                </a:solidFill>
                <a:latin typeface="Cambria" panose="02040503050406030204" pitchFamily="18" charset="0"/>
              </a:rPr>
              <a:t>P</a:t>
            </a:r>
            <a:r>
              <a:rPr lang="en-AU" sz="1400" b="0" i="0" u="none" strike="noStrike" baseline="0" dirty="0">
                <a:solidFill>
                  <a:srgbClr val="000000"/>
                </a:solidFill>
                <a:latin typeface="Cambria" panose="02040503050406030204" pitchFamily="18" charset="0"/>
              </a:rPr>
              <a:t>(</a:t>
            </a:r>
            <a:r>
              <a:rPr lang="en-AU" sz="1400" b="0" i="0" u="none" strike="noStrike" baseline="0" dirty="0">
                <a:solidFill>
                  <a:srgbClr val="000000"/>
                </a:solidFill>
                <a:latin typeface="Calibri" panose="020F0502020204030204" pitchFamily="34" charset="0"/>
              </a:rPr>
              <a:t>green</a:t>
            </a:r>
            <a:r>
              <a:rPr lang="en-AU" sz="1400" b="0" i="0" u="none" strike="noStrike" baseline="0" dirty="0">
                <a:solidFill>
                  <a:srgbClr val="000000"/>
                </a:solidFill>
                <a:latin typeface="Cambria" panose="02040503050406030204" pitchFamily="18" charset="0"/>
              </a:rPr>
              <a:t>) </a:t>
            </a:r>
            <a:r>
              <a:rPr lang="en-US" sz="1400" b="0" i="0" u="none" strike="noStrike" baseline="0" dirty="0">
                <a:solidFill>
                  <a:srgbClr val="000000"/>
                </a:solidFill>
                <a:latin typeface="Cambria" panose="02040503050406030204" pitchFamily="18" charset="0"/>
              </a:rPr>
              <a:t>+</a:t>
            </a:r>
            <a:r>
              <a:rPr lang="en-US" sz="1400" b="0" i="1" u="none" strike="noStrike" baseline="0" dirty="0">
                <a:solidFill>
                  <a:srgbClr val="000000"/>
                </a:solidFill>
                <a:latin typeface="Cambria" panose="02040503050406030204" pitchFamily="18" charset="0"/>
              </a:rPr>
              <a:t>P</a:t>
            </a:r>
            <a:r>
              <a:rPr lang="en-US" sz="1400" b="0" i="0" u="none" strike="noStrike" baseline="0" dirty="0">
                <a:solidFill>
                  <a:srgbClr val="000000"/>
                </a:solidFill>
                <a:latin typeface="Cambria" panose="02040503050406030204" pitchFamily="18" charset="0"/>
              </a:rPr>
              <a:t>(</a:t>
            </a:r>
            <a:r>
              <a:rPr lang="en-US" sz="1400" b="0" i="0" u="none" strike="noStrike" baseline="0" dirty="0">
                <a:solidFill>
                  <a:srgbClr val="000000"/>
                </a:solidFill>
                <a:latin typeface="Calibri" panose="020F0502020204030204" pitchFamily="34" charset="0"/>
              </a:rPr>
              <a:t>apple </a:t>
            </a:r>
            <a:r>
              <a:rPr lang="en-US" sz="1400" b="0" i="0" u="none" strike="noStrike" baseline="0" dirty="0">
                <a:solidFill>
                  <a:srgbClr val="000000"/>
                </a:solidFill>
                <a:latin typeface="Cambria" panose="02040503050406030204" pitchFamily="18" charset="0"/>
              </a:rPr>
              <a:t>| </a:t>
            </a:r>
            <a:r>
              <a:rPr lang="en-US" sz="1400" b="0" i="0" u="none" strike="noStrike" baseline="0" dirty="0">
                <a:solidFill>
                  <a:srgbClr val="000000"/>
                </a:solidFill>
                <a:latin typeface="Calibri" panose="020F0502020204030204" pitchFamily="34" charset="0"/>
              </a:rPr>
              <a:t>blue</a:t>
            </a:r>
            <a:r>
              <a:rPr lang="en-US" sz="1400" b="0" i="0" u="none" strike="noStrike" baseline="0" dirty="0">
                <a:solidFill>
                  <a:srgbClr val="000000"/>
                </a:solidFill>
                <a:latin typeface="Cambria" panose="02040503050406030204" pitchFamily="18" charset="0"/>
              </a:rPr>
              <a:t>)</a:t>
            </a:r>
            <a:r>
              <a:rPr lang="en-US" sz="1400" b="0" i="1" u="none" strike="noStrike" baseline="0" dirty="0">
                <a:solidFill>
                  <a:srgbClr val="000000"/>
                </a:solidFill>
                <a:latin typeface="Cambria" panose="02040503050406030204" pitchFamily="18" charset="0"/>
              </a:rPr>
              <a:t>P</a:t>
            </a:r>
            <a:r>
              <a:rPr lang="en-US" sz="1400" b="0" i="0" u="none" strike="noStrike" baseline="0" dirty="0">
                <a:solidFill>
                  <a:srgbClr val="000000"/>
                </a:solidFill>
                <a:latin typeface="Cambria" panose="02040503050406030204" pitchFamily="18" charset="0"/>
              </a:rPr>
              <a:t>(</a:t>
            </a:r>
            <a:r>
              <a:rPr lang="en-US" sz="1400" b="0" i="0" u="none" strike="noStrike" baseline="0" dirty="0">
                <a:solidFill>
                  <a:srgbClr val="000000"/>
                </a:solidFill>
                <a:latin typeface="Calibri" panose="020F0502020204030204" pitchFamily="34" charset="0"/>
              </a:rPr>
              <a:t>blue</a:t>
            </a:r>
            <a:r>
              <a:rPr lang="en-US" sz="1400" b="0" i="0" u="none" strike="noStrike" baseline="0" dirty="0">
                <a:solidFill>
                  <a:srgbClr val="000000"/>
                </a:solidFill>
                <a:latin typeface="Cambria" panose="02040503050406030204" pitchFamily="18" charset="0"/>
              </a:rPr>
              <a:t>)</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 0.3 × 0.2 + 0.3 × 0.6 + 0.5 × 0.2 = </a:t>
            </a: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0.34</a:t>
            </a:r>
          </a:p>
        </p:txBody>
      </p:sp>
    </p:spTree>
    <p:extLst>
      <p:ext uri="{BB962C8B-B14F-4D97-AF65-F5344CB8AC3E}">
        <p14:creationId xmlns:p14="http://schemas.microsoft.com/office/powerpoint/2010/main" val="209122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EB7A033-6240-36E9-A5F5-6EDF7DF4B3E9}"/>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9AE4A2A8-B755-3C6F-810B-7FA0AFD47F4B}"/>
              </a:ext>
            </a:extLst>
          </p:cNvPr>
          <p:cNvSpPr>
            <a:spLocks noGrp="1"/>
          </p:cNvSpPr>
          <p:nvPr>
            <p:ph type="sldNum" sz="quarter" idx="12"/>
          </p:nvPr>
        </p:nvSpPr>
        <p:spPr/>
        <p:txBody>
          <a:bodyPr/>
          <a:lstStyle/>
          <a:p>
            <a:fld id="{10A01DC5-1685-4615-8240-15192985C6A2}" type="slidenum">
              <a:rPr lang="en-AU" smtClean="0"/>
              <a:pPr/>
              <a:t>4</a:t>
            </a:fld>
            <a:endParaRPr lang="en-AU" dirty="0"/>
          </a:p>
        </p:txBody>
      </p:sp>
      <p:sp>
        <p:nvSpPr>
          <p:cNvPr id="5" name="Date Placeholder 4">
            <a:extLst>
              <a:ext uri="{FF2B5EF4-FFF2-40B4-BE49-F238E27FC236}">
                <a16:creationId xmlns:a16="http://schemas.microsoft.com/office/drawing/2014/main" id="{8427B2B6-F6B9-5941-AEAB-C57F9D0EC0DF}"/>
              </a:ext>
            </a:extLst>
          </p:cNvPr>
          <p:cNvSpPr>
            <a:spLocks noGrp="1"/>
          </p:cNvSpPr>
          <p:nvPr>
            <p:ph type="dt" sz="half" idx="2"/>
          </p:nvPr>
        </p:nvSpPr>
        <p:spPr/>
        <p:txBody>
          <a:bodyPr/>
          <a:lstStyle/>
          <a:p>
            <a:r>
              <a:rPr lang="en-AU"/>
              <a:t>DD MMM YY</a:t>
            </a:r>
            <a:endParaRPr lang="en-AU"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EC7B08-BEC5-BEA1-02A2-DF280A077163}"/>
                  </a:ext>
                </a:extLst>
              </p:cNvPr>
              <p:cNvSpPr txBox="1"/>
              <p:nvPr/>
            </p:nvSpPr>
            <p:spPr>
              <a:xfrm>
                <a:off x="195189" y="121500"/>
                <a:ext cx="8808133" cy="3289490"/>
              </a:xfrm>
              <a:prstGeom prst="rect">
                <a:avLst/>
              </a:prstGeom>
              <a:noFill/>
            </p:spPr>
            <p:txBody>
              <a:bodyPr wrap="square">
                <a:spAutoFit/>
              </a:bodyPr>
              <a:lstStyle/>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b) We want to compute P (green | orange). We know from the definition of conditional probability that,</a:t>
                </a:r>
              </a:p>
              <a:p>
                <a:pPr algn="ctr">
                  <a:lnSpc>
                    <a:spcPct val="150000"/>
                  </a:lnSpc>
                </a:pPr>
                <a:r>
                  <a:rPr lang="en-US" sz="1400" dirty="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P (green | orange) </a:t>
                </a:r>
                <a:r>
                  <a:rPr lang="en-US" sz="1400" dirty="0">
                    <a:ea typeface="Calibri" panose="020F0502020204030204" pitchFamily="34" charset="0"/>
                    <a:cs typeface="Calibri" panose="020F0502020204030204" pitchFamily="34" charset="0"/>
                  </a:rPr>
                  <a:t>=  </a:t>
                </a:r>
                <a14:m>
                  <m:oMath xmlns:m="http://schemas.openxmlformats.org/officeDocument/2006/math">
                    <m:f>
                      <m:fPr>
                        <m:ctrlPr>
                          <a:rPr lang="en-US" i="1" smtClean="0">
                            <a:latin typeface="Cambria Math" panose="02040503050406030204" pitchFamily="18" charset="0"/>
                            <a:ea typeface="Calibri" panose="020F0502020204030204" pitchFamily="34" charset="0"/>
                            <a:cs typeface="Calibri" panose="020F0502020204030204" pitchFamily="34" charset="0"/>
                          </a:rPr>
                        </m:ctrlPr>
                      </m:fPr>
                      <m:num>
                        <m:r>
                          <a:rPr lang="en-AU" b="0" i="1" smtClean="0">
                            <a:latin typeface="Cambria Math" panose="02040503050406030204" pitchFamily="18" charset="0"/>
                            <a:ea typeface="Calibri" panose="020F0502020204030204" pitchFamily="34" charset="0"/>
                            <a:cs typeface="Calibri" panose="020F0502020204030204" pitchFamily="34" charset="0"/>
                          </a:rPr>
                          <m:t>𝑃</m:t>
                        </m:r>
                        <m:r>
                          <a:rPr lang="en-AU" b="0" i="1" smtClean="0">
                            <a:latin typeface="Cambria Math" panose="02040503050406030204" pitchFamily="18" charset="0"/>
                            <a:ea typeface="Calibri" panose="020F0502020204030204" pitchFamily="34" charset="0"/>
                            <a:cs typeface="Calibri" panose="020F0502020204030204" pitchFamily="34" charset="0"/>
                          </a:rPr>
                          <m:t> (</m:t>
                        </m:r>
                        <m:r>
                          <a:rPr lang="en-AU" b="0" i="1" smtClean="0">
                            <a:latin typeface="Cambria Math" panose="02040503050406030204" pitchFamily="18" charset="0"/>
                            <a:ea typeface="Calibri" panose="020F0502020204030204" pitchFamily="34" charset="0"/>
                            <a:cs typeface="Calibri" panose="020F0502020204030204" pitchFamily="34" charset="0"/>
                          </a:rPr>
                          <m:t>𝑔𝑟𝑒𝑒𝑛</m:t>
                        </m:r>
                        <m:r>
                          <a:rPr lang="en-AU" b="0" i="1" smtClean="0">
                            <a:latin typeface="Cambria Math" panose="02040503050406030204" pitchFamily="18" charset="0"/>
                            <a:ea typeface="Calibri" panose="020F0502020204030204" pitchFamily="34" charset="0"/>
                            <a:cs typeface="Calibri" panose="020F0502020204030204" pitchFamily="34" charset="0"/>
                          </a:rPr>
                          <m:t>,     </m:t>
                        </m:r>
                        <m:r>
                          <a:rPr lang="en-AU" b="0" i="1" smtClean="0">
                            <a:latin typeface="Cambria Math" panose="02040503050406030204" pitchFamily="18" charset="0"/>
                            <a:ea typeface="Calibri" panose="020F0502020204030204" pitchFamily="34" charset="0"/>
                            <a:cs typeface="Calibri" panose="020F0502020204030204" pitchFamily="34" charset="0"/>
                          </a:rPr>
                          <m:t>𝑜𝑟𝑎𝑛𝑔𝑒</m:t>
                        </m:r>
                        <m:r>
                          <a:rPr lang="en-AU" b="0" i="1" smtClean="0">
                            <a:latin typeface="Cambria Math" panose="02040503050406030204" pitchFamily="18" charset="0"/>
                            <a:ea typeface="Calibri" panose="020F0502020204030204" pitchFamily="34" charset="0"/>
                            <a:cs typeface="Calibri" panose="020F0502020204030204" pitchFamily="34" charset="0"/>
                          </a:rPr>
                          <m:t>)</m:t>
                        </m:r>
                      </m:num>
                      <m:den>
                        <m:r>
                          <a:rPr lang="en-AU" b="0" i="1" smtClean="0">
                            <a:latin typeface="Cambria Math" panose="02040503050406030204" pitchFamily="18" charset="0"/>
                            <a:ea typeface="Calibri" panose="020F0502020204030204" pitchFamily="34" charset="0"/>
                            <a:cs typeface="Calibri" panose="020F0502020204030204" pitchFamily="34" charset="0"/>
                          </a:rPr>
                          <m:t>𝑃</m:t>
                        </m:r>
                        <m:r>
                          <a:rPr lang="en-AU" b="0" i="1" smtClean="0">
                            <a:latin typeface="Cambria Math" panose="02040503050406030204" pitchFamily="18" charset="0"/>
                            <a:ea typeface="Calibri" panose="020F0502020204030204" pitchFamily="34" charset="0"/>
                            <a:cs typeface="Calibri" panose="020F0502020204030204" pitchFamily="34" charset="0"/>
                          </a:rPr>
                          <m:t> (</m:t>
                        </m:r>
                        <m:r>
                          <a:rPr lang="en-AU" b="0" i="1" smtClean="0">
                            <a:latin typeface="Cambria Math" panose="02040503050406030204" pitchFamily="18" charset="0"/>
                            <a:ea typeface="Calibri" panose="020F0502020204030204" pitchFamily="34" charset="0"/>
                            <a:cs typeface="Calibri" panose="020F0502020204030204" pitchFamily="34" charset="0"/>
                          </a:rPr>
                          <m:t>𝑜𝑟𝑎𝑛𝑔𝑒</m:t>
                        </m:r>
                        <m:r>
                          <a:rPr lang="en-AU" b="0" i="1" smtClean="0">
                            <a:latin typeface="Cambria Math" panose="02040503050406030204" pitchFamily="18" charset="0"/>
                            <a:ea typeface="Calibri" panose="020F0502020204030204" pitchFamily="34" charset="0"/>
                            <a:cs typeface="Calibri" panose="020F0502020204030204" pitchFamily="34" charset="0"/>
                          </a:rPr>
                          <m:t>)</m:t>
                        </m:r>
                      </m:den>
                    </m:f>
                  </m:oMath>
                </a14:m>
                <a:r>
                  <a:rPr lang="en-US" dirty="0">
                    <a:latin typeface="Calibri" panose="020F0502020204030204" pitchFamily="34" charset="0"/>
                    <a:ea typeface="Calibri" panose="020F0502020204030204" pitchFamily="34" charset="0"/>
                    <a:cs typeface="Calibri" panose="020F0502020204030204" pitchFamily="34" charset="0"/>
                  </a:rPr>
                  <a:t> </a:t>
                </a:r>
              </a:p>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To use this formula, we need P(green, orange) and P(orange). Now </a:t>
                </a:r>
              </a:p>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P(orange)  = P(orange | red) * P(red) + P(orange | green) </a:t>
                </a:r>
                <a:r>
                  <a:rPr lang="en-AU" sz="14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P(green) + P(orange | blue) * P(blue)</a:t>
                </a:r>
              </a:p>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 0.4 × 0.2 + 0.3 × 0.6 + 0.5 × 0.2 = 0.36.</a:t>
                </a:r>
              </a:p>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Also, by chain-rule P(orange, green) = P(orange | green) * P(green) = 0.3 × 0.6 = 0.18</a:t>
                </a:r>
              </a:p>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Putting all this together, we have </a:t>
                </a:r>
                <a:r>
                  <a:rPr lang="en-US" sz="1600" dirty="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P (green | orange) </a:t>
                </a:r>
                <a:r>
                  <a:rPr lang="en-US" sz="1600" dirty="0">
                    <a:ea typeface="Calibri" panose="020F0502020204030204" pitchFamily="34" charset="0"/>
                    <a:cs typeface="Calibri" panose="020F0502020204030204" pitchFamily="34" charset="0"/>
                  </a:rPr>
                  <a:t>=  </a:t>
                </a:r>
                <a14:m>
                  <m:oMath xmlns:m="http://schemas.openxmlformats.org/officeDocument/2006/math">
                    <m:f>
                      <m:fPr>
                        <m:ctrlPr>
                          <a:rPr lang="en-US" sz="1600" i="1" smtClean="0">
                            <a:latin typeface="Cambria Math" panose="02040503050406030204" pitchFamily="18" charset="0"/>
                            <a:ea typeface="Calibri" panose="020F0502020204030204" pitchFamily="34" charset="0"/>
                            <a:cs typeface="Calibri" panose="020F0502020204030204" pitchFamily="34" charset="0"/>
                          </a:rPr>
                        </m:ctrlPr>
                      </m:fPr>
                      <m:num>
                        <m:r>
                          <a:rPr lang="en-AU" sz="1600" b="0" i="1" smtClean="0">
                            <a:latin typeface="Cambria Math" panose="02040503050406030204" pitchFamily="18" charset="0"/>
                            <a:ea typeface="Calibri" panose="020F0502020204030204" pitchFamily="34" charset="0"/>
                            <a:cs typeface="Calibri" panose="020F0502020204030204" pitchFamily="34" charset="0"/>
                          </a:rPr>
                          <m:t>𝑃</m:t>
                        </m:r>
                        <m:r>
                          <a:rPr lang="en-AU" sz="1600" b="0" i="1" smtClean="0">
                            <a:latin typeface="Cambria Math" panose="02040503050406030204" pitchFamily="18" charset="0"/>
                            <a:ea typeface="Calibri" panose="020F0502020204030204" pitchFamily="34" charset="0"/>
                            <a:cs typeface="Calibri" panose="020F0502020204030204" pitchFamily="34" charset="0"/>
                          </a:rPr>
                          <m:t> (</m:t>
                        </m:r>
                        <m:r>
                          <a:rPr lang="en-AU" sz="1600" b="0" i="1" smtClean="0">
                            <a:latin typeface="Cambria Math" panose="02040503050406030204" pitchFamily="18" charset="0"/>
                            <a:ea typeface="Calibri" panose="020F0502020204030204" pitchFamily="34" charset="0"/>
                            <a:cs typeface="Calibri" panose="020F0502020204030204" pitchFamily="34" charset="0"/>
                          </a:rPr>
                          <m:t>𝑔𝑟𝑒𝑒𝑛</m:t>
                        </m:r>
                        <m:r>
                          <a:rPr lang="en-AU" sz="1600" b="0" i="1" smtClean="0">
                            <a:latin typeface="Cambria Math" panose="02040503050406030204" pitchFamily="18" charset="0"/>
                            <a:ea typeface="Calibri" panose="020F0502020204030204" pitchFamily="34" charset="0"/>
                            <a:cs typeface="Calibri" panose="020F0502020204030204" pitchFamily="34" charset="0"/>
                          </a:rPr>
                          <m:t>,     </m:t>
                        </m:r>
                        <m:r>
                          <a:rPr lang="en-AU" sz="1600" b="0" i="1" smtClean="0">
                            <a:latin typeface="Cambria Math" panose="02040503050406030204" pitchFamily="18" charset="0"/>
                            <a:ea typeface="Calibri" panose="020F0502020204030204" pitchFamily="34" charset="0"/>
                            <a:cs typeface="Calibri" panose="020F0502020204030204" pitchFamily="34" charset="0"/>
                          </a:rPr>
                          <m:t>𝑜𝑟𝑎𝑛𝑔𝑒</m:t>
                        </m:r>
                        <m:r>
                          <a:rPr lang="en-AU" sz="1600" b="0" i="1" smtClean="0">
                            <a:latin typeface="Cambria Math" panose="02040503050406030204" pitchFamily="18" charset="0"/>
                            <a:ea typeface="Calibri" panose="020F0502020204030204" pitchFamily="34" charset="0"/>
                            <a:cs typeface="Calibri" panose="020F0502020204030204" pitchFamily="34" charset="0"/>
                          </a:rPr>
                          <m:t>)</m:t>
                        </m:r>
                      </m:num>
                      <m:den>
                        <m:r>
                          <a:rPr lang="en-AU" sz="1600" b="0" i="1" smtClean="0">
                            <a:latin typeface="Cambria Math" panose="02040503050406030204" pitchFamily="18" charset="0"/>
                            <a:ea typeface="Calibri" panose="020F0502020204030204" pitchFamily="34" charset="0"/>
                            <a:cs typeface="Calibri" panose="020F0502020204030204" pitchFamily="34" charset="0"/>
                          </a:rPr>
                          <m:t>𝑃</m:t>
                        </m:r>
                        <m:r>
                          <a:rPr lang="en-AU" sz="1600" b="0" i="1" smtClean="0">
                            <a:latin typeface="Cambria Math" panose="02040503050406030204" pitchFamily="18" charset="0"/>
                            <a:ea typeface="Calibri" panose="020F0502020204030204" pitchFamily="34" charset="0"/>
                            <a:cs typeface="Calibri" panose="020F0502020204030204" pitchFamily="34" charset="0"/>
                          </a:rPr>
                          <m:t> (</m:t>
                        </m:r>
                        <m:r>
                          <a:rPr lang="en-AU" sz="1600" b="0" i="1" smtClean="0">
                            <a:latin typeface="Cambria Math" panose="02040503050406030204" pitchFamily="18" charset="0"/>
                            <a:ea typeface="Calibri" panose="020F0502020204030204" pitchFamily="34" charset="0"/>
                            <a:cs typeface="Calibri" panose="020F0502020204030204" pitchFamily="34" charset="0"/>
                          </a:rPr>
                          <m:t>𝑜𝑟𝑎𝑛𝑔𝑒</m:t>
                        </m:r>
                        <m:r>
                          <a:rPr lang="en-AU" sz="1600" b="0" i="1" smtClean="0">
                            <a:latin typeface="Cambria Math" panose="02040503050406030204" pitchFamily="18" charset="0"/>
                            <a:ea typeface="Calibri" panose="020F0502020204030204" pitchFamily="34" charset="0"/>
                            <a:cs typeface="Calibri" panose="020F0502020204030204" pitchFamily="34" charset="0"/>
                          </a:rPr>
                          <m:t>)</m:t>
                        </m:r>
                      </m:den>
                    </m:f>
                  </m:oMath>
                </a14:m>
                <a:r>
                  <a:rPr lang="en-US" sz="1600"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f>
                      <m:fPr>
                        <m:ctrlPr>
                          <a:rPr lang="en-US" sz="1600" i="1">
                            <a:latin typeface="Cambria Math" panose="02040503050406030204" pitchFamily="18" charset="0"/>
                            <a:ea typeface="Calibri" panose="020F0502020204030204" pitchFamily="34" charset="0"/>
                            <a:cs typeface="Calibri" panose="020F0502020204030204" pitchFamily="34" charset="0"/>
                          </a:rPr>
                        </m:ctrlPr>
                      </m:fPr>
                      <m:num>
                        <m:r>
                          <a:rPr lang="en-AU" sz="1600" b="0" i="1" smtClean="0">
                            <a:latin typeface="Cambria Math" panose="02040503050406030204" pitchFamily="18" charset="0"/>
                            <a:ea typeface="Calibri" panose="020F0502020204030204" pitchFamily="34" charset="0"/>
                            <a:cs typeface="Calibri" panose="020F0502020204030204" pitchFamily="34" charset="0"/>
                          </a:rPr>
                          <m:t>0.18</m:t>
                        </m:r>
                      </m:num>
                      <m:den>
                        <m:r>
                          <a:rPr lang="en-AU" sz="1600" b="0" i="1" smtClean="0">
                            <a:latin typeface="Cambria Math" panose="02040503050406030204" pitchFamily="18" charset="0"/>
                            <a:ea typeface="Calibri" panose="020F0502020204030204" pitchFamily="34" charset="0"/>
                            <a:cs typeface="Calibri" panose="020F0502020204030204" pitchFamily="34" charset="0"/>
                          </a:rPr>
                          <m:t>0.36</m:t>
                        </m:r>
                      </m:den>
                    </m:f>
                  </m:oMath>
                </a14:m>
                <a:r>
                  <a:rPr lang="en-US" sz="1600" dirty="0">
                    <a:latin typeface="Calibri" panose="020F0502020204030204" pitchFamily="34" charset="0"/>
                    <a:ea typeface="Calibri" panose="020F0502020204030204" pitchFamily="34" charset="0"/>
                    <a:cs typeface="Calibri" panose="020F0502020204030204" pitchFamily="34" charset="0"/>
                  </a:rPr>
                  <a:t> = </a:t>
                </a:r>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rPr>
                  <a:t>0.5</a:t>
                </a:r>
              </a:p>
              <a:p>
                <a:pPr algn="just">
                  <a:lnSpc>
                    <a:spcPct val="150000"/>
                  </a:lnSpc>
                </a:pPr>
                <a:endPar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68EC7B08-BEC5-BEA1-02A2-DF280A077163}"/>
                  </a:ext>
                </a:extLst>
              </p:cNvPr>
              <p:cNvSpPr txBox="1">
                <a:spLocks noRot="1" noChangeAspect="1" noMove="1" noResize="1" noEditPoints="1" noAdjustHandles="1" noChangeArrowheads="1" noChangeShapeType="1" noTextEdit="1"/>
              </p:cNvSpPr>
              <p:nvPr/>
            </p:nvSpPr>
            <p:spPr>
              <a:xfrm>
                <a:off x="195189" y="121500"/>
                <a:ext cx="8808133" cy="3289490"/>
              </a:xfrm>
              <a:prstGeom prst="rect">
                <a:avLst/>
              </a:prstGeom>
              <a:blipFill>
                <a:blip r:embed="rId2"/>
                <a:stretch>
                  <a:fillRect l="-208"/>
                </a:stretch>
              </a:blipFill>
            </p:spPr>
            <p:txBody>
              <a:bodyPr/>
              <a:lstStyle/>
              <a:p>
                <a:r>
                  <a:rPr lang="en-AU">
                    <a:noFill/>
                  </a:rPr>
                  <a:t> </a:t>
                </a:r>
              </a:p>
            </p:txBody>
          </p:sp>
        </mc:Fallback>
      </mc:AlternateContent>
    </p:spTree>
    <p:extLst>
      <p:ext uri="{BB962C8B-B14F-4D97-AF65-F5344CB8AC3E}">
        <p14:creationId xmlns:p14="http://schemas.microsoft.com/office/powerpoint/2010/main" val="8627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D0846F-5857-2F55-1305-836ADD5339DE}"/>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F73A6247-8F88-75A2-12B3-0C88C43AE6D2}"/>
              </a:ext>
            </a:extLst>
          </p:cNvPr>
          <p:cNvSpPr>
            <a:spLocks noGrp="1"/>
          </p:cNvSpPr>
          <p:nvPr>
            <p:ph type="sldNum" sz="quarter" idx="12"/>
          </p:nvPr>
        </p:nvSpPr>
        <p:spPr/>
        <p:txBody>
          <a:bodyPr/>
          <a:lstStyle/>
          <a:p>
            <a:fld id="{10A01DC5-1685-4615-8240-15192985C6A2}" type="slidenum">
              <a:rPr lang="en-AU" smtClean="0"/>
              <a:pPr/>
              <a:t>5</a:t>
            </a:fld>
            <a:endParaRPr lang="en-AU" dirty="0"/>
          </a:p>
        </p:txBody>
      </p:sp>
      <p:sp>
        <p:nvSpPr>
          <p:cNvPr id="5" name="Date Placeholder 4">
            <a:extLst>
              <a:ext uri="{FF2B5EF4-FFF2-40B4-BE49-F238E27FC236}">
                <a16:creationId xmlns:a16="http://schemas.microsoft.com/office/drawing/2014/main" id="{BC477907-88F5-9A42-9D56-4A75FEBE1CF2}"/>
              </a:ext>
            </a:extLst>
          </p:cNvPr>
          <p:cNvSpPr>
            <a:spLocks noGrp="1"/>
          </p:cNvSpPr>
          <p:nvPr>
            <p:ph type="dt" sz="half" idx="2"/>
          </p:nvPr>
        </p:nvSpPr>
        <p:spPr/>
        <p:txBody>
          <a:bodyPr/>
          <a:lstStyle/>
          <a:p>
            <a:r>
              <a:rPr lang="en-AU"/>
              <a:t>DD MMM YY</a:t>
            </a:r>
            <a:endParaRPr lang="en-AU" dirty="0"/>
          </a:p>
        </p:txBody>
      </p:sp>
      <p:sp>
        <p:nvSpPr>
          <p:cNvPr id="7" name="TextBox 6">
            <a:extLst>
              <a:ext uri="{FF2B5EF4-FFF2-40B4-BE49-F238E27FC236}">
                <a16:creationId xmlns:a16="http://schemas.microsoft.com/office/drawing/2014/main" id="{B8E047DF-6A89-FA7E-BBA6-02F31D5DCA52}"/>
              </a:ext>
            </a:extLst>
          </p:cNvPr>
          <p:cNvSpPr txBox="1"/>
          <p:nvPr/>
        </p:nvSpPr>
        <p:spPr>
          <a:xfrm>
            <a:off x="228600" y="193964"/>
            <a:ext cx="8728364" cy="1115947"/>
          </a:xfrm>
          <a:prstGeom prst="rect">
            <a:avLst/>
          </a:prstGeom>
          <a:noFill/>
        </p:spPr>
        <p:txBody>
          <a:bodyPr wrap="square" rtlCol="0">
            <a:spAutoFit/>
          </a:bodyPr>
          <a:lstStyle/>
          <a:p>
            <a:pPr algn="just">
              <a:lnSpc>
                <a:spcPct val="150000"/>
              </a:lnSpc>
            </a:pPr>
            <a:r>
              <a:rPr lang="en-US" sz="1600" b="1" dirty="0">
                <a:solidFill>
                  <a:schemeClr val="accent2">
                    <a:lumMod val="75000"/>
                  </a:schemeClr>
                </a:solidFill>
              </a:rPr>
              <a:t>Question 2: </a:t>
            </a:r>
            <a:r>
              <a:rPr lang="en-US" sz="1400" dirty="0"/>
              <a:t>A scientist conducts 1000 trials of an experiment involves variables X,Y , each with possible values {0,1}.He records the outcomes of the trials in the following table. </a:t>
            </a:r>
          </a:p>
          <a:p>
            <a:pPr algn="just">
              <a:lnSpc>
                <a:spcPct val="150000"/>
              </a:lnSpc>
            </a:pPr>
            <a:r>
              <a:rPr lang="en-US" sz="1600" b="1" dirty="0">
                <a:solidFill>
                  <a:schemeClr val="accent2">
                    <a:lumMod val="75000"/>
                  </a:schemeClr>
                </a:solidFill>
              </a:rPr>
              <a:t> </a:t>
            </a:r>
          </a:p>
        </p:txBody>
      </p:sp>
      <p:pic>
        <p:nvPicPr>
          <p:cNvPr id="8" name="Picture 7">
            <a:extLst>
              <a:ext uri="{FF2B5EF4-FFF2-40B4-BE49-F238E27FC236}">
                <a16:creationId xmlns:a16="http://schemas.microsoft.com/office/drawing/2014/main" id="{2737F62B-3F27-6790-607A-918F9BCBFF18}"/>
              </a:ext>
            </a:extLst>
          </p:cNvPr>
          <p:cNvPicPr>
            <a:picLocks noChangeAspect="1"/>
          </p:cNvPicPr>
          <p:nvPr/>
        </p:nvPicPr>
        <p:blipFill>
          <a:blip r:embed="rId2"/>
          <a:stretch>
            <a:fillRect/>
          </a:stretch>
        </p:blipFill>
        <p:spPr>
          <a:xfrm>
            <a:off x="187036" y="998806"/>
            <a:ext cx="8359087" cy="3798277"/>
          </a:xfrm>
          <a:prstGeom prst="rect">
            <a:avLst/>
          </a:prstGeom>
        </p:spPr>
      </p:pic>
    </p:spTree>
    <p:extLst>
      <p:ext uri="{BB962C8B-B14F-4D97-AF65-F5344CB8AC3E}">
        <p14:creationId xmlns:p14="http://schemas.microsoft.com/office/powerpoint/2010/main" val="392757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D0846F-5857-2F55-1305-836ADD5339DE}"/>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F73A6247-8F88-75A2-12B3-0C88C43AE6D2}"/>
              </a:ext>
            </a:extLst>
          </p:cNvPr>
          <p:cNvSpPr>
            <a:spLocks noGrp="1"/>
          </p:cNvSpPr>
          <p:nvPr>
            <p:ph type="sldNum" sz="quarter" idx="12"/>
          </p:nvPr>
        </p:nvSpPr>
        <p:spPr/>
        <p:txBody>
          <a:bodyPr/>
          <a:lstStyle/>
          <a:p>
            <a:fld id="{10A01DC5-1685-4615-8240-15192985C6A2}" type="slidenum">
              <a:rPr lang="en-AU" smtClean="0"/>
              <a:pPr/>
              <a:t>6</a:t>
            </a:fld>
            <a:endParaRPr lang="en-AU" dirty="0"/>
          </a:p>
        </p:txBody>
      </p:sp>
      <p:sp>
        <p:nvSpPr>
          <p:cNvPr id="5" name="Date Placeholder 4">
            <a:extLst>
              <a:ext uri="{FF2B5EF4-FFF2-40B4-BE49-F238E27FC236}">
                <a16:creationId xmlns:a16="http://schemas.microsoft.com/office/drawing/2014/main" id="{BC477907-88F5-9A42-9D56-4A75FEBE1CF2}"/>
              </a:ext>
            </a:extLst>
          </p:cNvPr>
          <p:cNvSpPr>
            <a:spLocks noGrp="1"/>
          </p:cNvSpPr>
          <p:nvPr>
            <p:ph type="dt" sz="half" idx="2"/>
          </p:nvPr>
        </p:nvSpPr>
        <p:spPr/>
        <p:txBody>
          <a:bodyPr/>
          <a:lstStyle/>
          <a:p>
            <a:r>
              <a:rPr lang="en-AU"/>
              <a:t>DD MMM YY</a:t>
            </a:r>
            <a:endParaRPr lang="en-AU" dirty="0"/>
          </a:p>
        </p:txBody>
      </p:sp>
      <p:sp>
        <p:nvSpPr>
          <p:cNvPr id="7" name="TextBox 6">
            <a:extLst>
              <a:ext uri="{FF2B5EF4-FFF2-40B4-BE49-F238E27FC236}">
                <a16:creationId xmlns:a16="http://schemas.microsoft.com/office/drawing/2014/main" id="{B8E047DF-6A89-FA7E-BBA6-02F31D5DCA52}"/>
              </a:ext>
            </a:extLst>
          </p:cNvPr>
          <p:cNvSpPr txBox="1"/>
          <p:nvPr/>
        </p:nvSpPr>
        <p:spPr>
          <a:xfrm>
            <a:off x="228600" y="193964"/>
            <a:ext cx="8728364" cy="792781"/>
          </a:xfrm>
          <a:prstGeom prst="rect">
            <a:avLst/>
          </a:prstGeom>
          <a:noFill/>
        </p:spPr>
        <p:txBody>
          <a:bodyPr wrap="square" rtlCol="0">
            <a:spAutoFit/>
          </a:bodyPr>
          <a:lstStyle/>
          <a:p>
            <a:pPr algn="just">
              <a:lnSpc>
                <a:spcPct val="150000"/>
              </a:lnSpc>
            </a:pPr>
            <a:r>
              <a:rPr lang="en-US" sz="1600" b="1" dirty="0">
                <a:solidFill>
                  <a:schemeClr val="accent2">
                    <a:lumMod val="75000"/>
                  </a:schemeClr>
                </a:solidFill>
              </a:rPr>
              <a:t>Solution: </a:t>
            </a:r>
          </a:p>
          <a:p>
            <a:pPr algn="just">
              <a:lnSpc>
                <a:spcPct val="150000"/>
              </a:lnSpc>
            </a:pPr>
            <a:endParaRPr lang="en-US" sz="1600" b="1" dirty="0">
              <a:solidFill>
                <a:schemeClr val="accent2">
                  <a:lumMod val="75000"/>
                </a:schemeClr>
              </a:solidFill>
            </a:endParaRPr>
          </a:p>
        </p:txBody>
      </p:sp>
      <p:pic>
        <p:nvPicPr>
          <p:cNvPr id="6" name="Picture 5">
            <a:extLst>
              <a:ext uri="{FF2B5EF4-FFF2-40B4-BE49-F238E27FC236}">
                <a16:creationId xmlns:a16="http://schemas.microsoft.com/office/drawing/2014/main" id="{9239DF5D-6054-EB61-B55C-F42537103332}"/>
              </a:ext>
            </a:extLst>
          </p:cNvPr>
          <p:cNvPicPr>
            <a:picLocks noChangeAspect="1"/>
          </p:cNvPicPr>
          <p:nvPr/>
        </p:nvPicPr>
        <p:blipFill>
          <a:blip r:embed="rId2"/>
          <a:stretch>
            <a:fillRect/>
          </a:stretch>
        </p:blipFill>
        <p:spPr>
          <a:xfrm>
            <a:off x="415636" y="555674"/>
            <a:ext cx="8369638" cy="2750234"/>
          </a:xfrm>
          <a:prstGeom prst="rect">
            <a:avLst/>
          </a:prstGeom>
        </p:spPr>
      </p:pic>
      <p:pic>
        <p:nvPicPr>
          <p:cNvPr id="10" name="Picture 9">
            <a:extLst>
              <a:ext uri="{FF2B5EF4-FFF2-40B4-BE49-F238E27FC236}">
                <a16:creationId xmlns:a16="http://schemas.microsoft.com/office/drawing/2014/main" id="{877906A0-C69E-7AED-6035-6408985FF2CE}"/>
              </a:ext>
            </a:extLst>
          </p:cNvPr>
          <p:cNvPicPr>
            <a:picLocks noChangeAspect="1"/>
          </p:cNvPicPr>
          <p:nvPr/>
        </p:nvPicPr>
        <p:blipFill>
          <a:blip r:embed="rId3"/>
          <a:stretch>
            <a:fillRect/>
          </a:stretch>
        </p:blipFill>
        <p:spPr>
          <a:xfrm>
            <a:off x="977705" y="3305908"/>
            <a:ext cx="6253089" cy="1498209"/>
          </a:xfrm>
          <a:prstGeom prst="rect">
            <a:avLst/>
          </a:prstGeom>
        </p:spPr>
      </p:pic>
    </p:spTree>
    <p:extLst>
      <p:ext uri="{BB962C8B-B14F-4D97-AF65-F5344CB8AC3E}">
        <p14:creationId xmlns:p14="http://schemas.microsoft.com/office/powerpoint/2010/main" val="15389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D0846F-5857-2F55-1305-836ADD5339DE}"/>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F73A6247-8F88-75A2-12B3-0C88C43AE6D2}"/>
              </a:ext>
            </a:extLst>
          </p:cNvPr>
          <p:cNvSpPr>
            <a:spLocks noGrp="1"/>
          </p:cNvSpPr>
          <p:nvPr>
            <p:ph type="sldNum" sz="quarter" idx="12"/>
          </p:nvPr>
        </p:nvSpPr>
        <p:spPr/>
        <p:txBody>
          <a:bodyPr/>
          <a:lstStyle/>
          <a:p>
            <a:fld id="{10A01DC5-1685-4615-8240-15192985C6A2}" type="slidenum">
              <a:rPr lang="en-AU" smtClean="0"/>
              <a:pPr/>
              <a:t>7</a:t>
            </a:fld>
            <a:endParaRPr lang="en-AU" dirty="0"/>
          </a:p>
        </p:txBody>
      </p:sp>
      <p:sp>
        <p:nvSpPr>
          <p:cNvPr id="5" name="Date Placeholder 4">
            <a:extLst>
              <a:ext uri="{FF2B5EF4-FFF2-40B4-BE49-F238E27FC236}">
                <a16:creationId xmlns:a16="http://schemas.microsoft.com/office/drawing/2014/main" id="{BC477907-88F5-9A42-9D56-4A75FEBE1CF2}"/>
              </a:ext>
            </a:extLst>
          </p:cNvPr>
          <p:cNvSpPr>
            <a:spLocks noGrp="1"/>
          </p:cNvSpPr>
          <p:nvPr>
            <p:ph type="dt" sz="half" idx="2"/>
          </p:nvPr>
        </p:nvSpPr>
        <p:spPr/>
        <p:txBody>
          <a:bodyPr/>
          <a:lstStyle/>
          <a:p>
            <a:r>
              <a:rPr lang="en-AU" dirty="0"/>
              <a:t>28/07/2023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E047DF-6A89-FA7E-BBA6-02F31D5DCA52}"/>
                  </a:ext>
                </a:extLst>
              </p:cNvPr>
              <p:cNvSpPr txBox="1"/>
              <p:nvPr/>
            </p:nvSpPr>
            <p:spPr>
              <a:xfrm>
                <a:off x="228600" y="193964"/>
                <a:ext cx="8728364" cy="4617611"/>
              </a:xfrm>
              <a:prstGeom prst="rect">
                <a:avLst/>
              </a:prstGeom>
              <a:noFill/>
            </p:spPr>
            <p:txBody>
              <a:bodyPr wrap="square" rtlCol="0">
                <a:spAutoFit/>
              </a:bodyPr>
              <a:lstStyle/>
              <a:p>
                <a:pPr algn="just">
                  <a:lnSpc>
                    <a:spcPct val="150000"/>
                  </a:lnSpc>
                </a:pPr>
                <a:r>
                  <a:rPr lang="en-US" sz="1600" b="1" dirty="0">
                    <a:solidFill>
                      <a:schemeClr val="accent2">
                        <a:lumMod val="75000"/>
                      </a:schemeClr>
                    </a:solidFill>
                  </a:rPr>
                  <a:t>Question 3: </a:t>
                </a:r>
                <a:r>
                  <a:rPr lang="en-US" sz="1400" dirty="0">
                    <a:latin typeface="Calibri" panose="020F0502020204030204" pitchFamily="34" charset="0"/>
                    <a:ea typeface="Calibri" panose="020F0502020204030204" pitchFamily="34" charset="0"/>
                    <a:cs typeface="Calibri" panose="020F0502020204030204" pitchFamily="34" charset="0"/>
                  </a:rPr>
                  <a:t>(From Barber, 2011) Two balls are placed in a box as follows:</a:t>
                </a:r>
              </a:p>
              <a:p>
                <a:pPr marL="742950" lvl="1" indent="-285750" algn="just">
                  <a:lnSpc>
                    <a:spcPct val="15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a fair coin is tossed</a:t>
                </a:r>
              </a:p>
              <a:p>
                <a:pPr marL="742950" lvl="1" indent="-285750" algn="just">
                  <a:lnSpc>
                    <a:spcPct val="15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a white ball is placed in the box if a head occurs; otherwise, a red ball is placed in the box</a:t>
                </a:r>
              </a:p>
              <a:p>
                <a:pPr marL="742950" lvl="1" indent="-285750" algn="just">
                  <a:lnSpc>
                    <a:spcPct val="15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the coin is tossed again</a:t>
                </a:r>
              </a:p>
              <a:p>
                <a:pPr marL="742950" lvl="1" indent="-285750" algn="just">
                  <a:lnSpc>
                    <a:spcPct val="15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a red ball is placed in the box if a tail occurs; otherwise, a white ball is placed in the box.</a:t>
                </a:r>
              </a:p>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Balls are drawn from the box three times in succession (always with replacing the drawn ball back in the box). It is found that on all three occasions a red ball is drawn. What is the probability that both balls in the box are red? </a:t>
                </a:r>
              </a:p>
              <a:p>
                <a:pPr algn="just">
                  <a:lnSpc>
                    <a:spcPct val="150000"/>
                  </a:lnSpc>
                </a:pPr>
                <a:r>
                  <a:rPr lang="en-US" sz="1600" b="1" dirty="0">
                    <a:solidFill>
                      <a:schemeClr val="accent2">
                        <a:lumMod val="75000"/>
                      </a:schemeClr>
                    </a:solidFill>
                  </a:rPr>
                  <a:t>Solution: </a:t>
                </a:r>
                <a:r>
                  <a:rPr lang="en-US" sz="1400" dirty="0"/>
                  <a:t>According to question,  P(first ball is red) = P(second ball is red) = 0.5.</a:t>
                </a:r>
              </a:p>
              <a:p>
                <a:pPr algn="just">
                  <a:lnSpc>
                    <a:spcPct val="150000"/>
                  </a:lnSpc>
                </a:pPr>
                <a:r>
                  <a:rPr lang="en-US" sz="1400" dirty="0"/>
                  <a:t>We wish to calculate P(2 red balls in the box| 3 red balls selected from the box). Using Bayes rule we find that,</a:t>
                </a:r>
              </a:p>
              <a:p>
                <a:pPr>
                  <a:lnSpc>
                    <a:spcPct val="150000"/>
                  </a:lnSpc>
                </a:pPr>
                <a:r>
                  <a:rPr lang="en-US" sz="1350" dirty="0"/>
                  <a:t>P(2 red balls in the box | 3 red balls selected from the box) </a:t>
                </a:r>
                <a:r>
                  <a:rPr lang="en-US" sz="1200" dirty="0"/>
                  <a:t>=   </a:t>
                </a:r>
                <a14:m>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𝑃</m:t>
                        </m:r>
                        <m:r>
                          <a:rPr lang="en-US" sz="1600" i="1">
                            <a:latin typeface="Cambria Math" panose="02040503050406030204" pitchFamily="18" charset="0"/>
                          </a:rPr>
                          <m:t>(2 </m:t>
                        </m:r>
                        <m:r>
                          <a:rPr lang="en-US" sz="1600" i="1">
                            <a:latin typeface="Cambria Math" panose="02040503050406030204" pitchFamily="18" charset="0"/>
                          </a:rPr>
                          <m:t>𝑟𝑒𝑑</m:t>
                        </m:r>
                        <m:r>
                          <a:rPr lang="en-AU" sz="1600" b="0" i="1" smtClean="0">
                            <a:latin typeface="Cambria Math" panose="02040503050406030204" pitchFamily="18" charset="0"/>
                          </a:rPr>
                          <m:t> </m:t>
                        </m:r>
                        <m:r>
                          <a:rPr lang="en-AU" sz="1600" b="0" i="1" smtClean="0">
                            <a:latin typeface="Cambria Math" panose="02040503050406030204" pitchFamily="18" charset="0"/>
                          </a:rPr>
                          <m:t>𝑏𝑎𝑙𝑙𝑠</m:t>
                        </m:r>
                        <m:r>
                          <a:rPr lang="en-US" sz="1600" i="1">
                            <a:latin typeface="Cambria Math" panose="02040503050406030204" pitchFamily="18" charset="0"/>
                          </a:rPr>
                          <m:t> </m:t>
                        </m:r>
                        <m:r>
                          <a:rPr lang="en-US" sz="1600" i="1">
                            <a:latin typeface="Cambria Math" panose="02040503050406030204" pitchFamily="18" charset="0"/>
                          </a:rPr>
                          <m:t>𝑖𝑛</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r>
                          <a:rPr lang="en-US" sz="1600" i="1">
                            <a:latin typeface="Cambria Math" panose="02040503050406030204" pitchFamily="18" charset="0"/>
                          </a:rPr>
                          <m:t>𝑏𝑜𝑥</m:t>
                        </m:r>
                        <m:r>
                          <a:rPr lang="en-US" sz="1600" i="1">
                            <a:latin typeface="Cambria Math" panose="02040503050406030204" pitchFamily="18" charset="0"/>
                          </a:rPr>
                          <m:t>,  3 </m:t>
                        </m:r>
                        <m:r>
                          <a:rPr lang="en-US" sz="1600" i="1">
                            <a:latin typeface="Cambria Math" panose="02040503050406030204" pitchFamily="18" charset="0"/>
                          </a:rPr>
                          <m:t>𝑟𝑒𝑑</m:t>
                        </m:r>
                        <m:r>
                          <a:rPr lang="en-US" sz="1600" i="1">
                            <a:latin typeface="Cambria Math" panose="02040503050406030204" pitchFamily="18" charset="0"/>
                          </a:rPr>
                          <m:t> </m:t>
                        </m:r>
                        <m:r>
                          <a:rPr lang="en-US" sz="1600" i="1">
                            <a:latin typeface="Cambria Math" panose="02040503050406030204" pitchFamily="18" charset="0"/>
                          </a:rPr>
                          <m:t>𝑏𝑎𝑙𝑙𝑠</m:t>
                        </m:r>
                        <m:r>
                          <a:rPr lang="en-US" sz="1600" i="1">
                            <a:latin typeface="Cambria Math" panose="02040503050406030204" pitchFamily="18" charset="0"/>
                          </a:rPr>
                          <m:t> </m:t>
                        </m:r>
                        <m:r>
                          <a:rPr lang="en-US" sz="1600" i="1">
                            <a:latin typeface="Cambria Math" panose="02040503050406030204" pitchFamily="18" charset="0"/>
                          </a:rPr>
                          <m:t>𝑠𝑒𝑙𝑒𝑐𝑡𝑒𝑑</m:t>
                        </m:r>
                        <m:r>
                          <a:rPr lang="en-US" sz="1600" i="1">
                            <a:latin typeface="Cambria Math" panose="02040503050406030204" pitchFamily="18" charset="0"/>
                          </a:rPr>
                          <m:t> </m:t>
                        </m:r>
                        <m:r>
                          <a:rPr lang="en-US" sz="1600" i="1">
                            <a:latin typeface="Cambria Math" panose="02040503050406030204" pitchFamily="18" charset="0"/>
                          </a:rPr>
                          <m:t>𝑓𝑟𝑜𝑚</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r>
                          <a:rPr lang="en-US" sz="1600" i="1">
                            <a:latin typeface="Cambria Math" panose="02040503050406030204" pitchFamily="18" charset="0"/>
                          </a:rPr>
                          <m:t>𝑏𝑜𝑥</m:t>
                        </m:r>
                        <m:r>
                          <a:rPr lang="en-US" sz="1600" i="1">
                            <a:latin typeface="Cambria Math" panose="02040503050406030204" pitchFamily="18" charset="0"/>
                          </a:rPr>
                          <m:t>)</m:t>
                        </m:r>
                      </m:num>
                      <m:den>
                        <m:r>
                          <a:rPr lang="en-US" sz="1600" i="1">
                            <a:latin typeface="Cambria Math" panose="02040503050406030204" pitchFamily="18" charset="0"/>
                          </a:rPr>
                          <m:t>𝑃</m:t>
                        </m:r>
                        <m:r>
                          <a:rPr lang="en-US" sz="1600" i="1">
                            <a:latin typeface="Cambria Math" panose="02040503050406030204" pitchFamily="18" charset="0"/>
                          </a:rPr>
                          <m:t>( 3 </m:t>
                        </m:r>
                        <m:r>
                          <a:rPr lang="en-US" sz="1600" i="1">
                            <a:latin typeface="Cambria Math" panose="02040503050406030204" pitchFamily="18" charset="0"/>
                          </a:rPr>
                          <m:t>𝑟𝑒𝑑</m:t>
                        </m:r>
                        <m:r>
                          <a:rPr lang="en-US" sz="1600" i="1">
                            <a:latin typeface="Cambria Math" panose="02040503050406030204" pitchFamily="18" charset="0"/>
                          </a:rPr>
                          <m:t> </m:t>
                        </m:r>
                        <m:r>
                          <a:rPr lang="en-US" sz="1600" i="1">
                            <a:latin typeface="Cambria Math" panose="02040503050406030204" pitchFamily="18" charset="0"/>
                          </a:rPr>
                          <m:t>𝑏𝑎𝑙𝑙𝑠</m:t>
                        </m:r>
                        <m:r>
                          <a:rPr lang="en-US" sz="1600" i="1">
                            <a:latin typeface="Cambria Math" panose="02040503050406030204" pitchFamily="18" charset="0"/>
                          </a:rPr>
                          <m:t> </m:t>
                        </m:r>
                        <m:r>
                          <a:rPr lang="en-US" sz="1600" i="1">
                            <a:latin typeface="Cambria Math" panose="02040503050406030204" pitchFamily="18" charset="0"/>
                          </a:rPr>
                          <m:t>𝑠𝑒𝑙𝑒𝑐𝑡𝑒𝑑</m:t>
                        </m:r>
                        <m:r>
                          <a:rPr lang="en-US" sz="1600" i="1">
                            <a:latin typeface="Cambria Math" panose="02040503050406030204" pitchFamily="18" charset="0"/>
                          </a:rPr>
                          <m:t> </m:t>
                        </m:r>
                        <m:r>
                          <a:rPr lang="en-US" sz="1600" i="1">
                            <a:latin typeface="Cambria Math" panose="02040503050406030204" pitchFamily="18" charset="0"/>
                          </a:rPr>
                          <m:t>𝑓𝑟𝑜𝑚</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r>
                          <a:rPr lang="en-US" sz="1600" i="1">
                            <a:latin typeface="Cambria Math" panose="02040503050406030204" pitchFamily="18" charset="0"/>
                          </a:rPr>
                          <m:t>𝑏𝑜𝑥</m:t>
                        </m:r>
                        <m:r>
                          <a:rPr lang="en-US" sz="1600" i="1">
                            <a:latin typeface="Cambria Math" panose="02040503050406030204" pitchFamily="18" charset="0"/>
                          </a:rPr>
                          <m:t>)</m:t>
                        </m:r>
                      </m:den>
                    </m:f>
                  </m:oMath>
                </a14:m>
                <a:endParaRPr lang="en-US" sz="1600" b="1" dirty="0">
                  <a:solidFill>
                    <a:schemeClr val="accent2">
                      <a:lumMod val="75000"/>
                    </a:schemeClr>
                  </a:solidFill>
                </a:endParaRPr>
              </a:p>
              <a:p>
                <a:pPr>
                  <a:lnSpc>
                    <a:spcPct val="150000"/>
                  </a:lnSpc>
                </a:pPr>
                <a:r>
                  <a:rPr lang="en-US" sz="1400" dirty="0"/>
                  <a:t>Since it is impossible to select two red balls if both balls in the box are white. Hence,</a:t>
                </a:r>
              </a:p>
              <a:p>
                <a:pPr>
                  <a:lnSpc>
                    <a:spcPct val="150000"/>
                  </a:lnSpc>
                </a:pPr>
                <a:r>
                  <a:rPr lang="en-US" sz="1400" dirty="0"/>
                  <a:t>P( 3 red balls selected from the box) = P( 3 red balls selected from the box|2 red balls in the box) * P(2 reds in the box)</a:t>
                </a:r>
              </a:p>
              <a:p>
                <a:pPr>
                  <a:lnSpc>
                    <a:spcPct val="150000"/>
                  </a:lnSpc>
                </a:pPr>
                <a:r>
                  <a:rPr lang="en-US" sz="1400" dirty="0"/>
                  <a:t>					           + P( 3 red balls selected from the box|1 red ball in the box) * P(1 reds in the box)</a:t>
                </a:r>
              </a:p>
            </p:txBody>
          </p:sp>
        </mc:Choice>
        <mc:Fallback xmlns="">
          <p:sp>
            <p:nvSpPr>
              <p:cNvPr id="7" name="TextBox 6">
                <a:extLst>
                  <a:ext uri="{FF2B5EF4-FFF2-40B4-BE49-F238E27FC236}">
                    <a16:creationId xmlns:a16="http://schemas.microsoft.com/office/drawing/2014/main" id="{B8E047DF-6A89-FA7E-BBA6-02F31D5DCA52}"/>
                  </a:ext>
                </a:extLst>
              </p:cNvPr>
              <p:cNvSpPr txBox="1">
                <a:spLocks noRot="1" noChangeAspect="1" noMove="1" noResize="1" noEditPoints="1" noAdjustHandles="1" noChangeArrowheads="1" noChangeShapeType="1" noTextEdit="1"/>
              </p:cNvSpPr>
              <p:nvPr/>
            </p:nvSpPr>
            <p:spPr>
              <a:xfrm>
                <a:off x="228600" y="193964"/>
                <a:ext cx="8728364" cy="4617611"/>
              </a:xfrm>
              <a:prstGeom prst="rect">
                <a:avLst/>
              </a:prstGeom>
              <a:blipFill>
                <a:blip r:embed="rId2"/>
                <a:stretch>
                  <a:fillRect l="-419" r="-210" b="-396"/>
                </a:stretch>
              </a:blipFill>
            </p:spPr>
            <p:txBody>
              <a:bodyPr/>
              <a:lstStyle/>
              <a:p>
                <a:r>
                  <a:rPr lang="en-AU">
                    <a:noFill/>
                  </a:rPr>
                  <a:t> </a:t>
                </a:r>
              </a:p>
            </p:txBody>
          </p:sp>
        </mc:Fallback>
      </mc:AlternateContent>
    </p:spTree>
    <p:extLst>
      <p:ext uri="{BB962C8B-B14F-4D97-AF65-F5344CB8AC3E}">
        <p14:creationId xmlns:p14="http://schemas.microsoft.com/office/powerpoint/2010/main" val="271105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D0846F-5857-2F55-1305-836ADD5339DE}"/>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F73A6247-8F88-75A2-12B3-0C88C43AE6D2}"/>
              </a:ext>
            </a:extLst>
          </p:cNvPr>
          <p:cNvSpPr>
            <a:spLocks noGrp="1"/>
          </p:cNvSpPr>
          <p:nvPr>
            <p:ph type="sldNum" sz="quarter" idx="12"/>
          </p:nvPr>
        </p:nvSpPr>
        <p:spPr/>
        <p:txBody>
          <a:bodyPr/>
          <a:lstStyle/>
          <a:p>
            <a:fld id="{10A01DC5-1685-4615-8240-15192985C6A2}" type="slidenum">
              <a:rPr lang="en-AU" smtClean="0"/>
              <a:pPr/>
              <a:t>8</a:t>
            </a:fld>
            <a:endParaRPr lang="en-AU" dirty="0"/>
          </a:p>
        </p:txBody>
      </p:sp>
      <p:sp>
        <p:nvSpPr>
          <p:cNvPr id="2" name="TextBox 1">
            <a:extLst>
              <a:ext uri="{FF2B5EF4-FFF2-40B4-BE49-F238E27FC236}">
                <a16:creationId xmlns:a16="http://schemas.microsoft.com/office/drawing/2014/main" id="{DF6DB7B7-F5AC-1CB5-1D8A-3DC32702A8C9}"/>
              </a:ext>
            </a:extLst>
          </p:cNvPr>
          <p:cNvSpPr txBox="1"/>
          <p:nvPr/>
        </p:nvSpPr>
        <p:spPr>
          <a:xfrm>
            <a:off x="147711" y="189914"/>
            <a:ext cx="8827477" cy="2936638"/>
          </a:xfrm>
          <a:prstGeom prst="rect">
            <a:avLst/>
          </a:prstGeom>
          <a:noFill/>
        </p:spPr>
        <p:txBody>
          <a:bodyPr wrap="square" rtlCol="0">
            <a:spAutoFit/>
          </a:bodyPr>
          <a:lstStyle/>
          <a:p>
            <a:r>
              <a:rPr lang="en-US" sz="1600" b="1" dirty="0">
                <a:solidFill>
                  <a:schemeClr val="accent2">
                    <a:lumMod val="75000"/>
                  </a:schemeClr>
                </a:solidFill>
              </a:rPr>
              <a:t>Solution </a:t>
            </a:r>
            <a:r>
              <a:rPr lang="en-US" sz="1600" b="1" dirty="0"/>
              <a:t>(Cont.)</a:t>
            </a:r>
            <a:r>
              <a:rPr lang="en-US" sz="1600" b="1" dirty="0">
                <a:solidFill>
                  <a:schemeClr val="accent2">
                    <a:lumMod val="75000"/>
                  </a:schemeClr>
                </a:solidFill>
              </a:rPr>
              <a:t>: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				= 1 × 0.25 + 0.125 × 0.5 = 0.3125</a:t>
            </a:r>
          </a:p>
          <a:p>
            <a:pPr>
              <a:lnSpc>
                <a:spcPct val="150000"/>
              </a:lnSpc>
            </a:pPr>
            <a:r>
              <a:rPr lang="en-US" sz="1400" dirty="0"/>
              <a:t>	and so, P(2 red balls in the box | 3 red balls selected from the box) = 0.25 / 0.3125 = </a:t>
            </a:r>
            <a:r>
              <a:rPr lang="en-US" sz="1400" b="1" dirty="0"/>
              <a:t>0.800</a:t>
            </a:r>
            <a:r>
              <a:rPr lang="en-US" sz="1400" dirty="0"/>
              <a:t>.</a:t>
            </a:r>
          </a:p>
          <a:p>
            <a:pPr>
              <a:lnSpc>
                <a:spcPct val="150000"/>
              </a:lnSpc>
            </a:pPr>
            <a:endParaRPr lang="en-US" sz="1400" dirty="0"/>
          </a:p>
          <a:p>
            <a:pPr algn="just">
              <a:lnSpc>
                <a:spcPct val="150000"/>
              </a:lnSpc>
            </a:pPr>
            <a:r>
              <a:rPr lang="en-US" sz="1600" b="1" dirty="0">
                <a:solidFill>
                  <a:schemeClr val="accent2">
                    <a:lumMod val="75000"/>
                  </a:schemeClr>
                </a:solidFill>
              </a:rPr>
              <a:t>Question 4: </a:t>
            </a:r>
            <a:r>
              <a:rPr lang="en-US" sz="1400" dirty="0"/>
              <a:t>Several of the results we have seen in lectures generalize in the expected way when we condition on additional random variables.</a:t>
            </a:r>
          </a:p>
          <a:p>
            <a:pPr algn="just">
              <a:lnSpc>
                <a:spcPct val="150000"/>
              </a:lnSpc>
            </a:pPr>
            <a:endParaRPr lang="en-US" sz="1400" dirty="0"/>
          </a:p>
          <a:p>
            <a:pPr algn="just">
              <a:lnSpc>
                <a:spcPct val="150000"/>
              </a:lnSpc>
            </a:pPr>
            <a:endParaRPr lang="en-US" sz="1400" dirty="0"/>
          </a:p>
          <a:p>
            <a:pPr>
              <a:lnSpc>
                <a:spcPct val="150000"/>
              </a:lnSpc>
            </a:pPr>
            <a:endParaRPr lang="en-AU" sz="1400" dirty="0"/>
          </a:p>
        </p:txBody>
      </p:sp>
      <p:pic>
        <p:nvPicPr>
          <p:cNvPr id="10" name="Picture 9">
            <a:extLst>
              <a:ext uri="{FF2B5EF4-FFF2-40B4-BE49-F238E27FC236}">
                <a16:creationId xmlns:a16="http://schemas.microsoft.com/office/drawing/2014/main" id="{6F213237-A70C-BA38-F5CC-13B0F5B17569}"/>
              </a:ext>
            </a:extLst>
          </p:cNvPr>
          <p:cNvPicPr>
            <a:picLocks noChangeAspect="1"/>
          </p:cNvPicPr>
          <p:nvPr/>
        </p:nvPicPr>
        <p:blipFill>
          <a:blip r:embed="rId2"/>
          <a:stretch>
            <a:fillRect/>
          </a:stretch>
        </p:blipFill>
        <p:spPr>
          <a:xfrm>
            <a:off x="478302" y="2159390"/>
            <a:ext cx="7927144" cy="2194561"/>
          </a:xfrm>
          <a:prstGeom prst="rect">
            <a:avLst/>
          </a:prstGeom>
        </p:spPr>
      </p:pic>
    </p:spTree>
    <p:extLst>
      <p:ext uri="{BB962C8B-B14F-4D97-AF65-F5344CB8AC3E}">
        <p14:creationId xmlns:p14="http://schemas.microsoft.com/office/powerpoint/2010/main" val="322997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D0846F-5857-2F55-1305-836ADD5339DE}"/>
              </a:ext>
            </a:extLst>
          </p:cNvPr>
          <p:cNvSpPr>
            <a:spLocks noGrp="1"/>
          </p:cNvSpPr>
          <p:nvPr>
            <p:ph type="ftr" sz="quarter" idx="11"/>
          </p:nvPr>
        </p:nvSpPr>
        <p:spPr/>
        <p:txBody>
          <a:bodyPr/>
          <a:lstStyle/>
          <a:p>
            <a:r>
              <a:rPr lang="en-US"/>
              <a:t>ANU SCHOOL OF LAW  |   PRESENTATION NAME GOES HERE</a:t>
            </a:r>
            <a:endParaRPr lang="en-AU"/>
          </a:p>
        </p:txBody>
      </p:sp>
      <p:sp>
        <p:nvSpPr>
          <p:cNvPr id="4" name="Slide Number Placeholder 3">
            <a:extLst>
              <a:ext uri="{FF2B5EF4-FFF2-40B4-BE49-F238E27FC236}">
                <a16:creationId xmlns:a16="http://schemas.microsoft.com/office/drawing/2014/main" id="{F73A6247-8F88-75A2-12B3-0C88C43AE6D2}"/>
              </a:ext>
            </a:extLst>
          </p:cNvPr>
          <p:cNvSpPr>
            <a:spLocks noGrp="1"/>
          </p:cNvSpPr>
          <p:nvPr>
            <p:ph type="sldNum" sz="quarter" idx="12"/>
          </p:nvPr>
        </p:nvSpPr>
        <p:spPr/>
        <p:txBody>
          <a:bodyPr/>
          <a:lstStyle/>
          <a:p>
            <a:fld id="{10A01DC5-1685-4615-8240-15192985C6A2}" type="slidenum">
              <a:rPr lang="en-AU" smtClean="0"/>
              <a:pPr/>
              <a:t>9</a:t>
            </a:fld>
            <a:endParaRPr lang="en-AU" dirty="0"/>
          </a:p>
        </p:txBody>
      </p:sp>
      <p:sp>
        <p:nvSpPr>
          <p:cNvPr id="5" name="Date Placeholder 4">
            <a:extLst>
              <a:ext uri="{FF2B5EF4-FFF2-40B4-BE49-F238E27FC236}">
                <a16:creationId xmlns:a16="http://schemas.microsoft.com/office/drawing/2014/main" id="{BC477907-88F5-9A42-9D56-4A75FEBE1CF2}"/>
              </a:ext>
            </a:extLst>
          </p:cNvPr>
          <p:cNvSpPr>
            <a:spLocks noGrp="1"/>
          </p:cNvSpPr>
          <p:nvPr>
            <p:ph type="dt" sz="half" idx="2"/>
          </p:nvPr>
        </p:nvSpPr>
        <p:spPr/>
        <p:txBody>
          <a:bodyPr/>
          <a:lstStyle/>
          <a:p>
            <a:r>
              <a:rPr lang="en-AU"/>
              <a:t>DD MMM YY</a:t>
            </a:r>
            <a:endParaRPr lang="en-AU" dirty="0"/>
          </a:p>
        </p:txBody>
      </p:sp>
      <p:sp>
        <p:nvSpPr>
          <p:cNvPr id="7" name="TextBox 6">
            <a:extLst>
              <a:ext uri="{FF2B5EF4-FFF2-40B4-BE49-F238E27FC236}">
                <a16:creationId xmlns:a16="http://schemas.microsoft.com/office/drawing/2014/main" id="{B8E047DF-6A89-FA7E-BBA6-02F31D5DCA52}"/>
              </a:ext>
            </a:extLst>
          </p:cNvPr>
          <p:cNvSpPr txBox="1"/>
          <p:nvPr/>
        </p:nvSpPr>
        <p:spPr>
          <a:xfrm>
            <a:off x="228600" y="193964"/>
            <a:ext cx="8728364" cy="5317097"/>
          </a:xfrm>
          <a:prstGeom prst="rect">
            <a:avLst/>
          </a:prstGeom>
          <a:noFill/>
        </p:spPr>
        <p:txBody>
          <a:bodyPr wrap="square" rtlCol="0">
            <a:spAutoFit/>
          </a:bodyPr>
          <a:lstStyle/>
          <a:p>
            <a:pPr algn="just">
              <a:lnSpc>
                <a:spcPct val="150000"/>
              </a:lnSpc>
            </a:pPr>
            <a:r>
              <a:rPr lang="en-US" sz="1600" b="1" dirty="0">
                <a:solidFill>
                  <a:schemeClr val="accent2">
                    <a:lumMod val="75000"/>
                  </a:schemeClr>
                </a:solidFill>
              </a:rPr>
              <a:t>Question 4 </a:t>
            </a:r>
            <a:r>
              <a:rPr lang="en-US" sz="1600" b="1" dirty="0"/>
              <a:t>(Cont.): </a:t>
            </a:r>
          </a:p>
          <a:p>
            <a:pPr algn="just">
              <a:lnSpc>
                <a:spcPct val="150000"/>
              </a:lnSpc>
            </a:pPr>
            <a:endParaRPr lang="en-US" sz="1600" b="1" dirty="0">
              <a:solidFill>
                <a:schemeClr val="accent2">
                  <a:lumMod val="75000"/>
                </a:schemeClr>
              </a:solidFill>
            </a:endParaRPr>
          </a:p>
          <a:p>
            <a:pPr algn="just">
              <a:lnSpc>
                <a:spcPct val="150000"/>
              </a:lnSpc>
            </a:pPr>
            <a:endParaRPr lang="en-US" sz="1600" b="1" dirty="0">
              <a:solidFill>
                <a:schemeClr val="accent2">
                  <a:lumMod val="75000"/>
                </a:schemeClr>
              </a:solidFill>
            </a:endParaRPr>
          </a:p>
          <a:p>
            <a:pPr algn="just">
              <a:lnSpc>
                <a:spcPct val="150000"/>
              </a:lnSpc>
            </a:pPr>
            <a:endParaRPr lang="en-US" sz="1600" b="1" dirty="0">
              <a:solidFill>
                <a:schemeClr val="accent2">
                  <a:lumMod val="75000"/>
                </a:schemeClr>
              </a:solidFill>
            </a:endParaRPr>
          </a:p>
          <a:p>
            <a:pPr algn="just">
              <a:lnSpc>
                <a:spcPct val="150000"/>
              </a:lnSpc>
            </a:pPr>
            <a:endParaRPr lang="en-US" sz="1600" b="1" dirty="0">
              <a:solidFill>
                <a:schemeClr val="accent2">
                  <a:lumMod val="75000"/>
                </a:schemeClr>
              </a:solidFill>
            </a:endParaRPr>
          </a:p>
          <a:p>
            <a:pPr algn="just">
              <a:lnSpc>
                <a:spcPct val="150000"/>
              </a:lnSpc>
            </a:pPr>
            <a:endParaRPr lang="en-US" sz="1600" b="1" dirty="0">
              <a:solidFill>
                <a:schemeClr val="accent2">
                  <a:lumMod val="75000"/>
                </a:schemeClr>
              </a:solidFill>
            </a:endParaRPr>
          </a:p>
          <a:p>
            <a:pPr algn="just">
              <a:lnSpc>
                <a:spcPct val="150000"/>
              </a:lnSpc>
            </a:pPr>
            <a:endParaRPr lang="en-US" sz="1600" b="1" dirty="0">
              <a:solidFill>
                <a:schemeClr val="accent2">
                  <a:lumMod val="75000"/>
                </a:schemeClr>
              </a:solidFill>
            </a:endParaRPr>
          </a:p>
          <a:p>
            <a:pPr algn="just">
              <a:lnSpc>
                <a:spcPct val="150000"/>
              </a:lnSpc>
            </a:pPr>
            <a:r>
              <a:rPr lang="en-US" sz="1600" b="1" dirty="0">
                <a:solidFill>
                  <a:schemeClr val="accent2">
                    <a:lumMod val="75000"/>
                  </a:schemeClr>
                </a:solidFill>
              </a:rPr>
              <a:t>Solution:  </a:t>
            </a:r>
            <a:r>
              <a:rPr lang="en-US" sz="1600" b="1" dirty="0">
                <a:latin typeface="Calibri" panose="020F0502020204030204" pitchFamily="34" charset="0"/>
                <a:ea typeface="Calibri" panose="020F0502020204030204" pitchFamily="34" charset="0"/>
                <a:cs typeface="Calibri" panose="020F0502020204030204" pitchFamily="34" charset="0"/>
              </a:rPr>
              <a:t>(a) </a:t>
            </a:r>
            <a:r>
              <a:rPr lang="en-US" sz="1400" dirty="0">
                <a:latin typeface="Calibri" panose="020F0502020204030204" pitchFamily="34" charset="0"/>
                <a:ea typeface="Calibri" panose="020F0502020204030204" pitchFamily="34" charset="0"/>
                <a:cs typeface="Calibri" panose="020F0502020204030204" pitchFamily="34" charset="0"/>
              </a:rPr>
              <a:t>The definition is nothing but a restatement of the chain rule,  </a:t>
            </a:r>
            <a:r>
              <a:rPr lang="en-US" sz="1400" b="1" dirty="0">
                <a:latin typeface="Calibri" panose="020F0502020204030204" pitchFamily="34" charset="0"/>
                <a:ea typeface="Calibri" panose="020F0502020204030204" pitchFamily="34" charset="0"/>
                <a:cs typeface="Calibri" panose="020F0502020204030204" pitchFamily="34" charset="0"/>
              </a:rPr>
              <a:t>p( X, Y ) = p( X|Y ) * p( Y ). </a:t>
            </a:r>
            <a:r>
              <a:rPr lang="en-US" sz="1400" dirty="0">
                <a:latin typeface="Calibri" panose="020F0502020204030204" pitchFamily="34" charset="0"/>
                <a:ea typeface="Calibri" panose="020F0502020204030204" pitchFamily="34" charset="0"/>
                <a:cs typeface="Calibri" panose="020F0502020204030204" pitchFamily="34" charset="0"/>
              </a:rPr>
              <a:t>Similarly, for 3 random variables, </a:t>
            </a:r>
            <a:r>
              <a:rPr lang="pl-PL" sz="1400" b="1" dirty="0">
                <a:latin typeface="Calibri" panose="020F0502020204030204" pitchFamily="34" charset="0"/>
                <a:ea typeface="Calibri" panose="020F0502020204030204" pitchFamily="34" charset="0"/>
                <a:cs typeface="Calibri" panose="020F0502020204030204" pitchFamily="34" charset="0"/>
              </a:rPr>
              <a:t>p(</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X,</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Y,</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Z</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 = p(</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X</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Y,</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Z</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a:t>
            </a:r>
            <a:r>
              <a:rPr lang="en-AU" sz="1400" b="1" dirty="0">
                <a:latin typeface="Calibri" panose="020F0502020204030204" pitchFamily="34" charset="0"/>
                <a:ea typeface="Calibri" panose="020F0502020204030204" pitchFamily="34" charset="0"/>
                <a:cs typeface="Calibri" panose="020F0502020204030204" pitchFamily="34" charset="0"/>
              </a:rPr>
              <a:t> * </a:t>
            </a:r>
            <a:r>
              <a:rPr lang="pl-PL" sz="1400" b="1" dirty="0">
                <a:latin typeface="Calibri" panose="020F0502020204030204" pitchFamily="34" charset="0"/>
                <a:ea typeface="Calibri" panose="020F0502020204030204" pitchFamily="34" charset="0"/>
                <a:cs typeface="Calibri" panose="020F0502020204030204" pitchFamily="34" charset="0"/>
              </a:rPr>
              <a:t>p(</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Y,</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Z</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a:t>
            </a:r>
            <a:r>
              <a:rPr lang="en-AU" sz="1400" b="1" dirty="0">
                <a:latin typeface="Calibri" panose="020F0502020204030204" pitchFamily="34" charset="0"/>
                <a:ea typeface="Calibri" panose="020F0502020204030204" pitchFamily="34" charset="0"/>
                <a:cs typeface="Calibri" panose="020F0502020204030204" pitchFamily="34" charset="0"/>
              </a:rPr>
              <a:t>  ……….(1). </a:t>
            </a:r>
          </a:p>
          <a:p>
            <a:pPr algn="just">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The chain rule also implies that, </a:t>
            </a:r>
            <a:r>
              <a:rPr lang="pl-PL" sz="1400" b="1" dirty="0">
                <a:latin typeface="Calibri" panose="020F0502020204030204" pitchFamily="34" charset="0"/>
                <a:ea typeface="Calibri" panose="020F0502020204030204" pitchFamily="34" charset="0"/>
                <a:cs typeface="Calibri" panose="020F0502020204030204" pitchFamily="34" charset="0"/>
              </a:rPr>
              <a:t>p(</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X,</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Y,</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Z</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 = p(</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Y |X,</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Z)</a:t>
            </a:r>
            <a:r>
              <a:rPr lang="en-AU" sz="1400" b="1" dirty="0">
                <a:latin typeface="Calibri" panose="020F0502020204030204" pitchFamily="34" charset="0"/>
                <a:ea typeface="Calibri" panose="020F0502020204030204" pitchFamily="34" charset="0"/>
                <a:cs typeface="Calibri" panose="020F0502020204030204" pitchFamily="34" charset="0"/>
              </a:rPr>
              <a:t> * </a:t>
            </a:r>
            <a:r>
              <a:rPr lang="pl-PL" sz="1400" b="1" dirty="0">
                <a:latin typeface="Calibri" panose="020F0502020204030204" pitchFamily="34" charset="0"/>
                <a:ea typeface="Calibri" panose="020F0502020204030204" pitchFamily="34" charset="0"/>
                <a:cs typeface="Calibri" panose="020F0502020204030204" pitchFamily="34" charset="0"/>
              </a:rPr>
              <a:t>p(</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X</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Z</a:t>
            </a:r>
            <a:r>
              <a:rPr lang="en-AU" sz="1400" b="1" dirty="0">
                <a:latin typeface="Calibri" panose="020F0502020204030204" pitchFamily="34" charset="0"/>
                <a:ea typeface="Calibri" panose="020F0502020204030204" pitchFamily="34" charset="0"/>
                <a:cs typeface="Calibri" panose="020F0502020204030204" pitchFamily="34" charset="0"/>
              </a:rPr>
              <a:t> </a:t>
            </a:r>
            <a:r>
              <a:rPr lang="pl-PL" sz="1400" b="1" dirty="0">
                <a:latin typeface="Calibri" panose="020F0502020204030204" pitchFamily="34" charset="0"/>
                <a:ea typeface="Calibri" panose="020F0502020204030204" pitchFamily="34" charset="0"/>
                <a:cs typeface="Calibri" panose="020F0502020204030204" pitchFamily="34" charset="0"/>
              </a:rPr>
              <a:t>)</a:t>
            </a:r>
            <a:r>
              <a:rPr lang="en-AU" sz="1400" b="1" dirty="0">
                <a:latin typeface="Calibri" panose="020F0502020204030204" pitchFamily="34" charset="0"/>
                <a:ea typeface="Calibri" panose="020F0502020204030204" pitchFamily="34" charset="0"/>
                <a:cs typeface="Calibri" panose="020F0502020204030204" pitchFamily="34" charset="0"/>
              </a:rPr>
              <a:t> ……….(2).</a:t>
            </a:r>
            <a:endParaRPr lang="en-AU" sz="14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AU" sz="1400" dirty="0">
                <a:latin typeface="Calibri" panose="020F0502020204030204" pitchFamily="34" charset="0"/>
                <a:ea typeface="Calibri" panose="020F0502020204030204" pitchFamily="34" charset="0"/>
                <a:cs typeface="Calibri" panose="020F0502020204030204" pitchFamily="34" charset="0"/>
              </a:rPr>
              <a:t>Also, </a:t>
            </a:r>
            <a:r>
              <a:rPr lang="pl-PL" sz="1400" dirty="0">
                <a:latin typeface="Calibri" panose="020F0502020204030204" pitchFamily="34" charset="0"/>
                <a:ea typeface="Calibri" panose="020F0502020204030204" pitchFamily="34" charset="0"/>
                <a:cs typeface="Calibri" panose="020F0502020204030204" pitchFamily="34" charset="0"/>
              </a:rPr>
              <a:t>p(</a:t>
            </a:r>
            <a:r>
              <a:rPr lang="en-AU" sz="1400" dirty="0">
                <a:latin typeface="Calibri" panose="020F0502020204030204" pitchFamily="34" charset="0"/>
                <a:ea typeface="Calibri" panose="020F0502020204030204" pitchFamily="34" charset="0"/>
                <a:cs typeface="Calibri" panose="020F0502020204030204" pitchFamily="34" charset="0"/>
              </a:rPr>
              <a:t> </a:t>
            </a:r>
            <a:r>
              <a:rPr lang="pl-PL" sz="1400" dirty="0">
                <a:latin typeface="Calibri" panose="020F0502020204030204" pitchFamily="34" charset="0"/>
                <a:ea typeface="Calibri" panose="020F0502020204030204" pitchFamily="34" charset="0"/>
                <a:cs typeface="Calibri" panose="020F0502020204030204" pitchFamily="34" charset="0"/>
              </a:rPr>
              <a:t>Y,</a:t>
            </a:r>
            <a:r>
              <a:rPr lang="en-AU" sz="1400" dirty="0">
                <a:latin typeface="Calibri" panose="020F0502020204030204" pitchFamily="34" charset="0"/>
                <a:ea typeface="Calibri" panose="020F0502020204030204" pitchFamily="34" charset="0"/>
                <a:cs typeface="Calibri" panose="020F0502020204030204" pitchFamily="34" charset="0"/>
              </a:rPr>
              <a:t> </a:t>
            </a:r>
            <a:r>
              <a:rPr lang="pl-PL" sz="1400" dirty="0">
                <a:latin typeface="Calibri" panose="020F0502020204030204" pitchFamily="34" charset="0"/>
                <a:ea typeface="Calibri" panose="020F0502020204030204" pitchFamily="34" charset="0"/>
                <a:cs typeface="Calibri" panose="020F0502020204030204" pitchFamily="34" charset="0"/>
              </a:rPr>
              <a:t>Z</a:t>
            </a:r>
            <a:r>
              <a:rPr lang="en-AU" sz="1400" dirty="0">
                <a:latin typeface="Calibri" panose="020F0502020204030204" pitchFamily="34" charset="0"/>
                <a:ea typeface="Calibri" panose="020F0502020204030204" pitchFamily="34" charset="0"/>
                <a:cs typeface="Calibri" panose="020F0502020204030204" pitchFamily="34" charset="0"/>
              </a:rPr>
              <a:t> </a:t>
            </a:r>
            <a:r>
              <a:rPr lang="pl-PL" sz="1400" dirty="0">
                <a:latin typeface="Calibri" panose="020F0502020204030204" pitchFamily="34" charset="0"/>
                <a:ea typeface="Calibri" panose="020F0502020204030204" pitchFamily="34" charset="0"/>
                <a:cs typeface="Calibri" panose="020F0502020204030204" pitchFamily="34" charset="0"/>
              </a:rPr>
              <a:t>) = p(</a:t>
            </a:r>
            <a:r>
              <a:rPr lang="en-AU" sz="1400" dirty="0">
                <a:latin typeface="Calibri" panose="020F0502020204030204" pitchFamily="34" charset="0"/>
                <a:ea typeface="Calibri" panose="020F0502020204030204" pitchFamily="34" charset="0"/>
                <a:cs typeface="Calibri" panose="020F0502020204030204" pitchFamily="34" charset="0"/>
              </a:rPr>
              <a:t> </a:t>
            </a:r>
            <a:r>
              <a:rPr lang="pl-PL" sz="1400" dirty="0">
                <a:latin typeface="Calibri" panose="020F0502020204030204" pitchFamily="34" charset="0"/>
                <a:ea typeface="Calibri" panose="020F0502020204030204" pitchFamily="34" charset="0"/>
                <a:cs typeface="Calibri" panose="020F0502020204030204" pitchFamily="34" charset="0"/>
              </a:rPr>
              <a:t>Y |Z</a:t>
            </a:r>
            <a:r>
              <a:rPr lang="en-AU" sz="1400" dirty="0">
                <a:latin typeface="Calibri" panose="020F0502020204030204" pitchFamily="34" charset="0"/>
                <a:ea typeface="Calibri" panose="020F0502020204030204" pitchFamily="34" charset="0"/>
                <a:cs typeface="Calibri" panose="020F0502020204030204" pitchFamily="34" charset="0"/>
              </a:rPr>
              <a:t> </a:t>
            </a:r>
            <a:r>
              <a:rPr lang="pl-PL" sz="1400" dirty="0">
                <a:latin typeface="Calibri" panose="020F0502020204030204" pitchFamily="34" charset="0"/>
                <a:ea typeface="Calibri" panose="020F0502020204030204" pitchFamily="34" charset="0"/>
                <a:cs typeface="Calibri" panose="020F0502020204030204" pitchFamily="34" charset="0"/>
              </a:rPr>
              <a:t>)</a:t>
            </a:r>
            <a:r>
              <a:rPr lang="en-AU" sz="1400" dirty="0">
                <a:latin typeface="Calibri" panose="020F0502020204030204" pitchFamily="34" charset="0"/>
                <a:ea typeface="Calibri" panose="020F0502020204030204" pitchFamily="34" charset="0"/>
                <a:cs typeface="Calibri" panose="020F0502020204030204" pitchFamily="34" charset="0"/>
              </a:rPr>
              <a:t> * </a:t>
            </a:r>
            <a:r>
              <a:rPr lang="pl-PL" sz="1400" dirty="0">
                <a:latin typeface="Calibri" panose="020F0502020204030204" pitchFamily="34" charset="0"/>
                <a:ea typeface="Calibri" panose="020F0502020204030204" pitchFamily="34" charset="0"/>
                <a:cs typeface="Calibri" panose="020F0502020204030204" pitchFamily="34" charset="0"/>
              </a:rPr>
              <a:t>p(</a:t>
            </a:r>
            <a:r>
              <a:rPr lang="en-AU" sz="1400" dirty="0">
                <a:latin typeface="Calibri" panose="020F0502020204030204" pitchFamily="34" charset="0"/>
                <a:ea typeface="Calibri" panose="020F0502020204030204" pitchFamily="34" charset="0"/>
                <a:cs typeface="Calibri" panose="020F0502020204030204" pitchFamily="34" charset="0"/>
              </a:rPr>
              <a:t> </a:t>
            </a:r>
            <a:r>
              <a:rPr lang="pl-PL" sz="1400" dirty="0">
                <a:latin typeface="Calibri" panose="020F0502020204030204" pitchFamily="34" charset="0"/>
                <a:ea typeface="Calibri" panose="020F0502020204030204" pitchFamily="34" charset="0"/>
                <a:cs typeface="Calibri" panose="020F0502020204030204" pitchFamily="34" charset="0"/>
              </a:rPr>
              <a:t>Z</a:t>
            </a:r>
            <a:r>
              <a:rPr lang="en-AU" sz="1400" dirty="0">
                <a:latin typeface="Calibri" panose="020F0502020204030204" pitchFamily="34" charset="0"/>
                <a:ea typeface="Calibri" panose="020F0502020204030204" pitchFamily="34" charset="0"/>
                <a:cs typeface="Calibri" panose="020F0502020204030204" pitchFamily="34" charset="0"/>
              </a:rPr>
              <a:t> </a:t>
            </a:r>
            <a:r>
              <a:rPr lang="pl-PL" sz="1400" dirty="0">
                <a:latin typeface="Calibri" panose="020F0502020204030204" pitchFamily="34" charset="0"/>
                <a:ea typeface="Calibri" panose="020F0502020204030204" pitchFamily="34" charset="0"/>
                <a:cs typeface="Calibri" panose="020F0502020204030204" pitchFamily="34" charset="0"/>
              </a:rPr>
              <a:t>)</a:t>
            </a:r>
            <a:r>
              <a:rPr lang="en-AU" sz="1400" dirty="0">
                <a:latin typeface="Calibri" panose="020F0502020204030204" pitchFamily="34" charset="0"/>
                <a:ea typeface="Calibri" panose="020F0502020204030204" pitchFamily="34" charset="0"/>
                <a:cs typeface="Calibri" panose="020F0502020204030204" pitchFamily="34" charset="0"/>
              </a:rPr>
              <a:t>,  and p(X, Z) = p(X / Z) * p(Z)</a:t>
            </a:r>
            <a:r>
              <a:rPr lang="pl-PL" sz="1400" dirty="0">
                <a:latin typeface="Calibri" panose="020F0502020204030204" pitchFamily="34" charset="0"/>
                <a:ea typeface="Calibri" panose="020F0502020204030204" pitchFamily="34" charset="0"/>
                <a:cs typeface="Calibri" panose="020F0502020204030204" pitchFamily="34" charset="0"/>
              </a:rPr>
              <a:t>.</a:t>
            </a:r>
            <a:r>
              <a:rPr lang="en-AU" sz="1400" dirty="0">
                <a:latin typeface="Calibri" panose="020F0502020204030204" pitchFamily="34" charset="0"/>
                <a:ea typeface="Calibri" panose="020F0502020204030204" pitchFamily="34" charset="0"/>
                <a:cs typeface="Calibri" panose="020F0502020204030204" pitchFamily="34" charset="0"/>
              </a:rPr>
              <a:t> By substituting p(Y,Z) and p(X,Z) in eqn. (1) and (2) and equating, we get p( Y | X, Z) * p( X | Z ) * p( Z ) = p( X | Y, Z ) * p( Y |Z ) * p( Z ), or</a:t>
            </a:r>
            <a:endParaRPr lang="en-AU" sz="14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AU" sz="1400" b="1" dirty="0">
                <a:latin typeface="Calibri" panose="020F0502020204030204" pitchFamily="34" charset="0"/>
                <a:ea typeface="Calibri" panose="020F0502020204030204" pitchFamily="34" charset="0"/>
                <a:cs typeface="Calibri" panose="020F0502020204030204" pitchFamily="34" charset="0"/>
              </a:rPr>
              <a:t>	</a:t>
            </a:r>
            <a:r>
              <a:rPr lang="en-AU" sz="1400" dirty="0">
                <a:latin typeface="Calibri" panose="020F0502020204030204" pitchFamily="34" charset="0"/>
                <a:ea typeface="Calibri" panose="020F0502020204030204" pitchFamily="34" charset="0"/>
                <a:cs typeface="Calibri" panose="020F0502020204030204" pitchFamily="34" charset="0"/>
              </a:rPr>
              <a:t>        p( Y | X , Z ) * p( X | Z ) </a:t>
            </a:r>
            <a:r>
              <a:rPr lang="en-AU" sz="1400" b="1" dirty="0">
                <a:latin typeface="Calibri" panose="020F0502020204030204" pitchFamily="34" charset="0"/>
                <a:ea typeface="Calibri" panose="020F0502020204030204" pitchFamily="34" charset="0"/>
                <a:cs typeface="Calibri" panose="020F0502020204030204" pitchFamily="34" charset="0"/>
              </a:rPr>
              <a:t>= p( X | Y, Z ) * p( Y |Z )</a:t>
            </a:r>
            <a:r>
              <a:rPr lang="en-AU" sz="14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which is the desired statement.</a:t>
            </a:r>
            <a:endParaRPr lang="en-AU" sz="14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600" b="1" dirty="0">
              <a:solidFill>
                <a:schemeClr val="accent2">
                  <a:lumMod val="75000"/>
                </a:schemeClr>
              </a:solidFill>
            </a:endParaRPr>
          </a:p>
        </p:txBody>
      </p:sp>
      <p:pic>
        <p:nvPicPr>
          <p:cNvPr id="8" name="Picture 7">
            <a:extLst>
              <a:ext uri="{FF2B5EF4-FFF2-40B4-BE49-F238E27FC236}">
                <a16:creationId xmlns:a16="http://schemas.microsoft.com/office/drawing/2014/main" id="{642FCE66-95C8-34FF-2D18-E3581E07ACA1}"/>
              </a:ext>
            </a:extLst>
          </p:cNvPr>
          <p:cNvPicPr>
            <a:picLocks noChangeAspect="1"/>
          </p:cNvPicPr>
          <p:nvPr/>
        </p:nvPicPr>
        <p:blipFill>
          <a:blip r:embed="rId2"/>
          <a:stretch>
            <a:fillRect/>
          </a:stretch>
        </p:blipFill>
        <p:spPr>
          <a:xfrm>
            <a:off x="684001" y="568175"/>
            <a:ext cx="7658142" cy="2097654"/>
          </a:xfrm>
          <a:prstGeom prst="rect">
            <a:avLst/>
          </a:prstGeom>
        </p:spPr>
      </p:pic>
    </p:spTree>
    <p:extLst>
      <p:ext uri="{BB962C8B-B14F-4D97-AF65-F5344CB8AC3E}">
        <p14:creationId xmlns:p14="http://schemas.microsoft.com/office/powerpoint/2010/main" val="201908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U Light">
  <a:themeElements>
    <a:clrScheme name="ANU">
      <a:dk1>
        <a:sysClr val="windowText" lastClr="000000"/>
      </a:dk1>
      <a:lt1>
        <a:sysClr val="window" lastClr="FFFFFF"/>
      </a:lt1>
      <a:dk2>
        <a:srgbClr val="000000"/>
      </a:dk2>
      <a:lt2>
        <a:srgbClr val="FFFFFF"/>
      </a:lt2>
      <a:accent1>
        <a:srgbClr val="BE830E"/>
      </a:accent1>
      <a:accent2>
        <a:srgbClr val="DFC187"/>
      </a:accent2>
      <a:accent3>
        <a:srgbClr val="F5EDDE"/>
      </a:accent3>
      <a:accent4>
        <a:srgbClr val="BE4E0E"/>
      </a:accent4>
      <a:accent5>
        <a:srgbClr val="CB7352"/>
      </a:accent5>
      <a:accent6>
        <a:srgbClr val="F2DCD4"/>
      </a:accent6>
      <a:hlink>
        <a:srgbClr val="BE830E"/>
      </a:hlink>
      <a:folHlink>
        <a:srgbClr val="BE4E0E"/>
      </a:folHlink>
    </a:clrScheme>
    <a:fontScheme name="ANU">
      <a:majorFont>
        <a:latin typeface="Public Sans"/>
        <a:ea typeface=""/>
        <a:cs typeface=""/>
      </a:majorFont>
      <a:minorFont>
        <a:latin typeface="Public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U_Powerpoint_Light Template 2023" id="{D46EC668-C1E1-3B47-99A5-7810A4AB924D}" vid="{A233C71D-E7D0-0248-A305-B91838477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Notes xmlns="2906fbf8-e47d-4c21-be87-cb09cf1c70cb">DO NOT EDIT. DOWNLOAD FIRST.</Document_x0020_Notes>
    <FAQs xmlns="2906fbf8-e47d-4c21-be87-cb09cf1c70cb"/>
    <TaxCatchAll xmlns="c30e2885-58e1-4e94-9dc7-f83158e7ef28" xsi:nil="true"/>
    <lcf76f155ced4ddcb4097134ff3c332f xmlns="2906fbf8-e47d-4c21-be87-cb09cf1c70cb">
      <Terms xmlns="http://schemas.microsoft.com/office/infopath/2007/PartnerControls"/>
    </lcf76f155ced4ddcb4097134ff3c332f>
    <SharedWithUsers xmlns="cd7196b5-af4d-4b5a-ba66-d723b2d8b01e">
      <UserInfo>
        <DisplayName>Simon Mishricky</DisplayName>
        <AccountId>7743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F009AC5283E95468D41B3B02A942082" ma:contentTypeVersion="17" ma:contentTypeDescription="Create a new document." ma:contentTypeScope="" ma:versionID="2c6bd990508255d2b81cb9558592d69e">
  <xsd:schema xmlns:xsd="http://www.w3.org/2001/XMLSchema" xmlns:xs="http://www.w3.org/2001/XMLSchema" xmlns:p="http://schemas.microsoft.com/office/2006/metadata/properties" xmlns:ns2="2906fbf8-e47d-4c21-be87-cb09cf1c70cb" xmlns:ns3="cd7196b5-af4d-4b5a-ba66-d723b2d8b01e" xmlns:ns4="c30e2885-58e1-4e94-9dc7-f83158e7ef28" targetNamespace="http://schemas.microsoft.com/office/2006/metadata/properties" ma:root="true" ma:fieldsID="056dabb29658b0212ce71a4d4ab9ebde" ns2:_="" ns3:_="" ns4:_="">
    <xsd:import namespace="2906fbf8-e47d-4c21-be87-cb09cf1c70cb"/>
    <xsd:import namespace="cd7196b5-af4d-4b5a-ba66-d723b2d8b01e"/>
    <xsd:import namespace="c30e2885-58e1-4e94-9dc7-f83158e7ef28"/>
    <xsd:element name="properties">
      <xsd:complexType>
        <xsd:sequence>
          <xsd:element name="documentManagement">
            <xsd:complexType>
              <xsd:all>
                <xsd:element ref="ns2:MediaServiceMetadata" minOccurs="0"/>
                <xsd:element ref="ns2:MediaServiceFastMetadata" minOccurs="0"/>
                <xsd:element ref="ns2:FAQs"/>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Document_x0020_Notes"/>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06fbf8-e47d-4c21-be87-cb09cf1c70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FAQs" ma:index="10" ma:displayName="FAQs" ma:internalName="FAQs">
      <xsd:simpleType>
        <xsd:restriction base="dms:Note">
          <xsd:maxLength value="255"/>
        </xsd:restrictio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ocument_x0020_Notes" ma:index="18" ma:displayName="IMPORTANT" ma:description="DO NOT EDIT. DOWNLOAD FIRST" ma:format="Dropdown" ma:internalName="Document_x0020_Notes">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50858339-22dc-49f9-bed0-4b2c0ae499d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d7196b5-af4d-4b5a-ba66-d723b2d8b01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0e2885-58e1-4e94-9dc7-f83158e7ef28"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db2f7b05-bf39-4aaf-b1d5-a18c06a848f2}" ma:internalName="TaxCatchAll" ma:showField="CatchAllData" ma:web="cd7196b5-af4d-4b5a-ba66-d723b2d8b01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55D042-D8B3-4BE3-86DE-6019F96E2850}">
  <ds:schemaRefs>
    <ds:schemaRef ds:uri="http://purl.org/dc/elements/1.1/"/>
    <ds:schemaRef ds:uri="http://purl.org/dc/terms/"/>
    <ds:schemaRef ds:uri="c30e2885-58e1-4e94-9dc7-f83158e7ef28"/>
    <ds:schemaRef ds:uri="2906fbf8-e47d-4c21-be87-cb09cf1c70cb"/>
    <ds:schemaRef ds:uri="http://purl.org/dc/dcmitype/"/>
    <ds:schemaRef ds:uri="http://schemas.microsoft.com/office/2006/documentManagement/types"/>
    <ds:schemaRef ds:uri="cd7196b5-af4d-4b5a-ba66-d723b2d8b01e"/>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67F175C-010D-4ED7-94B0-BE79F4F3FE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06fbf8-e47d-4c21-be87-cb09cf1c70cb"/>
    <ds:schemaRef ds:uri="cd7196b5-af4d-4b5a-ba66-d723b2d8b01e"/>
    <ds:schemaRef ds:uri="c30e2885-58e1-4e94-9dc7-f83158e7ef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42CD11-9905-45C0-AA8E-EE5B79DEFB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1198</TotalTime>
  <Words>1598</Words>
  <Application>Microsoft Office PowerPoint</Application>
  <PresentationFormat>On-screen Show (16:9)</PresentationFormat>
  <Paragraphs>89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Cambria</vt:lpstr>
      <vt:lpstr>Cambria Math</vt:lpstr>
      <vt:lpstr>Public Sans</vt:lpstr>
      <vt:lpstr>Public Sans Light</vt:lpstr>
      <vt:lpstr>Sofia Pro Light</vt:lpstr>
      <vt:lpstr>Söhne</vt:lpstr>
      <vt:lpstr>Times New Roman</vt:lpstr>
      <vt:lpstr>Wingdings</vt:lpstr>
      <vt:lpstr>ANU Light</vt:lpstr>
      <vt:lpstr>PowerPoint Presentation</vt:lpstr>
      <vt:lpstr>Some key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Zhang</dc:creator>
  <cp:lastModifiedBy>Manish Kumar</cp:lastModifiedBy>
  <cp:revision>13</cp:revision>
  <dcterms:created xsi:type="dcterms:W3CDTF">2023-07-14T03:34:26Z</dcterms:created>
  <dcterms:modified xsi:type="dcterms:W3CDTF">2023-07-31T22:43:04Z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0x010100EF009AC5283E95468D41B3B02A942082</vt:lpwstr>
  </property>
  <property fmtid="{D5CDD505-2E9C-101B-9397-08002B2CF9AE}" pid="3" name="MediaServiceImageTags">
    <vt:lpwstr/>
  </property>
</Properties>
</file>