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7b23456d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7b23456d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d3da488a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d3da488a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d3da488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d3da488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7b23456d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7b23456d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7b23456d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7b23456d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 2610/6261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zh-CN"/>
              <a:t>Tutorial 5 : Inequality &amp; Typical Sets &amp; AEP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823225" y="1295175"/>
            <a:ext cx="200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Markov’s Inequality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25" y="1681896"/>
            <a:ext cx="3612374" cy="5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600" y="1681903"/>
            <a:ext cx="2385845" cy="5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823225" y="2329150"/>
            <a:ext cx="200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Chebyshev’s Inequality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225" y="2700250"/>
            <a:ext cx="3612374" cy="5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8600" y="2700250"/>
            <a:ext cx="2385850" cy="5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25" y="1703400"/>
            <a:ext cx="63627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823225" y="1295175"/>
            <a:ext cx="200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Ensembles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225" y="2347750"/>
            <a:ext cx="38576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950" y="3243100"/>
            <a:ext cx="33147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25" y="1723275"/>
            <a:ext cx="3803024" cy="9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823225" y="1295175"/>
            <a:ext cx="2001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Typical Sets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225" y="2932325"/>
            <a:ext cx="3934075" cy="16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747" y="1723275"/>
            <a:ext cx="4421100" cy="13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689750" y="1295175"/>
            <a:ext cx="3756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Asymptotic Equipartition Property (AEP)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