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849C4DA-9A19-4BC3-8D8D-90C062E4C3A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34ADF6D-1E98-4D9E-B9C1-529FA7937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0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C4DA-9A19-4BC3-8D8D-90C062E4C3A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DF6D-1E98-4D9E-B9C1-529FA7937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7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C4DA-9A19-4BC3-8D8D-90C062E4C3A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DF6D-1E98-4D9E-B9C1-529FA7937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1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C4DA-9A19-4BC3-8D8D-90C062E4C3A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DF6D-1E98-4D9E-B9C1-529FA7937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58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C4DA-9A19-4BC3-8D8D-90C062E4C3A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DF6D-1E98-4D9E-B9C1-529FA7937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02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C4DA-9A19-4BC3-8D8D-90C062E4C3A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DF6D-1E98-4D9E-B9C1-529FA7937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72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C4DA-9A19-4BC3-8D8D-90C062E4C3A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DF6D-1E98-4D9E-B9C1-529FA7937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92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849C4DA-9A19-4BC3-8D8D-90C062E4C3A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DF6D-1E98-4D9E-B9C1-529FA7937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79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849C4DA-9A19-4BC3-8D8D-90C062E4C3A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DF6D-1E98-4D9E-B9C1-529FA7937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C4DA-9A19-4BC3-8D8D-90C062E4C3A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DF6D-1E98-4D9E-B9C1-529FA7937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C4DA-9A19-4BC3-8D8D-90C062E4C3A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DF6D-1E98-4D9E-B9C1-529FA7937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5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C4DA-9A19-4BC3-8D8D-90C062E4C3A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DF6D-1E98-4D9E-B9C1-529FA7937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1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C4DA-9A19-4BC3-8D8D-90C062E4C3A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DF6D-1E98-4D9E-B9C1-529FA7937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9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C4DA-9A19-4BC3-8D8D-90C062E4C3A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DF6D-1E98-4D9E-B9C1-529FA7937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0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C4DA-9A19-4BC3-8D8D-90C062E4C3A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DF6D-1E98-4D9E-B9C1-529FA7937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0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C4DA-9A19-4BC3-8D8D-90C062E4C3A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DF6D-1E98-4D9E-B9C1-529FA7937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3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C4DA-9A19-4BC3-8D8D-90C062E4C3A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DF6D-1E98-4D9E-B9C1-529FA7937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6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849C4DA-9A19-4BC3-8D8D-90C062E4C3A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34ADF6D-1E98-4D9E-B9C1-529FA7937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2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340" y="3316407"/>
            <a:ext cx="6696502" cy="900752"/>
          </a:xfrm>
        </p:spPr>
        <p:txBody>
          <a:bodyPr/>
          <a:lstStyle/>
          <a:p>
            <a:r>
              <a:rPr lang="en-US" sz="4800" dirty="0" smtClean="0">
                <a:latin typeface="Bodoni MT Black" panose="02070A03080606020203" pitchFamily="18" charset="0"/>
              </a:rPr>
              <a:t>To Our Presentation</a:t>
            </a:r>
            <a:endParaRPr lang="en-US" sz="4800" dirty="0">
              <a:latin typeface="Bodoni MT Black" panose="02070A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9111" y="2332157"/>
            <a:ext cx="5268035" cy="861419"/>
          </a:xfrm>
        </p:spPr>
        <p:txBody>
          <a:bodyPr>
            <a:noAutofit/>
          </a:bodyPr>
          <a:lstStyle/>
          <a:p>
            <a:r>
              <a:rPr lang="en-US" sz="6600" dirty="0">
                <a:latin typeface="Bodoni MT Black" panose="02070A03080606020203" pitchFamily="18" charset="0"/>
              </a:rPr>
              <a:t>Welcome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10522424" y="245660"/>
            <a:ext cx="5186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3803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/>
              <a:t>Pre-processing</a:t>
            </a:r>
            <a:endParaRPr lang="en-US" sz="6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4" y="2306472"/>
            <a:ext cx="11259403" cy="4326340"/>
          </a:xfrm>
        </p:spPr>
      </p:pic>
      <p:sp>
        <p:nvSpPr>
          <p:cNvPr id="5" name="Rectangle 4"/>
          <p:cNvSpPr/>
          <p:nvPr/>
        </p:nvSpPr>
        <p:spPr>
          <a:xfrm>
            <a:off x="10536072" y="136478"/>
            <a:ext cx="532262" cy="83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94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/>
              <a:t>Pre-processing</a:t>
            </a:r>
            <a:endParaRPr lang="en-US" sz="6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333767"/>
            <a:ext cx="11163869" cy="4353636"/>
          </a:xfrm>
        </p:spPr>
      </p:pic>
      <p:sp>
        <p:nvSpPr>
          <p:cNvPr id="5" name="Rectangle 4"/>
          <p:cNvSpPr/>
          <p:nvPr/>
        </p:nvSpPr>
        <p:spPr>
          <a:xfrm>
            <a:off x="10481482" y="95534"/>
            <a:ext cx="532262" cy="100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6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/>
              <a:t>Pre-processing</a:t>
            </a:r>
            <a:endParaRPr lang="en-US" sz="6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3" y="2347415"/>
            <a:ext cx="11218459" cy="4271749"/>
          </a:xfrm>
        </p:spPr>
      </p:pic>
      <p:sp>
        <p:nvSpPr>
          <p:cNvPr id="5" name="Rectangle 4"/>
          <p:cNvSpPr/>
          <p:nvPr/>
        </p:nvSpPr>
        <p:spPr>
          <a:xfrm>
            <a:off x="10508776" y="0"/>
            <a:ext cx="559558" cy="111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92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/>
              <a:t>Pre-processing</a:t>
            </a:r>
            <a:endParaRPr lang="en-US" sz="6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3" y="2320119"/>
            <a:ext cx="11259402" cy="4312693"/>
          </a:xfrm>
        </p:spPr>
      </p:pic>
      <p:sp>
        <p:nvSpPr>
          <p:cNvPr id="5" name="Rectangle 4"/>
          <p:cNvSpPr/>
          <p:nvPr/>
        </p:nvSpPr>
        <p:spPr>
          <a:xfrm>
            <a:off x="10495128" y="0"/>
            <a:ext cx="573206" cy="116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569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/>
              <a:t>Pre-processing &amp; SVM Feature 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9" y="2347415"/>
            <a:ext cx="11081982" cy="4299045"/>
          </a:xfrm>
        </p:spPr>
      </p:pic>
      <p:sp>
        <p:nvSpPr>
          <p:cNvPr id="5" name="Rectangle 4"/>
          <p:cNvSpPr/>
          <p:nvPr/>
        </p:nvSpPr>
        <p:spPr>
          <a:xfrm>
            <a:off x="10508776" y="136478"/>
            <a:ext cx="559558" cy="95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12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/>
              <a:t>Pre-processing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3" y="2333767"/>
            <a:ext cx="11095629" cy="4339988"/>
          </a:xfrm>
        </p:spPr>
      </p:pic>
      <p:sp>
        <p:nvSpPr>
          <p:cNvPr id="5" name="Rectangle 4"/>
          <p:cNvSpPr/>
          <p:nvPr/>
        </p:nvSpPr>
        <p:spPr>
          <a:xfrm>
            <a:off x="10522424" y="136478"/>
            <a:ext cx="518615" cy="95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020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500" y="1096498"/>
            <a:ext cx="8761413" cy="706964"/>
          </a:xfrm>
        </p:spPr>
        <p:txBody>
          <a:bodyPr/>
          <a:lstStyle/>
          <a:p>
            <a:pPr algn="ctr"/>
            <a:r>
              <a:rPr lang="en-US" sz="6000" b="1" dirty="0" smtClean="0"/>
              <a:t>Main Function </a:t>
            </a:r>
            <a:endParaRPr lang="en-US" sz="6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7" y="2333767"/>
            <a:ext cx="11095630" cy="4353636"/>
          </a:xfrm>
        </p:spPr>
      </p:pic>
      <p:sp>
        <p:nvSpPr>
          <p:cNvPr id="5" name="Rectangle 4"/>
          <p:cNvSpPr/>
          <p:nvPr/>
        </p:nvSpPr>
        <p:spPr>
          <a:xfrm>
            <a:off x="10426890" y="0"/>
            <a:ext cx="696035" cy="109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5052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/>
              <a:t>Output</a:t>
            </a:r>
            <a:endParaRPr lang="en-US" sz="6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9" y="2333767"/>
            <a:ext cx="11191165" cy="4312693"/>
          </a:xfrm>
        </p:spPr>
      </p:pic>
      <p:sp>
        <p:nvSpPr>
          <p:cNvPr id="5" name="Rectangle 4"/>
          <p:cNvSpPr/>
          <p:nvPr/>
        </p:nvSpPr>
        <p:spPr>
          <a:xfrm>
            <a:off x="10467833" y="0"/>
            <a:ext cx="614149" cy="116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7781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7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/>
              <a:t>Introduction </a:t>
            </a:r>
            <a:endParaRPr lang="en-US" sz="6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974506"/>
              </p:ext>
            </p:extLst>
          </p:nvPr>
        </p:nvGraphicFramePr>
        <p:xfrm>
          <a:off x="1455950" y="2617147"/>
          <a:ext cx="9516850" cy="4029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370">
                  <a:extLst>
                    <a:ext uri="{9D8B030D-6E8A-4147-A177-3AD203B41FA5}">
                      <a16:colId xmlns:a16="http://schemas.microsoft.com/office/drawing/2014/main" val="1144011683"/>
                    </a:ext>
                  </a:extLst>
                </a:gridCol>
                <a:gridCol w="1903370">
                  <a:extLst>
                    <a:ext uri="{9D8B030D-6E8A-4147-A177-3AD203B41FA5}">
                      <a16:colId xmlns:a16="http://schemas.microsoft.com/office/drawing/2014/main" val="138127685"/>
                    </a:ext>
                  </a:extLst>
                </a:gridCol>
                <a:gridCol w="1903370">
                  <a:extLst>
                    <a:ext uri="{9D8B030D-6E8A-4147-A177-3AD203B41FA5}">
                      <a16:colId xmlns:a16="http://schemas.microsoft.com/office/drawing/2014/main" val="1863276900"/>
                    </a:ext>
                  </a:extLst>
                </a:gridCol>
                <a:gridCol w="1903370">
                  <a:extLst>
                    <a:ext uri="{9D8B030D-6E8A-4147-A177-3AD203B41FA5}">
                      <a16:colId xmlns:a16="http://schemas.microsoft.com/office/drawing/2014/main" val="127426693"/>
                    </a:ext>
                  </a:extLst>
                </a:gridCol>
                <a:gridCol w="1903370">
                  <a:extLst>
                    <a:ext uri="{9D8B030D-6E8A-4147-A177-3AD203B41FA5}">
                      <a16:colId xmlns:a16="http://schemas.microsoft.com/office/drawing/2014/main" val="2659888164"/>
                    </a:ext>
                  </a:extLst>
                </a:gridCol>
              </a:tblGrid>
              <a:tr h="13431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Department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Semester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Section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071135"/>
                  </a:ext>
                </a:extLst>
              </a:tr>
              <a:tr h="13431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Ananno</a:t>
                      </a:r>
                    </a:p>
                    <a:p>
                      <a:pPr algn="ctr"/>
                      <a:r>
                        <a:rPr lang="en-US" dirty="0" smtClean="0"/>
                        <a:t>Barua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1703310201528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6C6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920288"/>
                  </a:ext>
                </a:extLst>
              </a:tr>
              <a:tr h="134310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Aiyshore</a:t>
                      </a:r>
                      <a:r>
                        <a:rPr lang="en-US" dirty="0" smtClean="0"/>
                        <a:t> Chowdhury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1703310201545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6C6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66263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549719" y="272955"/>
            <a:ext cx="423081" cy="700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849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/>
              <a:t>Project Name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12" y="2712682"/>
            <a:ext cx="8302945" cy="3633527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/>
              <a:t>Hate Speech Identification </a:t>
            </a:r>
            <a:endParaRPr lang="en-US" sz="6600" b="1" dirty="0"/>
          </a:p>
        </p:txBody>
      </p:sp>
      <p:sp>
        <p:nvSpPr>
          <p:cNvPr id="4" name="Rectangle 3"/>
          <p:cNvSpPr/>
          <p:nvPr/>
        </p:nvSpPr>
        <p:spPr>
          <a:xfrm>
            <a:off x="10549719" y="245660"/>
            <a:ext cx="477672" cy="728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305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023" y="932725"/>
            <a:ext cx="8761413" cy="706964"/>
          </a:xfrm>
        </p:spPr>
        <p:txBody>
          <a:bodyPr/>
          <a:lstStyle/>
          <a:p>
            <a:pPr algn="ctr"/>
            <a:r>
              <a:rPr lang="en-US" sz="6000" b="1" dirty="0" smtClean="0"/>
              <a:t>Software &amp; Language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5455" y="2562557"/>
            <a:ext cx="8825659" cy="4015664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Google </a:t>
            </a:r>
            <a:r>
              <a:rPr lang="en-US" sz="8000" dirty="0" err="1" smtClean="0"/>
              <a:t>Colab</a:t>
            </a:r>
            <a:r>
              <a:rPr lang="en-US" sz="8000" dirty="0" smtClean="0"/>
              <a:t> </a:t>
            </a:r>
          </a:p>
          <a:p>
            <a:pPr algn="ctr"/>
            <a:r>
              <a:rPr lang="en-US" sz="8000" dirty="0" smtClean="0"/>
              <a:t>Python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81481" y="191069"/>
            <a:ext cx="600501" cy="846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384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78133"/>
            <a:ext cx="8761413" cy="706964"/>
          </a:xfrm>
        </p:spPr>
        <p:txBody>
          <a:bodyPr/>
          <a:lstStyle/>
          <a:p>
            <a:pPr algn="ctr"/>
            <a:r>
              <a:rPr lang="en-US" sz="6000" b="1" dirty="0" smtClean="0"/>
              <a:t>Import &amp; Download</a:t>
            </a:r>
            <a:endParaRPr lang="en-US" sz="6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3" y="2320119"/>
            <a:ext cx="11259402" cy="4353636"/>
          </a:xfrm>
        </p:spPr>
      </p:pic>
      <p:sp>
        <p:nvSpPr>
          <p:cNvPr id="5" name="Rectangle 4"/>
          <p:cNvSpPr/>
          <p:nvPr/>
        </p:nvSpPr>
        <p:spPr>
          <a:xfrm>
            <a:off x="10522424" y="218364"/>
            <a:ext cx="504967" cy="85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0633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659" y="891781"/>
            <a:ext cx="8761413" cy="706964"/>
          </a:xfrm>
        </p:spPr>
        <p:txBody>
          <a:bodyPr/>
          <a:lstStyle/>
          <a:p>
            <a:pPr algn="ctr"/>
            <a:r>
              <a:rPr lang="en-US" sz="6000" b="1" dirty="0"/>
              <a:t>Import &amp; Download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6" y="2306472"/>
            <a:ext cx="11300346" cy="4435522"/>
          </a:xfrm>
        </p:spPr>
      </p:pic>
      <p:sp>
        <p:nvSpPr>
          <p:cNvPr id="5" name="Rectangle 4"/>
          <p:cNvSpPr/>
          <p:nvPr/>
        </p:nvSpPr>
        <p:spPr>
          <a:xfrm>
            <a:off x="10536072" y="163773"/>
            <a:ext cx="504967" cy="887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5914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 smtClean="0"/>
              <a:t>Import &amp; Mount Google Drive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333767"/>
            <a:ext cx="11177516" cy="4285397"/>
          </a:xfrm>
        </p:spPr>
      </p:pic>
      <p:sp>
        <p:nvSpPr>
          <p:cNvPr id="5" name="Rectangle 4"/>
          <p:cNvSpPr/>
          <p:nvPr/>
        </p:nvSpPr>
        <p:spPr>
          <a:xfrm>
            <a:off x="10481481" y="150125"/>
            <a:ext cx="600501" cy="82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484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853" y="973668"/>
            <a:ext cx="8761413" cy="706964"/>
          </a:xfrm>
        </p:spPr>
        <p:txBody>
          <a:bodyPr/>
          <a:lstStyle/>
          <a:p>
            <a:pPr algn="ctr"/>
            <a:r>
              <a:rPr lang="en-US" sz="5400" b="1" dirty="0" smtClean="0"/>
              <a:t>Implementing Functions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320119"/>
            <a:ext cx="11163869" cy="4380932"/>
          </a:xfrm>
        </p:spPr>
      </p:pic>
      <p:sp>
        <p:nvSpPr>
          <p:cNvPr id="5" name="Rectangle 4"/>
          <p:cNvSpPr/>
          <p:nvPr/>
        </p:nvSpPr>
        <p:spPr>
          <a:xfrm>
            <a:off x="10522424" y="122830"/>
            <a:ext cx="532263" cy="85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8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993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670" y="932725"/>
            <a:ext cx="8761413" cy="706964"/>
          </a:xfrm>
        </p:spPr>
        <p:txBody>
          <a:bodyPr/>
          <a:lstStyle/>
          <a:p>
            <a:pPr algn="ctr"/>
            <a:r>
              <a:rPr lang="en-US" sz="5400" b="1" dirty="0"/>
              <a:t>Implementing Functions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7" y="2320119"/>
            <a:ext cx="11218459" cy="4421876"/>
          </a:xfrm>
        </p:spPr>
      </p:pic>
      <p:sp>
        <p:nvSpPr>
          <p:cNvPr id="5" name="Rectangle 4"/>
          <p:cNvSpPr/>
          <p:nvPr/>
        </p:nvSpPr>
        <p:spPr>
          <a:xfrm>
            <a:off x="10536072" y="191069"/>
            <a:ext cx="518615" cy="846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9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3595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122</TotalTime>
  <Words>77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Bodoni MT Black</vt:lpstr>
      <vt:lpstr>Century Gothic</vt:lpstr>
      <vt:lpstr>Wingdings 3</vt:lpstr>
      <vt:lpstr>Ion Boardroom</vt:lpstr>
      <vt:lpstr>To Our Presentation</vt:lpstr>
      <vt:lpstr>Introduction </vt:lpstr>
      <vt:lpstr>Project Name</vt:lpstr>
      <vt:lpstr>Software &amp; Language </vt:lpstr>
      <vt:lpstr>Import &amp; Download</vt:lpstr>
      <vt:lpstr>Import &amp; Download</vt:lpstr>
      <vt:lpstr>Import &amp; Mount Google Drive</vt:lpstr>
      <vt:lpstr>Implementing Functions</vt:lpstr>
      <vt:lpstr>Implementing Functions</vt:lpstr>
      <vt:lpstr>Pre-processing</vt:lpstr>
      <vt:lpstr>Pre-processing</vt:lpstr>
      <vt:lpstr>Pre-processing</vt:lpstr>
      <vt:lpstr>Pre-processing</vt:lpstr>
      <vt:lpstr>Pre-processing &amp; SVM Feature </vt:lpstr>
      <vt:lpstr>Pre-processing</vt:lpstr>
      <vt:lpstr>Main Function </vt:lpstr>
      <vt:lpstr>Output</vt:lpstr>
      <vt:lpstr>PowerPoint Presentation</vt:lpstr>
    </vt:vector>
  </TitlesOfParts>
  <Company>CyberSpace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Speech Identification</dc:title>
  <dc:creator>Ananno Barua</dc:creator>
  <cp:lastModifiedBy>Ananno Barua</cp:lastModifiedBy>
  <cp:revision>16</cp:revision>
  <dcterms:created xsi:type="dcterms:W3CDTF">2021-04-30T13:57:17Z</dcterms:created>
  <dcterms:modified xsi:type="dcterms:W3CDTF">2021-04-30T16:00:12Z</dcterms:modified>
</cp:coreProperties>
</file>