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5"/>
  </p:notesMasterIdLst>
  <p:handoutMasterIdLst>
    <p:handoutMasterId r:id="rId36"/>
  </p:handoutMasterIdLst>
  <p:sldIdLst>
    <p:sldId id="281" r:id="rId5"/>
    <p:sldId id="354" r:id="rId6"/>
    <p:sldId id="414" r:id="rId7"/>
    <p:sldId id="375" r:id="rId8"/>
    <p:sldId id="376" r:id="rId9"/>
    <p:sldId id="413" r:id="rId10"/>
    <p:sldId id="383" r:id="rId11"/>
    <p:sldId id="379" r:id="rId12"/>
    <p:sldId id="382" r:id="rId13"/>
    <p:sldId id="386" r:id="rId14"/>
    <p:sldId id="395" r:id="rId15"/>
    <p:sldId id="396" r:id="rId16"/>
    <p:sldId id="397" r:id="rId17"/>
    <p:sldId id="399" r:id="rId18"/>
    <p:sldId id="400" r:id="rId19"/>
    <p:sldId id="401" r:id="rId20"/>
    <p:sldId id="403" r:id="rId21"/>
    <p:sldId id="402" r:id="rId22"/>
    <p:sldId id="394" r:id="rId23"/>
    <p:sldId id="404" r:id="rId24"/>
    <p:sldId id="409" r:id="rId25"/>
    <p:sldId id="410" r:id="rId26"/>
    <p:sldId id="408" r:id="rId27"/>
    <p:sldId id="407" r:id="rId28"/>
    <p:sldId id="406" r:id="rId29"/>
    <p:sldId id="411" r:id="rId30"/>
    <p:sldId id="405" r:id="rId31"/>
    <p:sldId id="412" r:id="rId32"/>
    <p:sldId id="373" r:id="rId33"/>
    <p:sldId id="3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Paper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4142232"/>
            <a:ext cx="7157118" cy="1770296"/>
          </a:xfrm>
        </p:spPr>
        <p:txBody>
          <a:bodyPr>
            <a:noAutofit/>
          </a:bodyPr>
          <a:lstStyle/>
          <a:p>
            <a:r>
              <a:rPr lang="en-US" sz="1600" dirty="0"/>
              <a:t>Presented by, </a:t>
            </a:r>
          </a:p>
          <a:p>
            <a:r>
              <a:rPr lang="en-US" sz="1600" dirty="0"/>
              <a:t>Anannya Nirmalan</a:t>
            </a:r>
          </a:p>
          <a:p>
            <a:r>
              <a:rPr lang="en-US" sz="1600" dirty="0" err="1"/>
              <a:t>Chithu</a:t>
            </a:r>
            <a:r>
              <a:rPr lang="en-US" sz="1600" dirty="0"/>
              <a:t> K</a:t>
            </a:r>
          </a:p>
          <a:p>
            <a:r>
              <a:rPr lang="en-US" sz="1600" dirty="0"/>
              <a:t>Vani M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7"/>
            <a:ext cx="11230164" cy="307158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Times New Roman" panose="02020603050405020304" pitchFamily="18" charset="0"/>
              </a:rPr>
              <a:t>4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. Table Name: </a:t>
            </a:r>
            <a:r>
              <a:rPr lang="en-IN" b="1" dirty="0">
                <a:ea typeface="Times New Roman" panose="02020603050405020304" pitchFamily="18" charset="0"/>
              </a:rPr>
              <a:t>Adding Course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 Table</a:t>
            </a:r>
            <a:endParaRPr lang="en-IN" b="1" dirty="0"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</a:t>
            </a:r>
            <a:r>
              <a:rPr lang="en-US" dirty="0"/>
              <a:t>To store the details of the courses.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A75DA-D8B8-45C3-B840-DF70BA7E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39" y="4314546"/>
            <a:ext cx="7362825" cy="19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7"/>
            <a:ext cx="11230164" cy="307158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5. Table Name: </a:t>
            </a:r>
            <a:r>
              <a:rPr lang="en-IN" b="1" dirty="0">
                <a:ea typeface="Times New Roman" panose="02020603050405020304" pitchFamily="18" charset="0"/>
              </a:rPr>
              <a:t>Series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 Table</a:t>
            </a:r>
            <a:endParaRPr lang="en-IN" b="1" dirty="0"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</a:t>
            </a:r>
            <a:r>
              <a:rPr lang="en-US" dirty="0"/>
              <a:t>To store the details of the series.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62869-1A84-4391-98D5-BD887F4E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212639"/>
            <a:ext cx="73342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3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7"/>
            <a:ext cx="11230164" cy="307158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6. Table Name: </a:t>
            </a:r>
            <a:r>
              <a:rPr lang="en-IN" b="1" dirty="0">
                <a:ea typeface="Times New Roman" panose="02020603050405020304" pitchFamily="18" charset="0"/>
              </a:rPr>
              <a:t>Modules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 Table</a:t>
            </a:r>
            <a:endParaRPr lang="en-IN" b="1" dirty="0"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</a:t>
            </a:r>
            <a:r>
              <a:rPr lang="en-US" dirty="0"/>
              <a:t>To store the details of the Modules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DB80A-ADE3-4AEE-B121-1B05A021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02" y="4259801"/>
            <a:ext cx="7353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0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7"/>
            <a:ext cx="11230164" cy="321860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7. Table Name: </a:t>
            </a:r>
            <a:r>
              <a:rPr lang="en-IN" b="1" dirty="0">
                <a:ea typeface="Times New Roman" panose="02020603050405020304" pitchFamily="18" charset="0"/>
              </a:rPr>
              <a:t>Marks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 Table</a:t>
            </a:r>
            <a:endParaRPr lang="en-IN" b="1" dirty="0"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To store the details of the Marks.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76B03-1953-4D59-873F-B49B6A5C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80" y="4323347"/>
            <a:ext cx="7353300" cy="20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9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000653"/>
            <a:ext cx="11230164" cy="3426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Times New Roman" panose="02020603050405020304" pitchFamily="18" charset="0"/>
              </a:rPr>
              <a:t>8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. Table Name:</a:t>
            </a:r>
            <a:r>
              <a:rPr lang="en-IN" b="1" dirty="0"/>
              <a:t> </a:t>
            </a:r>
            <a:r>
              <a:rPr lang="en-IN" b="1" dirty="0" err="1"/>
              <a:t>SelectedCoursetoGenerate</a:t>
            </a:r>
            <a:r>
              <a:rPr lang="en-IN" b="1" dirty="0"/>
              <a:t> Table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</a:t>
            </a:r>
            <a:r>
              <a:rPr lang="en-US" dirty="0"/>
              <a:t>To store the details of the selected course and modules.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6B905-0E40-48CD-B88D-15CE979B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05" y="3906174"/>
            <a:ext cx="7334250" cy="29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1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65143"/>
            <a:ext cx="11230164" cy="382627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Times New Roman" panose="02020603050405020304" pitchFamily="18" charset="0"/>
              </a:rPr>
              <a:t>9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. Table Name: Template Table</a:t>
            </a:r>
            <a:endParaRPr lang="en-IN" b="1" dirty="0"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</a:t>
            </a:r>
            <a:r>
              <a:rPr lang="en-US" dirty="0"/>
              <a:t>To store the details of the template that determines the format of the question paper to be generated.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D9BF0-4091-4550-A47A-173F9C9D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53" y="3781887"/>
            <a:ext cx="7343775" cy="30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3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000652"/>
            <a:ext cx="11230164" cy="385734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10. Table Name: </a:t>
            </a:r>
            <a:r>
              <a:rPr lang="en-IN" b="1" dirty="0" err="1"/>
              <a:t>PrevPDF</a:t>
            </a:r>
            <a:r>
              <a:rPr lang="en-IN" b="1" dirty="0"/>
              <a:t> Table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</a:t>
            </a:r>
            <a:r>
              <a:rPr lang="en-US" dirty="0"/>
              <a:t>To store the previous year question papers used for comparison.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C780B-EC6D-48A9-AD96-0492D365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80" y="3883025"/>
            <a:ext cx="7353300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82897"/>
            <a:ext cx="11230164" cy="387510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11. Table Name: </a:t>
            </a:r>
            <a:r>
              <a:rPr lang="en-IN" dirty="0"/>
              <a:t>: </a:t>
            </a:r>
            <a:r>
              <a:rPr lang="en-IN" b="1" dirty="0" err="1"/>
              <a:t>AddQn</a:t>
            </a:r>
            <a:r>
              <a:rPr lang="en-IN" b="1" dirty="0"/>
              <a:t> Table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</a:t>
            </a:r>
            <a:r>
              <a:rPr lang="en-US" dirty="0"/>
              <a:t>To store the details of the questions.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ADA0D-B553-4A22-A06A-A756D642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33" y="3844386"/>
            <a:ext cx="7372350" cy="30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1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82897"/>
            <a:ext cx="11230164" cy="387510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12. Table Name:  </a:t>
            </a:r>
            <a:r>
              <a:rPr lang="en-IN" b="1" dirty="0" err="1"/>
              <a:t>FinalQuestions</a:t>
            </a:r>
            <a:r>
              <a:rPr lang="en-IN" b="1" dirty="0"/>
              <a:t> Table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</a:t>
            </a:r>
            <a:r>
              <a:rPr lang="en-US" dirty="0"/>
              <a:t>To store the details of the selected questions.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77E34-2A11-4CF7-AF1B-574FDFAE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31" y="3879542"/>
            <a:ext cx="7362825" cy="29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9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Admin Login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F75F594-9E0A-4414-84EF-70D6A843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234161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107184"/>
            <a:ext cx="11256797" cy="361429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effectLst/>
                <a:ea typeface="Calibri" panose="020F0502020204030204" pitchFamily="34" charset="0"/>
              </a:rPr>
              <a:t>Many examinations, from the internal tests to the main examinations, takes place in one academic year. Teachers has to devote a lot to create different question papers for all of these exams. 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Automating the process of generating unique question papers based on the questions provided by the teachers will help solving the said problem efficiently by saving time and effort.</a:t>
            </a:r>
            <a:endParaRPr lang="en-IN" sz="1600" dirty="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The web-based application will provide teachers a portal to upload the questions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The application will shuffle the questions from each section and provide a question paper for each student attending the exams.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The question papers can be accessed by the teachers in a pdf format from the portal itself.</a:t>
            </a:r>
          </a:p>
          <a:p>
            <a:endParaRPr lang="en-US" sz="1600" dirty="0">
              <a:latin typeface="Avenir Next LT Pro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Adding Courses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43BF5-A0C5-491F-B030-D33A58C5C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407031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Setting Template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0FBF5-5E17-4850-9598-3936CE95D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67889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Question Paper Generator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5B21D-3D2D-43F8-B94E-6826172CA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304628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Compare PDF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B5F8-374F-420B-8CC5-F59D72E9F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165512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Registering Faculties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9E6CF-3FC5-4AFC-90C5-C97871F88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729417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Settings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FB7EA-DE9C-46A9-97B9-75642276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156972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Faculty Login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A64A3-7AB3-498A-BB20-3326ED1B2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1199151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Select Courses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1B0D0-06DF-4A94-87D0-73879728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379339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354-4861-4030-B6DC-24D57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1327818" cy="1536192"/>
          </a:xfrm>
        </p:spPr>
        <p:txBody>
          <a:bodyPr/>
          <a:lstStyle/>
          <a:p>
            <a:r>
              <a:rPr lang="en-US" dirty="0"/>
              <a:t>Adding Questions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433F-BE32-469D-9A8A-F869ED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F7962-38A3-42AC-95FE-3B0311B05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2" y="3054350"/>
            <a:ext cx="6303145" cy="3381375"/>
          </a:xfrm>
        </p:spPr>
      </p:pic>
    </p:spTree>
    <p:extLst>
      <p:ext uri="{BB962C8B-B14F-4D97-AF65-F5344CB8AC3E}">
        <p14:creationId xmlns:p14="http://schemas.microsoft.com/office/powerpoint/2010/main" val="4205473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1256797" cy="28254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So this web portal provides a platform for the faculty to customize the question paper in the format as they needed and </a:t>
            </a:r>
            <a:r>
              <a:rPr lang="en-IN" dirty="0">
                <a:cs typeface="Times New Roman" panose="02020603050405020304" pitchFamily="18" charset="0"/>
              </a:rPr>
              <a:t>a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utomating the process of generating unique question papers based on the questions provided by the faculty.</a:t>
            </a:r>
            <a:endParaRPr lang="en-IN" sz="1800" dirty="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2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1256797" cy="28254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aim of the project is to</a:t>
            </a:r>
            <a:r>
              <a:rPr lang="en-IN" sz="1800" dirty="0">
                <a:effectLst/>
                <a:latin typeface="Avenir Next LT Pro (Body)"/>
                <a:ea typeface="Calibri" panose="020F0502020204030204" pitchFamily="34" charset="0"/>
              </a:rPr>
              <a:t> provide a portal for a set of teachers to enter the questions and </a:t>
            </a:r>
            <a:r>
              <a:rPr lang="en-IN" sz="1900" dirty="0">
                <a:effectLst/>
                <a:latin typeface="Avenir Next LT Pro (Body)"/>
                <a:ea typeface="Calibri" panose="020F0502020204030204" pitchFamily="34" charset="0"/>
              </a:rPr>
              <a:t>automatically</a:t>
            </a:r>
            <a:r>
              <a:rPr lang="en-IN" sz="1800" dirty="0">
                <a:effectLst/>
                <a:latin typeface="Avenir Next LT Pro (Body)"/>
                <a:ea typeface="Calibri" panose="020F0502020204030204" pitchFamily="34" charset="0"/>
              </a:rPr>
              <a:t> generate a question paper.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Avenir Next LT Pro (Body)"/>
                <a:ea typeface="Calibri" panose="020F0502020204030204" pitchFamily="34" charset="0"/>
              </a:rPr>
              <a:t>The system shuffles questions provided by different teachers.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venir Next LT Pro (Body)"/>
                <a:ea typeface="Calibri" panose="020F0502020204030204" pitchFamily="34" charset="0"/>
              </a:rPr>
              <a:t>Admin will be able to generate the</a:t>
            </a:r>
            <a:r>
              <a:rPr lang="en-US" dirty="0"/>
              <a:t> template that determines the format of the question paper to be generated</a:t>
            </a:r>
          </a:p>
          <a:p>
            <a:endParaRPr lang="en-IN" sz="1800" dirty="0">
              <a:effectLst/>
              <a:latin typeface="Avenir Next LT Pro (Body)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B7AF3F-C185-4E0E-8094-513B3D652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7"/>
            <a:ext cx="11256797" cy="3062707"/>
          </a:xfrm>
        </p:spPr>
        <p:txBody>
          <a:bodyPr>
            <a:normAutofit/>
          </a:bodyPr>
          <a:lstStyle/>
          <a:p>
            <a:r>
              <a:rPr lang="en-US" dirty="0"/>
              <a:t> There are only two users in the system. They are;</a:t>
            </a:r>
          </a:p>
          <a:p>
            <a:pPr marL="342900" indent="-342900">
              <a:buAutoNum type="arabicPeriod"/>
            </a:pPr>
            <a:r>
              <a:rPr lang="en-US" b="1" dirty="0"/>
              <a:t>Admin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 admin will be able to register faculties into the system to ensure security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 admin will be able to add courses in each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 admin will be able to select the template of the question paper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 admin will be able to initialize the shuffling of the question with the help of a button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 admin will be able to analyse and compare the questions manually as well to ensure integrity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Module Description(Cont.)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1256797" cy="282549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2. Teachers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 faculty will be able to select subjects from the subject catalogue.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 faculty will be able to enter the questions into the portal through a user friendly webpage.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faculty will be able to delete the questions stored in the database corresponding to their course.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036163"/>
            <a:ext cx="11256797" cy="3417903"/>
          </a:xfrm>
        </p:spPr>
        <p:txBody>
          <a:bodyPr>
            <a:normAutofit/>
          </a:bodyPr>
          <a:lstStyle/>
          <a:p>
            <a:endParaRPr lang="en-IN" sz="1800" u="sng" dirty="0">
              <a:effectLst/>
              <a:latin typeface="Avenir Next LT Pro (Body)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1DBF788C-A9AF-4044-A6E2-D7D6C3EB96D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15052" y="3124939"/>
            <a:ext cx="5250218" cy="35343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065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7"/>
            <a:ext cx="11230164" cy="3071585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Table Name: Admin Table</a:t>
            </a:r>
            <a:endParaRPr lang="en-IN" b="1" dirty="0"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To store the login details of the Admin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B7B87-E150-41A5-86FC-5DB1568A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17" y="4362901"/>
            <a:ext cx="7439025" cy="19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7"/>
            <a:ext cx="11230164" cy="30804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2. Table Name: </a:t>
            </a:r>
            <a:r>
              <a:rPr lang="en-IN" b="1" dirty="0">
                <a:ea typeface="Times New Roman" panose="02020603050405020304" pitchFamily="18" charset="0"/>
              </a:rPr>
              <a:t>Faculty Table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To store the login details of the Faculty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CEB24-DF9C-418F-8471-576482D3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4188400"/>
            <a:ext cx="7458075" cy="21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10688626" cy="1536192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47FFE-0F40-4534-A516-3215D74B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11230164" cy="308934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3. Table Name: Semester</a:t>
            </a:r>
            <a:r>
              <a:rPr lang="en-IN" b="1" dirty="0">
                <a:ea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Table</a:t>
            </a:r>
            <a:endParaRPr lang="en-IN" b="1" dirty="0"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Table Descriptions: </a:t>
            </a:r>
            <a:r>
              <a:rPr lang="en-US" dirty="0"/>
              <a:t>To store the details of the semesters.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C16E1-A6E9-4BDC-97DB-A860C610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91" y="4491751"/>
            <a:ext cx="7277100" cy="17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799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1453</TotalTime>
  <Words>730</Words>
  <Application>Microsoft Office PowerPoint</Application>
  <PresentationFormat>Widescreen</PresentationFormat>
  <Paragraphs>113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Avenir Next LT Pro</vt:lpstr>
      <vt:lpstr>Avenir Next LT Pro (Body)</vt:lpstr>
      <vt:lpstr>Calibri</vt:lpstr>
      <vt:lpstr>Segoe UI</vt:lpstr>
      <vt:lpstr>Times New Roman</vt:lpstr>
      <vt:lpstr>Wingdings</vt:lpstr>
      <vt:lpstr>AccentBoxVTI</vt:lpstr>
      <vt:lpstr>Question Paper Generator</vt:lpstr>
      <vt:lpstr>Introduction</vt:lpstr>
      <vt:lpstr>Problem Statement</vt:lpstr>
      <vt:lpstr>Module Description</vt:lpstr>
      <vt:lpstr>Module Description(Cont.)</vt:lpstr>
      <vt:lpstr>Architecture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Admin Login</vt:lpstr>
      <vt:lpstr>Adding Courses</vt:lpstr>
      <vt:lpstr>Setting Template</vt:lpstr>
      <vt:lpstr>Question Paper Generator</vt:lpstr>
      <vt:lpstr>Compare PDF</vt:lpstr>
      <vt:lpstr>Registering Faculties</vt:lpstr>
      <vt:lpstr>Settings</vt:lpstr>
      <vt:lpstr>Faculty Login</vt:lpstr>
      <vt:lpstr>Select Courses</vt:lpstr>
      <vt:lpstr>Adding Questions</vt:lpstr>
      <vt:lpstr>Conclusion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Paper Generator</dc:title>
  <dc:creator>Anannya Nirmalan</dc:creator>
  <cp:lastModifiedBy>Anannya Nirmalan</cp:lastModifiedBy>
  <cp:revision>21</cp:revision>
  <dcterms:created xsi:type="dcterms:W3CDTF">2021-12-09T13:32:08Z</dcterms:created>
  <dcterms:modified xsi:type="dcterms:W3CDTF">2022-05-06T09:57:14Z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