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58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07D-C3D7-4777-98BC-323F607DA2FD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F880-ACCE-408C-9ED6-B4F860DF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07D-C3D7-4777-98BC-323F607DA2FD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F880-ACCE-408C-9ED6-B4F860DF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7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07D-C3D7-4777-98BC-323F607DA2FD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F880-ACCE-408C-9ED6-B4F860DFA4A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05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07D-C3D7-4777-98BC-323F607DA2FD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F880-ACCE-408C-9ED6-B4F860DF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18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07D-C3D7-4777-98BC-323F607DA2FD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F880-ACCE-408C-9ED6-B4F860DFA4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83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07D-C3D7-4777-98BC-323F607DA2FD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F880-ACCE-408C-9ED6-B4F860DF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55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07D-C3D7-4777-98BC-323F607DA2FD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F880-ACCE-408C-9ED6-B4F860DF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9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07D-C3D7-4777-98BC-323F607DA2FD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F880-ACCE-408C-9ED6-B4F860DF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2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07D-C3D7-4777-98BC-323F607DA2FD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F880-ACCE-408C-9ED6-B4F860DF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0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07D-C3D7-4777-98BC-323F607DA2FD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F880-ACCE-408C-9ED6-B4F860DF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9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07D-C3D7-4777-98BC-323F607DA2FD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F880-ACCE-408C-9ED6-B4F860DF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07D-C3D7-4777-98BC-323F607DA2FD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F880-ACCE-408C-9ED6-B4F860DF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07D-C3D7-4777-98BC-323F607DA2FD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F880-ACCE-408C-9ED6-B4F860DF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0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07D-C3D7-4777-98BC-323F607DA2FD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F880-ACCE-408C-9ED6-B4F860DF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07D-C3D7-4777-98BC-323F607DA2FD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F880-ACCE-408C-9ED6-B4F860DF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8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07D-C3D7-4777-98BC-323F607DA2FD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F880-ACCE-408C-9ED6-B4F860DF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6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FD07D-C3D7-4777-98BC-323F607DA2FD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18F880-ACCE-408C-9ED6-B4F860DF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20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095" y="524219"/>
            <a:ext cx="8860426" cy="1646302"/>
          </a:xfrm>
        </p:spPr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gna New" panose="02000506000000020004" pitchFamily="2" charset="0"/>
                <a:cs typeface="Bangna New" panose="02000506000000020004" pitchFamily="2" charset="0"/>
              </a:rPr>
              <a:t>ระบบการสั่งซื้อสินค้าออนไลน์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278" y="3303859"/>
            <a:ext cx="8667243" cy="2807167"/>
          </a:xfrm>
        </p:spPr>
        <p:txBody>
          <a:bodyPr>
            <a:normAutofit/>
          </a:bodyPr>
          <a:lstStyle/>
          <a:p>
            <a:pPr algn="ctr"/>
            <a:r>
              <a:rPr lang="th-TH" sz="2800" b="1" dirty="0">
                <a:latin typeface="Bangna New" panose="02000506000000020004" pitchFamily="2" charset="0"/>
                <a:cs typeface="Bangna New" panose="02000506000000020004" pitchFamily="2" charset="0"/>
              </a:rPr>
              <a:t>โดย</a:t>
            </a:r>
            <a:endParaRPr lang="en-US" sz="2800" dirty="0">
              <a:latin typeface="Bangna New" panose="02000506000000020004" pitchFamily="2" charset="0"/>
              <a:cs typeface="Bangna New" panose="02000506000000020004" pitchFamily="2" charset="0"/>
            </a:endParaRPr>
          </a:p>
          <a:p>
            <a:pPr algn="ctr"/>
            <a:r>
              <a:rPr lang="th-TH" sz="2800" b="1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นาย</a:t>
            </a:r>
            <a:r>
              <a:rPr lang="th-TH" sz="2800" b="1" dirty="0">
                <a:latin typeface="Bangna New" panose="02000506000000020004" pitchFamily="2" charset="0"/>
                <a:cs typeface="Bangna New" panose="02000506000000020004" pitchFamily="2" charset="0"/>
              </a:rPr>
              <a:t>อนันท์	ปู่มั่นคง	</a:t>
            </a:r>
            <a:r>
              <a:rPr lang="en-US" sz="2800" b="1" dirty="0" smtClean="0">
                <a:latin typeface="Bangna New" panose="02000506000000020004" pitchFamily="2" charset="0"/>
                <a:cs typeface="Bangna New" panose="02000506000000020004" pitchFamily="2" charset="0"/>
              </a:rPr>
              <a:t>550107030044</a:t>
            </a:r>
            <a:endParaRPr lang="th-TH" sz="2800" dirty="0">
              <a:latin typeface="Bangna New" panose="02000506000000020004" pitchFamily="2" charset="0"/>
              <a:cs typeface="Bangna New" panose="02000506000000020004" pitchFamily="2" charset="0"/>
            </a:endParaRPr>
          </a:p>
          <a:p>
            <a:pPr algn="ctr"/>
            <a:r>
              <a:rPr lang="th-TH" sz="2800" b="1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นาย</a:t>
            </a:r>
            <a:r>
              <a:rPr lang="th-TH" sz="2800" b="1" dirty="0">
                <a:latin typeface="Bangna New" panose="02000506000000020004" pitchFamily="2" charset="0"/>
                <a:cs typeface="Bangna New" panose="02000506000000020004" pitchFamily="2" charset="0"/>
              </a:rPr>
              <a:t>ธีรภัทร	</a:t>
            </a:r>
            <a:r>
              <a:rPr lang="th-TH" sz="2800" b="1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คงทอง   </a:t>
            </a:r>
            <a:r>
              <a:rPr lang="en-US" sz="2800" b="1" dirty="0" smtClean="0">
                <a:latin typeface="Bangna New" panose="02000506000000020004" pitchFamily="2" charset="0"/>
                <a:cs typeface="Bangna New" panose="02000506000000020004" pitchFamily="2" charset="0"/>
              </a:rPr>
              <a:t>550107030060</a:t>
            </a:r>
            <a:endParaRPr lang="en-US" sz="2800" dirty="0">
              <a:latin typeface="Bangna New" panose="02000506000000020004" pitchFamily="2" charset="0"/>
              <a:cs typeface="Bangna New" panose="02000506000000020004" pitchFamily="2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12" y="2267968"/>
            <a:ext cx="3301858" cy="92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872" r="1235" b="5326"/>
          <a:stretch/>
        </p:blipFill>
        <p:spPr>
          <a:xfrm>
            <a:off x="800291" y="1853127"/>
            <a:ext cx="10404328" cy="4451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56" y="630922"/>
            <a:ext cx="4004660" cy="11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ที่มาและความสำคัญ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366" y="2985262"/>
            <a:ext cx="995338" cy="95303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47" y="1930400"/>
            <a:ext cx="2824197" cy="2318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1717917" cy="17179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04588" y="167425"/>
            <a:ext cx="108954" cy="643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52" y="1930400"/>
            <a:ext cx="2918794" cy="2318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44" y="4835615"/>
            <a:ext cx="1714210" cy="1468507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341588" y="4835615"/>
            <a:ext cx="3937410" cy="65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การซื้อขานผ่านออนไลน์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611644" y="2072748"/>
            <a:ext cx="1877076" cy="6507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ปัญหาเว็บไซต์ล่ม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86054" y="5244475"/>
            <a:ext cx="2702666" cy="6507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angna New" panose="02000506000000020004" pitchFamily="2" charset="0"/>
                <a:cs typeface="Bangna New" panose="02000506000000020004" pitchFamily="2" charset="0"/>
              </a:rPr>
              <a:t>DATABASE </a:t>
            </a:r>
            <a:r>
              <a:rPr lang="th-TH" dirty="0" smtClean="0">
                <a:solidFill>
                  <a:schemeClr val="tx1"/>
                </a:solidFill>
                <a:latin typeface="Bangna New" panose="02000506000000020004" pitchFamily="2" charset="0"/>
                <a:cs typeface="Bangna New" panose="02000506000000020004" pitchFamily="2" charset="0"/>
              </a:rPr>
              <a:t>ใหญ่ขึ้น</a:t>
            </a:r>
            <a:endParaRPr lang="en-US" dirty="0">
              <a:solidFill>
                <a:schemeClr val="tx1"/>
              </a:solidFill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8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การแก้ไขปัญหา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8" y="2249328"/>
            <a:ext cx="5994231" cy="216812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11391" y="5464751"/>
            <a:ext cx="2472744" cy="837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เพิ่มความเสถียรมากยิ่งขึ้น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06826" y="5464751"/>
            <a:ext cx="2472744" cy="837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กาซื้อขายสะดวกมากยิ่งขึ้น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41714" y="5464751"/>
            <a:ext cx="2472744" cy="837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หมดปัญหาการซ่อมบำรุง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13668" y="1093273"/>
            <a:ext cx="2472744" cy="83712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นำ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396249" y="2036111"/>
            <a:ext cx="1107581" cy="4264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186522" y="4417454"/>
            <a:ext cx="1107581" cy="4264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สถาปัตยกรรมระบบ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588" y="1270000"/>
            <a:ext cx="4476750" cy="1619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696" y="1503238"/>
            <a:ext cx="1627283" cy="854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0872" r="1235" b="5326"/>
          <a:stretch/>
        </p:blipFill>
        <p:spPr>
          <a:xfrm>
            <a:off x="2212593" y="3993465"/>
            <a:ext cx="1048334" cy="707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8" y="3549650"/>
            <a:ext cx="1996225" cy="1996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60" y="3257812"/>
            <a:ext cx="1027492" cy="1027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79" y="1164551"/>
            <a:ext cx="1429555" cy="142955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502235" y="2189408"/>
            <a:ext cx="1307205" cy="1360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36760" y="2357562"/>
            <a:ext cx="1336751" cy="1409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975620" y="5492493"/>
            <a:ext cx="1522280" cy="64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503166" y="2509495"/>
            <a:ext cx="1522280" cy="643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93" y="2342881"/>
            <a:ext cx="995172" cy="5463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0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ระบบปฎิบัติการที่ใช้และภาษาที่ใช้ในการพัฒนา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000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ทำงานบน </a:t>
            </a:r>
            <a:r>
              <a:rPr lang="en-US" sz="2000" dirty="0" smtClean="0">
                <a:latin typeface="Bangna New" panose="02000506000000020004" pitchFamily="2" charset="0"/>
                <a:cs typeface="Bangna New" panose="02000506000000020004" pitchFamily="2" charset="0"/>
              </a:rPr>
              <a:t>WEB Application</a:t>
            </a:r>
          </a:p>
          <a:p>
            <a:r>
              <a:rPr lang="th-TH" sz="2000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ภาษที่มช้พัฒนา </a:t>
            </a:r>
            <a:r>
              <a:rPr lang="en-US" sz="2000" dirty="0" smtClean="0">
                <a:latin typeface="Bangna New" panose="02000506000000020004" pitchFamily="2" charset="0"/>
                <a:cs typeface="Bangna New" panose="02000506000000020004" pitchFamily="2" charset="0"/>
              </a:rPr>
              <a:t>= PHP, HTML,CSS,JS</a:t>
            </a:r>
          </a:p>
          <a:p>
            <a:r>
              <a:rPr lang="th-TH" sz="2000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ฐานข้อมูล </a:t>
            </a:r>
            <a:r>
              <a:rPr lang="en-US" sz="2000" dirty="0" smtClean="0">
                <a:latin typeface="Bangna New" panose="02000506000000020004" pitchFamily="2" charset="0"/>
                <a:cs typeface="Bangna New" panose="02000506000000020004" pitchFamily="2" charset="0"/>
              </a:rPr>
              <a:t>= SQL</a:t>
            </a:r>
            <a:endParaRPr lang="en-US" sz="2000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3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โครงสร้างของระบบ</a:t>
            </a:r>
            <a:r>
              <a:rPr lang="en-US" dirty="0" smtClean="0">
                <a:latin typeface="Bangna New" panose="02000506000000020004" pitchFamily="2" charset="0"/>
                <a:cs typeface="Bangna New" panose="02000506000000020004" pitchFamily="2" charset="0"/>
              </a:rPr>
              <a:t>(USER)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6796" y="1712883"/>
            <a:ext cx="2550017" cy="1107583"/>
          </a:xfrm>
          <a:prstGeom prst="round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สมัครสมาชิก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27809" y="1712888"/>
            <a:ext cx="1347859" cy="1107583"/>
          </a:xfrm>
          <a:prstGeom prst="round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เข้าสู่ระบบ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49206" y="1712887"/>
            <a:ext cx="2550017" cy="1107583"/>
          </a:xfrm>
          <a:prstGeom prst="round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เลือกซื้อสินค้า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45189" y="3044417"/>
            <a:ext cx="2550017" cy="1107583"/>
          </a:xfrm>
          <a:prstGeom prst="round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ดูโปรไฟล์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45190" y="4375947"/>
            <a:ext cx="2550017" cy="1107583"/>
          </a:xfrm>
          <a:prstGeom prst="round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ดูรายละเอียดการสั่งซื้อ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89727" y="1712878"/>
            <a:ext cx="1066108" cy="1107583"/>
          </a:xfrm>
          <a:prstGeom prst="round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ชำระเงิน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215285" y="1712883"/>
            <a:ext cx="1747691" cy="1107583"/>
          </a:xfrm>
          <a:prstGeom prst="round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ออกจากระบบ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149487" y="2054172"/>
            <a:ext cx="375648" cy="4250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66270" y="2062405"/>
            <a:ext cx="375648" cy="4250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283025" y="2054170"/>
            <a:ext cx="375648" cy="4250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807284" y="2054169"/>
            <a:ext cx="375648" cy="4250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โครงสร้างของระบบ</a:t>
            </a:r>
            <a:r>
              <a:rPr lang="en-US" dirty="0" smtClean="0">
                <a:latin typeface="Bangna New" panose="02000506000000020004" pitchFamily="2" charset="0"/>
                <a:cs typeface="Bangna New" panose="02000506000000020004" pitchFamily="2" charset="0"/>
              </a:rPr>
              <a:t>(Admin)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7334" y="1676027"/>
            <a:ext cx="1347859" cy="1107583"/>
          </a:xfrm>
          <a:prstGeom prst="round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เข้าสู่ระบบ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07442" y="1676027"/>
            <a:ext cx="2550017" cy="1107583"/>
          </a:xfrm>
          <a:prstGeom prst="round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ดูการสั่งซื้อ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07442" y="3044391"/>
            <a:ext cx="2550017" cy="1107583"/>
          </a:xfrm>
          <a:prstGeom prst="round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เพิ่มสินค้า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07442" y="4412755"/>
            <a:ext cx="2550017" cy="1107583"/>
          </a:xfrm>
          <a:prstGeom prst="round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ดูการแจ้งเตือนจากลูกค้า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41885" y="1701956"/>
            <a:ext cx="1747691" cy="1107583"/>
          </a:xfrm>
          <a:prstGeom prst="round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ออกจากระบบ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96819" y="2017316"/>
            <a:ext cx="375648" cy="4250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726526" y="2017315"/>
            <a:ext cx="375648" cy="4250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gna New" panose="02000506000000020004" pitchFamily="2" charset="0"/>
                <a:cs typeface="Bangna New" panose="02000506000000020004" pitchFamily="2" charset="0"/>
              </a:rPr>
              <a:t>USE-CASE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gna New" panose="02000506000000020004" pitchFamily="2" charset="0"/>
                <a:cs typeface="Bangna New" panose="02000506000000020004" pitchFamily="2" charset="0"/>
              </a:rPr>
              <a:t> ผู้ใช้งาน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777285" y="2202287"/>
            <a:ext cx="1184856" cy="1159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2369713" y="3361386"/>
            <a:ext cx="0" cy="155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395470" y="3142445"/>
            <a:ext cx="927279" cy="66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506828" y="3361386"/>
            <a:ext cx="862885" cy="46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74254" y="4919730"/>
            <a:ext cx="695459" cy="52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69713" y="4919730"/>
            <a:ext cx="734095" cy="592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14431" y="774342"/>
            <a:ext cx="2987899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สมัครสมาชิกได้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14432" y="1853484"/>
            <a:ext cx="2987899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เลือกซื้อสินค้าได้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4433" y="2880574"/>
            <a:ext cx="2987899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ลบสินค้าได้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14433" y="4101921"/>
            <a:ext cx="2987899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ดูรายละเอียดสินค้าที่สั่งซื้อได้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cxnSp>
        <p:nvCxnSpPr>
          <p:cNvPr id="21" name="Straight Connector 20"/>
          <p:cNvCxnSpPr>
            <a:endCxn id="15" idx="2"/>
          </p:cNvCxnSpPr>
          <p:nvPr/>
        </p:nvCxnSpPr>
        <p:spPr>
          <a:xfrm flipV="1">
            <a:off x="3322749" y="1231542"/>
            <a:ext cx="2691682" cy="1910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6" idx="2"/>
          </p:cNvCxnSpPr>
          <p:nvPr/>
        </p:nvCxnSpPr>
        <p:spPr>
          <a:xfrm flipV="1">
            <a:off x="3348505" y="2310684"/>
            <a:ext cx="2665927" cy="831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7" idx="2"/>
          </p:cNvCxnSpPr>
          <p:nvPr/>
        </p:nvCxnSpPr>
        <p:spPr>
          <a:xfrm>
            <a:off x="3335626" y="3142445"/>
            <a:ext cx="2678807" cy="19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8" idx="2"/>
          </p:cNvCxnSpPr>
          <p:nvPr/>
        </p:nvCxnSpPr>
        <p:spPr>
          <a:xfrm>
            <a:off x="3348505" y="3142445"/>
            <a:ext cx="2665928" cy="141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41" y="5447763"/>
            <a:ext cx="3301858" cy="92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6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gna New" panose="02000506000000020004" pitchFamily="2" charset="0"/>
                <a:cs typeface="Bangna New" panose="02000506000000020004" pitchFamily="2" charset="0"/>
              </a:rPr>
              <a:t>USE-CASE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gna New" panose="02000506000000020004" pitchFamily="2" charset="0"/>
                <a:cs typeface="Bangna New" panose="02000506000000020004" pitchFamily="2" charset="0"/>
              </a:rPr>
              <a:t> ผู้ดูแลระบบ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777285" y="2202287"/>
            <a:ext cx="1184856" cy="1159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2369713" y="3361386"/>
            <a:ext cx="0" cy="155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395470" y="3142445"/>
            <a:ext cx="927279" cy="66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506828" y="3361386"/>
            <a:ext cx="862885" cy="46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74254" y="4919730"/>
            <a:ext cx="695459" cy="52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69713" y="4919730"/>
            <a:ext cx="734095" cy="592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14431" y="774342"/>
            <a:ext cx="3168206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ngna New" panose="02000506000000020004" pitchFamily="2" charset="0"/>
                <a:cs typeface="Bangna New" panose="02000506000000020004" pitchFamily="2" charset="0"/>
              </a:rPr>
              <a:t>Update </a:t>
            </a:r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สินค้าใหม่ได้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14432" y="1853484"/>
            <a:ext cx="2987899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ลบการสั่งซื้อได้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4433" y="2880574"/>
            <a:ext cx="2987899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ลบสินค้าได้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01552" y="4005330"/>
            <a:ext cx="3168204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ดูข้อมูลในฐานข้อมูลได้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cxnSp>
        <p:nvCxnSpPr>
          <p:cNvPr id="21" name="Straight Connector 20"/>
          <p:cNvCxnSpPr>
            <a:endCxn id="15" idx="2"/>
          </p:cNvCxnSpPr>
          <p:nvPr/>
        </p:nvCxnSpPr>
        <p:spPr>
          <a:xfrm flipV="1">
            <a:off x="3322749" y="1231542"/>
            <a:ext cx="2691682" cy="191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6" idx="2"/>
          </p:cNvCxnSpPr>
          <p:nvPr/>
        </p:nvCxnSpPr>
        <p:spPr>
          <a:xfrm flipV="1">
            <a:off x="3348505" y="2310684"/>
            <a:ext cx="2665927" cy="831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7" idx="2"/>
          </p:cNvCxnSpPr>
          <p:nvPr/>
        </p:nvCxnSpPr>
        <p:spPr>
          <a:xfrm>
            <a:off x="3335626" y="3142445"/>
            <a:ext cx="2678807" cy="19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8" idx="2"/>
          </p:cNvCxnSpPr>
          <p:nvPr/>
        </p:nvCxnSpPr>
        <p:spPr>
          <a:xfrm>
            <a:off x="3335624" y="3101663"/>
            <a:ext cx="2665928" cy="136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91730" y="3859368"/>
            <a:ext cx="2987899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ลบการติดต่อได้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7518" y="5698187"/>
            <a:ext cx="2987899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ลบการติดต่อได้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014432" y="5249572"/>
            <a:ext cx="2987899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ลบการติดต่อได้</a:t>
            </a:r>
            <a:endParaRPr lang="en-US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35624" y="3101663"/>
            <a:ext cx="2678807" cy="24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25777" y="3127954"/>
            <a:ext cx="6065953" cy="113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48505" y="3101663"/>
            <a:ext cx="1320083" cy="2605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1" y="5183746"/>
            <a:ext cx="3301858" cy="92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2437</TotalTime>
  <Words>166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Bangna New</vt:lpstr>
      <vt:lpstr>Trebuchet MS</vt:lpstr>
      <vt:lpstr>Wingdings 3</vt:lpstr>
      <vt:lpstr>Facet</vt:lpstr>
      <vt:lpstr>ระบบการสั่งซื้อสินค้าออนไลน์</vt:lpstr>
      <vt:lpstr>ที่มาและความสำคัญ</vt:lpstr>
      <vt:lpstr>การแก้ไขปัญหา</vt:lpstr>
      <vt:lpstr>สถาปัตยกรรมระบบ</vt:lpstr>
      <vt:lpstr>ระบบปฎิบัติการที่ใช้และภาษาที่ใช้ในการพัฒนา</vt:lpstr>
      <vt:lpstr>โครงสร้างของระบบ(USER)</vt:lpstr>
      <vt:lpstr>โครงสร้างของระบบ(Admin)</vt:lpstr>
      <vt:lpstr>USE-CASE ผู้ใช้งาน</vt:lpstr>
      <vt:lpstr>USE-CASE ผู้ดูแลระบบ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ระบบการสั่งซื้อสินค้าออนไลน์</dc:title>
  <dc:creator>mix</dc:creator>
  <cp:lastModifiedBy>Anan_MIX</cp:lastModifiedBy>
  <cp:revision>22</cp:revision>
  <dcterms:created xsi:type="dcterms:W3CDTF">2015-12-01T05:29:42Z</dcterms:created>
  <dcterms:modified xsi:type="dcterms:W3CDTF">2016-04-08T04:01:20Z</dcterms:modified>
</cp:coreProperties>
</file>