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36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CC8D8-2B60-45BA-9FA0-64E3F32B5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BB803-4F02-4B49-B62B-59BC3BEF8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6931C-7F4E-49EE-8D73-C8566368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800B-3A10-40C1-B33F-156538E5A9CD}" type="datetimeFigureOut">
              <a:rPr lang="en-FI" smtClean="0"/>
              <a:t>06/06/2020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0AC6E-022C-4185-993A-807C220B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28BAC-A3C0-4A49-861F-D846CF7F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28E9-9847-43B2-A1C4-EE071E650CC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9060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CD38-D273-463D-9EBB-53456583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0F4BF-68F4-44FF-A8AD-5C4245B66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618DF-71FA-47F4-9B10-6246E8EB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800B-3A10-40C1-B33F-156538E5A9CD}" type="datetimeFigureOut">
              <a:rPr lang="en-FI" smtClean="0"/>
              <a:t>06/06/2020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1EB54-FCA3-49ED-BF27-DDD6F361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D6C30-FFE0-43F2-A730-5E884149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28E9-9847-43B2-A1C4-EE071E650CC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8771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3DDFC-BE50-48A5-8834-073A8953E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3BE78-A0D6-4A9D-9C67-3835A25ED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9F271-13D1-4564-9F29-62E564A3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800B-3A10-40C1-B33F-156538E5A9CD}" type="datetimeFigureOut">
              <a:rPr lang="en-FI" smtClean="0"/>
              <a:t>06/06/2020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AA7AA-40A1-4C02-9DCA-0D93BEA2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231C8-ABAB-423A-AF8D-42DE8665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28E9-9847-43B2-A1C4-EE071E650CC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0900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FF7B-F8D1-4385-9FC9-6C87E783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EE02D-7658-4448-A31B-2A45C9B9E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EFA64-F0EA-4A0A-8BFC-682115EA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800B-3A10-40C1-B33F-156538E5A9CD}" type="datetimeFigureOut">
              <a:rPr lang="en-FI" smtClean="0"/>
              <a:t>06/06/2020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04371-6B4D-4FED-AA9D-FF9C0BA89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F6BCF-504A-46B2-BC8A-0BA544B8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28E9-9847-43B2-A1C4-EE071E650CC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6669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5A2C8-E614-44C7-9211-927BABB7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CCE78-470D-4D47-A1C9-34F71DE11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9CA75-47BF-4965-A2BD-0EE7552A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800B-3A10-40C1-B33F-156538E5A9CD}" type="datetimeFigureOut">
              <a:rPr lang="en-FI" smtClean="0"/>
              <a:t>06/06/2020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735FC-CEE3-433C-A0A5-2C44706E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6111B-2592-4291-AFEF-8731E3D1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28E9-9847-43B2-A1C4-EE071E650CC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4431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2E4DB-EBFB-496B-A6FD-255AED4A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A387A-8B53-45F5-A187-BEC3973B9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E8F93-BFC4-4AA2-99EC-64C24067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F93C4-2595-430A-8F67-72F4C761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800B-3A10-40C1-B33F-156538E5A9CD}" type="datetimeFigureOut">
              <a:rPr lang="en-FI" smtClean="0"/>
              <a:t>06/06/2020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F0BEB-6A9F-46AC-8AA9-D10AD330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F942B-A05F-4A0D-A7FC-9988A400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28E9-9847-43B2-A1C4-EE071E650CC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6940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D0B5-F3A5-4055-A1D2-77438317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80346-E6D5-4424-8660-9D2497819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73DA9-26C0-4E12-9908-6B2B46E15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4A6DF-4956-4AA7-BD12-29EDD8126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E1FD1-A900-4BDB-8B4B-0E88BFC38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157FB9-0E55-4406-AE7D-5834646B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800B-3A10-40C1-B33F-156538E5A9CD}" type="datetimeFigureOut">
              <a:rPr lang="en-FI" smtClean="0"/>
              <a:t>06/06/2020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622B2A-3F76-4542-973C-80064DAF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3644B-7E75-44CC-910B-6BE57B17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28E9-9847-43B2-A1C4-EE071E650CC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9801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D764-877B-45A1-84D5-75E2D917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57AF41-02F2-4191-AB94-5350C9A0D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800B-3A10-40C1-B33F-156538E5A9CD}" type="datetimeFigureOut">
              <a:rPr lang="en-FI" smtClean="0"/>
              <a:t>06/06/2020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997F1-EA86-4818-B14D-D8AEB884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F0246-CDC6-4B89-B4AA-C7BD801F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28E9-9847-43B2-A1C4-EE071E650CC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6052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39F1C7-3BA3-4791-83EE-0CC618A4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800B-3A10-40C1-B33F-156538E5A9CD}" type="datetimeFigureOut">
              <a:rPr lang="en-FI" smtClean="0"/>
              <a:t>06/06/2020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41DE4-86B8-4135-9F43-3033A644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ADCAE-D4B7-4C9C-94EF-B7ACDC12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28E9-9847-43B2-A1C4-EE071E650CC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9425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EBA00-B8CE-48EE-88F6-A7C24E3BC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510D4-6535-4DC1-A81A-D7C5BAFFB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370D5-B86B-495C-8875-DE712C36A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59651-2413-4085-B11B-283FE7E6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800B-3A10-40C1-B33F-156538E5A9CD}" type="datetimeFigureOut">
              <a:rPr lang="en-FI" smtClean="0"/>
              <a:t>06/06/2020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E31A8-0387-4C5A-81B2-34C38501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3B96A-9567-4DE9-AC1B-EC52F516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28E9-9847-43B2-A1C4-EE071E650CC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34915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90DCE-1BA1-45D9-BB88-95D011ED9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E7A210-F92D-412F-88ED-18257FD7B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C6B80-9392-46B6-A818-783BB43EC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AE2CD-1B10-4797-BEA4-02F24315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800B-3A10-40C1-B33F-156538E5A9CD}" type="datetimeFigureOut">
              <a:rPr lang="en-FI" smtClean="0"/>
              <a:t>06/06/2020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8749E-7D8D-4B01-A42E-E5BC510A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F2A5D-DDB3-42C3-8300-AE2ECA59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28E9-9847-43B2-A1C4-EE071E650CC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5665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436A2-B975-4130-9555-59EA752F1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A027-D462-44C6-9E35-20E0082C3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AA472-E20F-4838-B37E-41BBC7893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5800B-3A10-40C1-B33F-156538E5A9CD}" type="datetimeFigureOut">
              <a:rPr lang="en-FI" smtClean="0"/>
              <a:t>06/06/2020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66860-5066-4C8A-BFC9-5EA6BB817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D1A90-2024-47DE-A22F-C0A02B278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328E9-9847-43B2-A1C4-EE071E650CC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4363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towards-artificial-intelligence/how-much-math-do-i-need-in-data-science-d05d83f8cb19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69C0-70A0-47D8-9B55-0438B29E1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055D4-C125-4E87-AF48-C5A191618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https://medium.com/towards-artificial-intelligence/how-much-math-do-i-need-in-data-science-d05d83f8cb19</a:t>
            </a:r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07761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anant mital</dc:creator>
  <cp:lastModifiedBy>anant mital</cp:lastModifiedBy>
  <cp:revision>1</cp:revision>
  <dcterms:created xsi:type="dcterms:W3CDTF">2020-06-06T09:37:47Z</dcterms:created>
  <dcterms:modified xsi:type="dcterms:W3CDTF">2020-06-06T09:37:53Z</dcterms:modified>
</cp:coreProperties>
</file>