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0c47ea46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0c47ea46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0c47ea4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0c47ea4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0c47ea46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0c47ea46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0c47ea46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0c47ea46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0c47ea46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0c47ea46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0c47ea4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0c47ea4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0c47ea46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0c47ea46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0c47ea46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0c47ea46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Forensics of Dockers and Malware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Anant Gangwar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Forensics Intern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4N6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 &amp; Container?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popular open-source project based on Linux containers. It is written in go and developed by Dotcloud (A PaaS Company). It is basically a container engine that uses the Linux Kernel features like namespaces and control groups to create containers on top of an operating system.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standard unit of software that packages up code and all its dependencies so the application runs quickly and reliably from one computing environment to another. A Docker container image is a lightweight, standalone, executable package of software that includes everything needed to run an application: code, runtime, system tools, system libraries and settings.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Capture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76475" y="2358100"/>
            <a:ext cx="76887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Container Metadata: $ docker inspect container-name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Container Filesystem Snapshot: $ docker save image-of-cont | gzip &gt; image-of-cont.tar.gz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of all terminal I/O: $ docker logs container-name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Container Process Memory: $ docker top container-name;  $ gcore &lt;PID&gt;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Cold Capturing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246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/var/lib/docker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Image listing</a:t>
            </a:r>
            <a:r>
              <a:rPr lang="en"/>
              <a:t>: /var/lib/docker/image/&lt;backend&gt;/repositories.json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Image Metadata</a:t>
            </a:r>
            <a:r>
              <a:rPr lang="en"/>
              <a:t>: image/&lt;backend&gt;/imagedb/content/sha256/&lt;ID&gt;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Container Metadata</a:t>
            </a:r>
            <a:r>
              <a:rPr lang="en"/>
              <a:t>: containers/&lt;ID&gt;/config.v2.json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Forensics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105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analyse: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Nature &amp; purpose of malware.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Interaction with Filesystem.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Interaction with registry and network.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Identifiable patterns.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Malware analysis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 Analysis: Analyzing without executing malware.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 Analysis: Analyzing by executing the malware.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Memory Analysis: Analyzing the RAM for artifacts.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Analysis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/>
              <a:t>Determine file type</a:t>
            </a:r>
            <a:r>
              <a:rPr lang="en"/>
              <a:t>: file utility on unix and windows.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/>
              <a:t>Determine cryptographic hash</a:t>
            </a:r>
            <a:r>
              <a:rPr lang="en"/>
              <a:t>: md5sum utility on unix and windows.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/>
              <a:t>Strings search</a:t>
            </a:r>
            <a:r>
              <a:rPr lang="en"/>
              <a:t>: strings utility on unix and windows.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/>
              <a:t>File obfuscation detection</a:t>
            </a:r>
            <a:r>
              <a:rPr lang="en"/>
              <a:t>: PEiD, RDG packer detector.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/>
              <a:t>Submission to online antivirus scanners</a:t>
            </a:r>
            <a:r>
              <a:rPr lang="en"/>
              <a:t>: browser and public api of Virustotal.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/>
              <a:t>Determine the Imports</a:t>
            </a:r>
            <a:r>
              <a:rPr lang="en"/>
              <a:t>: PEview, Dependency Walker.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/>
              <a:t>Disassembly</a:t>
            </a:r>
            <a:r>
              <a:rPr lang="en"/>
              <a:t>: IDA Pro, Ollydbg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Analysis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Determine File System activity</a:t>
            </a:r>
            <a:r>
              <a:rPr lang="en"/>
              <a:t>: process monitor, capturebat.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Determine Process activity</a:t>
            </a:r>
            <a:r>
              <a:rPr lang="en"/>
              <a:t>: process explorer, process monitor, capturebat.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Determine Network activity</a:t>
            </a:r>
            <a:r>
              <a:rPr lang="en"/>
              <a:t>: wireshark.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Determine Registry activity</a:t>
            </a:r>
            <a:r>
              <a:rPr lang="en"/>
              <a:t>: regmon, process monitor, capturebat.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# It involves execution of the malware in a controlled environment to determine its behaviour.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Analysis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7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and extracting artifacts from computer’s 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Determine: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activity.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connections and hidden artifacts.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Registry activity.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Tool</a:t>
            </a:r>
            <a:r>
              <a:rPr lang="en"/>
              <a:t>: Volatility (Advanced Memory Forensics Framework)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RootKit Detection &amp; unpacking are its advantages.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