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7" autoAdjust="0"/>
  </p:normalViewPr>
  <p:slideViewPr>
    <p:cSldViewPr>
      <p:cViewPr varScale="1">
        <p:scale>
          <a:sx n="54" d="100"/>
          <a:sy n="5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7DF3C-43EE-4B34-B01C-DC741F6F9AE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D8F5D-989C-451F-81A3-EFD8519F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makes it easy to use data access technologies, relational and non-relational databases, map-reduce frameworks, and cloud-based data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D8F5D-989C-451F-81A3-EFD8519F4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ring-projects/spring-ldap" TargetMode="External"/><Relationship Id="rId13" Type="http://schemas.openxmlformats.org/officeDocument/2006/relationships/hyperlink" Target="https://projects.spring.io/spring-data-solr" TargetMode="External"/><Relationship Id="rId3" Type="http://schemas.openxmlformats.org/officeDocument/2006/relationships/hyperlink" Target="https://projects.spring.io/spring-data-gemfire" TargetMode="External"/><Relationship Id="rId7" Type="http://schemas.openxmlformats.org/officeDocument/2006/relationships/hyperlink" Target="https://projects.spring.io/spring-data-ldap" TargetMode="External"/><Relationship Id="rId12" Type="http://schemas.openxmlformats.org/officeDocument/2006/relationships/hyperlink" Target="https://projects.spring.io/spring-data-cassandra" TargetMode="External"/><Relationship Id="rId2" Type="http://schemas.openxmlformats.org/officeDocument/2006/relationships/hyperlink" Target="https://docs.spring.io/spring-data/commons/docs/current/reference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ring-projects/spring-data-keyvalue" TargetMode="External"/><Relationship Id="rId11" Type="http://schemas.openxmlformats.org/officeDocument/2006/relationships/hyperlink" Target="https://projects.spring.io/spring-data-redis" TargetMode="External"/><Relationship Id="rId5" Type="http://schemas.openxmlformats.org/officeDocument/2006/relationships/hyperlink" Target="https://projects.spring.io/spring-data-jdbc" TargetMode="External"/><Relationship Id="rId10" Type="http://schemas.openxmlformats.org/officeDocument/2006/relationships/hyperlink" Target="https://projects.spring.io/spring-data-rest" TargetMode="External"/><Relationship Id="rId4" Type="http://schemas.openxmlformats.org/officeDocument/2006/relationships/hyperlink" Target="https://projects.spring.io/spring-data-jpa" TargetMode="External"/><Relationship Id="rId9" Type="http://schemas.openxmlformats.org/officeDocument/2006/relationships/hyperlink" Target="https://projects.spring.io/spring-data-mongod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zelcast/spring-data-hazelcast" TargetMode="External"/><Relationship Id="rId3" Type="http://schemas.openxmlformats.org/officeDocument/2006/relationships/hyperlink" Target="https://github.com/arangodb/spring-data" TargetMode="External"/><Relationship Id="rId7" Type="http://schemas.openxmlformats.org/officeDocument/2006/relationships/hyperlink" Target="https://projects.spring.io/spring-data-elasticsearch" TargetMode="External"/><Relationship Id="rId2" Type="http://schemas.openxmlformats.org/officeDocument/2006/relationships/hyperlink" Target="https://github.com/aerospike/spring-data-aerospi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rjust/spring-data-dynamodb" TargetMode="External"/><Relationship Id="rId11" Type="http://schemas.openxmlformats.org/officeDocument/2006/relationships/hyperlink" Target="https://projects.spring.io/spring-vault/" TargetMode="External"/><Relationship Id="rId5" Type="http://schemas.openxmlformats.org/officeDocument/2006/relationships/hyperlink" Target="https://github.com/Microsoft/spring-data-documentdb" TargetMode="External"/><Relationship Id="rId10" Type="http://schemas.openxmlformats.org/officeDocument/2006/relationships/hyperlink" Target="https://projects.spring.io/spring-data-neo4j" TargetMode="External"/><Relationship Id="rId4" Type="http://schemas.openxmlformats.org/officeDocument/2006/relationships/hyperlink" Target="https://projects.spring.io/spring-data-couchbase" TargetMode="External"/><Relationship Id="rId9" Type="http://schemas.openxmlformats.org/officeDocument/2006/relationships/hyperlink" Target="https://github.com/VanRoy/spring-data-je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hadoop" TargetMode="External"/><Relationship Id="rId2" Type="http://schemas.openxmlformats.org/officeDocument/2006/relationships/hyperlink" Target="https://projects.spring.io/spring-data-jdbc-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ulcwarren.github.io/spring-conten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-exp2.licdn.com/mpr/mpr/AAEAAQAAAAAAAAjkAAAAJDMyYmFjYzJlLWIwODMtNGEyMy04ZDhkLTdmYzNlZmIzMjc2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62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5562600"/>
            <a:ext cx="17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Abhishek</a:t>
            </a:r>
            <a:r>
              <a:rPr lang="en-US" dirty="0" smtClean="0"/>
              <a:t> Thakur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</a:t>
            </a:r>
            <a:r>
              <a:rPr lang="en-US" dirty="0"/>
              <a:t>Data – One API To Rule Them All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2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Data ? </a:t>
            </a:r>
            <a:endParaRPr lang="en-US" dirty="0"/>
          </a:p>
        </p:txBody>
      </p:sp>
      <p:sp>
        <p:nvSpPr>
          <p:cNvPr id="6" name="AutoShape 6" descr="Image result for spr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spring d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spring dat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7975" y="2286000"/>
            <a:ext cx="54008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Spring data is a Data Access Abstraction 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 With </a:t>
            </a:r>
            <a:r>
              <a:rPr lang="en-US" dirty="0"/>
              <a:t>Spring Data, you may use Hibernate, Eclipse Link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any other JPA provider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- It </a:t>
            </a:r>
            <a:r>
              <a:rPr lang="en-US" dirty="0"/>
              <a:t>can </a:t>
            </a:r>
            <a:r>
              <a:rPr lang="en-US" dirty="0" smtClean="0"/>
              <a:t>generate </a:t>
            </a:r>
            <a:r>
              <a:rPr lang="en-US" dirty="0"/>
              <a:t>JPA queries on your behalf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method name conventions.</a:t>
            </a:r>
          </a:p>
        </p:txBody>
      </p:sp>
    </p:spTree>
    <p:extLst>
      <p:ext uri="{BB962C8B-B14F-4D97-AF65-F5344CB8AC3E}">
        <p14:creationId xmlns:p14="http://schemas.microsoft.com/office/powerpoint/2010/main" val="3593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Spring Data Commons</a:t>
            </a:r>
            <a:r>
              <a:rPr lang="en-US" dirty="0"/>
              <a:t> - Core Spring concepts underpinning every Spring Data project.</a:t>
            </a:r>
          </a:p>
          <a:p>
            <a:r>
              <a:rPr lang="en-US" dirty="0">
                <a:hlinkClick r:id="rId3"/>
              </a:rPr>
              <a:t>Spring Data </a:t>
            </a:r>
            <a:r>
              <a:rPr lang="en-US" dirty="0" err="1">
                <a:hlinkClick r:id="rId3"/>
              </a:rPr>
              <a:t>Gemfire</a:t>
            </a:r>
            <a:r>
              <a:rPr lang="en-US" dirty="0"/>
              <a:t> - Provides easy configuration and access to </a:t>
            </a:r>
            <a:r>
              <a:rPr lang="en-US" dirty="0" err="1"/>
              <a:t>GemFire</a:t>
            </a:r>
            <a:r>
              <a:rPr lang="en-US" dirty="0"/>
              <a:t> from Spring applications.</a:t>
            </a:r>
          </a:p>
          <a:p>
            <a:r>
              <a:rPr lang="en-US" dirty="0">
                <a:hlinkClick r:id="rId4"/>
              </a:rPr>
              <a:t>Spring Data JPA</a:t>
            </a:r>
            <a:r>
              <a:rPr lang="en-US" dirty="0"/>
              <a:t> - Makes it easy to implement JPA-based repositories.</a:t>
            </a:r>
          </a:p>
          <a:p>
            <a:r>
              <a:rPr lang="en-US" dirty="0">
                <a:hlinkClick r:id="rId5"/>
              </a:rPr>
              <a:t>Spring Data JDBC</a:t>
            </a:r>
            <a:r>
              <a:rPr lang="en-US" dirty="0"/>
              <a:t> - JDBC-based repositories.</a:t>
            </a:r>
          </a:p>
          <a:p>
            <a:r>
              <a:rPr lang="en-US" dirty="0">
                <a:hlinkClick r:id="rId6"/>
              </a:rPr>
              <a:t>Spring Data </a:t>
            </a:r>
            <a:r>
              <a:rPr lang="en-US" dirty="0" err="1">
                <a:hlinkClick r:id="rId6"/>
              </a:rPr>
              <a:t>KeyValue</a:t>
            </a:r>
            <a:r>
              <a:rPr lang="en-US" dirty="0"/>
              <a:t> - Map-based repositories and SPIs to easily build a Spring Data module for key-value stores.</a:t>
            </a:r>
          </a:p>
          <a:p>
            <a:r>
              <a:rPr lang="en-US" dirty="0">
                <a:hlinkClick r:id="rId7"/>
              </a:rPr>
              <a:t>Spring Data LDAP</a:t>
            </a:r>
            <a:r>
              <a:rPr lang="en-US" dirty="0"/>
              <a:t> - Provides Spring Data repository support for </a:t>
            </a:r>
            <a:r>
              <a:rPr lang="en-US" dirty="0">
                <a:hlinkClick r:id="rId8"/>
              </a:rPr>
              <a:t>Spring LDAP</a:t>
            </a:r>
            <a:r>
              <a:rPr lang="en-US" dirty="0"/>
              <a:t>.</a:t>
            </a:r>
          </a:p>
          <a:p>
            <a:r>
              <a:rPr lang="en-US" dirty="0">
                <a:hlinkClick r:id="rId9"/>
              </a:rPr>
              <a:t>Spring Data </a:t>
            </a:r>
            <a:r>
              <a:rPr lang="en-US" dirty="0" err="1">
                <a:hlinkClick r:id="rId9"/>
              </a:rPr>
              <a:t>MongoDB</a:t>
            </a:r>
            <a:r>
              <a:rPr lang="en-US" dirty="0"/>
              <a:t> - Spring based, object-document support and repositories for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>
                <a:hlinkClick r:id="rId10"/>
              </a:rPr>
              <a:t>Spring Data REST</a:t>
            </a:r>
            <a:r>
              <a:rPr lang="en-US" dirty="0"/>
              <a:t> - Exports Spring Data repositories as hypermedia-driven </a:t>
            </a:r>
            <a:r>
              <a:rPr lang="en-US" dirty="0" err="1"/>
              <a:t>RESTful</a:t>
            </a:r>
            <a:r>
              <a:rPr lang="en-US" dirty="0"/>
              <a:t> resources.</a:t>
            </a:r>
          </a:p>
          <a:p>
            <a:r>
              <a:rPr lang="en-US" dirty="0">
                <a:hlinkClick r:id="rId11"/>
              </a:rPr>
              <a:t>Spring Data </a:t>
            </a:r>
            <a:r>
              <a:rPr lang="en-US" dirty="0" err="1">
                <a:hlinkClick r:id="rId11"/>
              </a:rPr>
              <a:t>Redis</a:t>
            </a:r>
            <a:r>
              <a:rPr lang="en-US" dirty="0"/>
              <a:t> - Provides easy configuration and access to </a:t>
            </a:r>
            <a:r>
              <a:rPr lang="en-US" dirty="0" err="1"/>
              <a:t>Redis</a:t>
            </a:r>
            <a:r>
              <a:rPr lang="en-US" dirty="0"/>
              <a:t> from Spring applications.</a:t>
            </a:r>
          </a:p>
          <a:p>
            <a:r>
              <a:rPr lang="en-US" dirty="0">
                <a:hlinkClick r:id="rId12"/>
              </a:rPr>
              <a:t>Spring Data for Apache Cassandra</a:t>
            </a:r>
            <a:r>
              <a:rPr lang="en-US" dirty="0"/>
              <a:t> - Spring Data module for Apache Cassandra.</a:t>
            </a:r>
          </a:p>
          <a:p>
            <a:r>
              <a:rPr lang="en-US" dirty="0">
                <a:hlinkClick r:id="rId13"/>
              </a:rPr>
              <a:t>Spring Data for Apache </a:t>
            </a:r>
            <a:r>
              <a:rPr lang="en-US" dirty="0" err="1">
                <a:hlinkClick r:id="rId13"/>
              </a:rPr>
              <a:t>Solr</a:t>
            </a:r>
            <a:r>
              <a:rPr lang="en-US" dirty="0"/>
              <a:t> - Spring Data module for Apache </a:t>
            </a:r>
            <a:r>
              <a:rPr lang="en-US" dirty="0" err="1"/>
              <a:t>Solr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Spring Data </a:t>
            </a:r>
            <a:r>
              <a:rPr lang="en-US" dirty="0" err="1">
                <a:hlinkClick r:id="rId2"/>
              </a:rPr>
              <a:t>Aerospike</a:t>
            </a:r>
            <a:r>
              <a:rPr lang="en-US" dirty="0"/>
              <a:t> - Spring Data module for </a:t>
            </a:r>
            <a:r>
              <a:rPr lang="en-US" dirty="0" err="1"/>
              <a:t>Aerospike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Spring Data </a:t>
            </a:r>
            <a:r>
              <a:rPr lang="en-US" dirty="0" err="1">
                <a:hlinkClick r:id="rId3"/>
              </a:rPr>
              <a:t>ArangoDB</a:t>
            </a:r>
            <a:r>
              <a:rPr lang="en-US" dirty="0"/>
              <a:t> - Spring Data module for </a:t>
            </a:r>
            <a:r>
              <a:rPr lang="en-US" dirty="0" err="1"/>
              <a:t>ArangoDB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Spring Data </a:t>
            </a:r>
            <a:r>
              <a:rPr lang="en-US" dirty="0" err="1">
                <a:hlinkClick r:id="rId4"/>
              </a:rPr>
              <a:t>Couchbase</a:t>
            </a:r>
            <a:r>
              <a:rPr lang="en-US" dirty="0"/>
              <a:t> - Spring Data module for </a:t>
            </a:r>
            <a:r>
              <a:rPr lang="en-US" dirty="0" err="1"/>
              <a:t>Couchbase</a:t>
            </a:r>
            <a:r>
              <a:rPr lang="en-US" dirty="0"/>
              <a:t>.</a:t>
            </a:r>
          </a:p>
          <a:p>
            <a:r>
              <a:rPr lang="en-US" dirty="0">
                <a:hlinkClick r:id="rId5"/>
              </a:rPr>
              <a:t>Spring Data Azure </a:t>
            </a:r>
            <a:r>
              <a:rPr lang="en-US" dirty="0" err="1">
                <a:hlinkClick r:id="rId5"/>
              </a:rPr>
              <a:t>DocumentDB</a:t>
            </a:r>
            <a:r>
              <a:rPr lang="en-US" dirty="0"/>
              <a:t> - Spring Data module for Microsoft Azure </a:t>
            </a:r>
            <a:r>
              <a:rPr lang="en-US" dirty="0" err="1"/>
              <a:t>DocumentDB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Spring Data </a:t>
            </a:r>
            <a:r>
              <a:rPr lang="en-US" dirty="0" err="1">
                <a:hlinkClick r:id="rId6"/>
              </a:rPr>
              <a:t>DynamoDB</a:t>
            </a:r>
            <a:r>
              <a:rPr lang="en-US" dirty="0"/>
              <a:t> - Spring Data module for </a:t>
            </a:r>
            <a:r>
              <a:rPr lang="en-US" dirty="0" err="1"/>
              <a:t>DynamoDB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Spring Data </a:t>
            </a:r>
            <a:r>
              <a:rPr lang="en-US" dirty="0" err="1">
                <a:hlinkClick r:id="rId7"/>
              </a:rPr>
              <a:t>Elasticsearch</a:t>
            </a:r>
            <a:r>
              <a:rPr lang="en-US" dirty="0"/>
              <a:t> - Spring Data module for </a:t>
            </a:r>
            <a:r>
              <a:rPr lang="en-US" dirty="0" err="1"/>
              <a:t>Elasticsearch</a:t>
            </a:r>
            <a:r>
              <a:rPr lang="en-US" dirty="0"/>
              <a:t>.</a:t>
            </a:r>
          </a:p>
          <a:p>
            <a:r>
              <a:rPr lang="en-US" dirty="0">
                <a:hlinkClick r:id="rId8"/>
              </a:rPr>
              <a:t>Spring Data </a:t>
            </a:r>
            <a:r>
              <a:rPr lang="en-US" dirty="0" err="1">
                <a:hlinkClick r:id="rId8"/>
              </a:rPr>
              <a:t>Hazelcast</a:t>
            </a:r>
            <a:r>
              <a:rPr lang="en-US" dirty="0"/>
              <a:t> - Provides Spring Data repository support for </a:t>
            </a:r>
            <a:r>
              <a:rPr lang="en-US" dirty="0" err="1"/>
              <a:t>Hazelcast</a:t>
            </a:r>
            <a:r>
              <a:rPr lang="en-US" dirty="0"/>
              <a:t>.</a:t>
            </a:r>
          </a:p>
          <a:p>
            <a:r>
              <a:rPr lang="en-US" dirty="0">
                <a:hlinkClick r:id="rId9"/>
              </a:rPr>
              <a:t>Spring Data Jest</a:t>
            </a:r>
            <a:r>
              <a:rPr lang="en-US" dirty="0"/>
              <a:t> - Spring Data for </a:t>
            </a:r>
            <a:r>
              <a:rPr lang="en-US" dirty="0" err="1"/>
              <a:t>Elasticsearch</a:t>
            </a:r>
            <a:r>
              <a:rPr lang="en-US" dirty="0"/>
              <a:t> based on the Jest REST client.</a:t>
            </a:r>
          </a:p>
          <a:p>
            <a:r>
              <a:rPr lang="en-US" dirty="0">
                <a:hlinkClick r:id="rId10"/>
              </a:rPr>
              <a:t>Spring Data Neo4j</a:t>
            </a:r>
            <a:r>
              <a:rPr lang="en-US" dirty="0"/>
              <a:t> - Spring based, object-graph support and repositories for Neo4j.</a:t>
            </a:r>
          </a:p>
          <a:p>
            <a:r>
              <a:rPr lang="en-US" dirty="0">
                <a:hlinkClick r:id="rId11"/>
              </a:rPr>
              <a:t>Spring Data Vault</a:t>
            </a:r>
            <a:r>
              <a:rPr lang="en-US" dirty="0"/>
              <a:t> - Vault repositories built on top of Spring Data </a:t>
            </a:r>
            <a:r>
              <a:rPr lang="en-US" dirty="0" err="1"/>
              <a:t>KeyValue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2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>
                <a:hlinkClick r:id="rId2"/>
              </a:rPr>
              <a:t>Spring Data JDBC Extensions</a:t>
            </a:r>
            <a:r>
              <a:rPr lang="en-US" dirty="0"/>
              <a:t> - Provides extensions to the JDBC support provided in the Spring Framework.</a:t>
            </a:r>
          </a:p>
          <a:p>
            <a:r>
              <a:rPr lang="en-US" dirty="0">
                <a:hlinkClick r:id="rId3"/>
              </a:rPr>
              <a:t>Spring for Apache </a:t>
            </a:r>
            <a:r>
              <a:rPr lang="en-US" dirty="0" err="1">
                <a:hlinkClick r:id="rId3"/>
              </a:rPr>
              <a:t>Hadoop</a:t>
            </a:r>
            <a:r>
              <a:rPr lang="en-US" dirty="0"/>
              <a:t> - Simplifies Apache </a:t>
            </a:r>
            <a:r>
              <a:rPr lang="en-US" dirty="0" err="1"/>
              <a:t>Hadoop</a:t>
            </a:r>
            <a:r>
              <a:rPr lang="en-US" dirty="0"/>
              <a:t> by providing a unified configuration model and easy to use APIs for using HDFS, </a:t>
            </a:r>
            <a:r>
              <a:rPr lang="en-US" dirty="0" err="1"/>
              <a:t>MapReduce</a:t>
            </a:r>
            <a:r>
              <a:rPr lang="en-US" dirty="0"/>
              <a:t>, Pig, and Hive.</a:t>
            </a:r>
          </a:p>
          <a:p>
            <a:r>
              <a:rPr lang="en-US" dirty="0">
                <a:hlinkClick r:id="rId4"/>
              </a:rPr>
              <a:t>Spring Content</a:t>
            </a:r>
            <a:r>
              <a:rPr lang="en-US" dirty="0"/>
              <a:t> - Associate content with your Spring Data Entities and store it in a number of different stores including the File-system, S3, Database or Mongo’s </a:t>
            </a:r>
            <a:r>
              <a:rPr lang="en-US" dirty="0" err="1"/>
              <a:t>GridFS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1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Strucuture</a:t>
            </a:r>
            <a:endParaRPr lang="en-US" dirty="0"/>
          </a:p>
        </p:txBody>
      </p:sp>
      <p:pic>
        <p:nvPicPr>
          <p:cNvPr id="4" name="Picture 4" descr="https://res.infoq.com/articles/spring-data-intro/en/resources/spring_data_overview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261361" cy="47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CRUD</a:t>
            </a:r>
          </a:p>
          <a:p>
            <a:r>
              <a:rPr lang="en-US" dirty="0"/>
              <a:t>CUSTOM METHOD </a:t>
            </a:r>
            <a:r>
              <a:rPr lang="en-US" dirty="0" smtClean="0"/>
              <a:t>QUERIES</a:t>
            </a:r>
          </a:p>
          <a:p>
            <a:pPr marL="0" indent="0">
              <a:buNone/>
            </a:pPr>
            <a:r>
              <a:rPr lang="en-US" dirty="0"/>
              <a:t>	Property </a:t>
            </a:r>
            <a:r>
              <a:rPr lang="en-US" dirty="0" smtClean="0"/>
              <a:t>expressions</a:t>
            </a:r>
            <a:endParaRPr lang="en-US" dirty="0"/>
          </a:p>
          <a:p>
            <a:r>
              <a:rPr lang="en-US" dirty="0" smtClean="0"/>
              <a:t>@QUERY</a:t>
            </a:r>
          </a:p>
          <a:p>
            <a:r>
              <a:rPr lang="en-US" dirty="0" smtClean="0"/>
              <a:t>N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7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Dao layer</a:t>
            </a:r>
          </a:p>
          <a:p>
            <a:r>
              <a:rPr lang="en-US" dirty="0" smtClean="0"/>
              <a:t>Less code less unit testing</a:t>
            </a:r>
          </a:p>
          <a:p>
            <a:r>
              <a:rPr lang="en-US" dirty="0" smtClean="0"/>
              <a:t>Manual + Automatic queries</a:t>
            </a:r>
          </a:p>
          <a:p>
            <a:r>
              <a:rPr lang="en-US" dirty="0" smtClean="0"/>
              <a:t>No worry for </a:t>
            </a:r>
            <a:r>
              <a:rPr lang="en-US" dirty="0" err="1" smtClean="0"/>
              <a:t>Db</a:t>
            </a:r>
            <a:r>
              <a:rPr lang="en-US" dirty="0" smtClean="0"/>
              <a:t> change</a:t>
            </a:r>
          </a:p>
          <a:p>
            <a:r>
              <a:rPr lang="en-US" dirty="0" smtClean="0"/>
              <a:t>No worry for JPA provided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4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119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Spring Data – One API To Rule Them All </vt:lpstr>
      <vt:lpstr>Main Modules</vt:lpstr>
      <vt:lpstr>Community modules</vt:lpstr>
      <vt:lpstr>Related modules </vt:lpstr>
      <vt:lpstr>Strucuture</vt:lpstr>
      <vt:lpstr>HOW TO ?</vt:lpstr>
      <vt:lpstr>Advantages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snikit</dc:creator>
  <cp:lastModifiedBy>snikit</cp:lastModifiedBy>
  <cp:revision>5</cp:revision>
  <dcterms:created xsi:type="dcterms:W3CDTF">2006-08-16T00:00:00Z</dcterms:created>
  <dcterms:modified xsi:type="dcterms:W3CDTF">2018-02-11T14:49:07Z</dcterms:modified>
</cp:coreProperties>
</file>