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9"/>
  </p:normalViewPr>
  <p:slideViewPr>
    <p:cSldViewPr snapToGrid="0">
      <p:cViewPr varScale="1">
        <p:scale>
          <a:sx n="99" d="100"/>
          <a:sy n="99" d="100"/>
        </p:scale>
        <p:origin x="192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5/23/25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23/05/2025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23/05/2025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 dirty="0"/>
              <a:t>23/05/2025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/>
              <a:t>ACCURACY: 85.07 </a:t>
            </a:r>
          </a:p>
          <a:p>
            <a:r>
              <a:rPr lang="en-US" sz="1800" dirty="0"/>
              <a:t>AUC score: </a:t>
            </a:r>
            <a:r>
              <a:rPr lang="en-IN" dirty="0"/>
              <a:t>0.7796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purchase_lead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flight _hour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booking_origin_Australia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AUC score after testing is very good, can use other models </a:t>
            </a:r>
            <a:r>
              <a:rPr lang="en-GB" sz="2000">
                <a:solidFill>
                  <a:schemeClr val="accent6">
                    <a:lumMod val="50000"/>
                  </a:schemeClr>
                </a:solidFill>
              </a:rPr>
              <a:t>to experiment</a:t>
            </a:r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571450" y="1941428"/>
            <a:ext cx="5691239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</TotalTime>
  <Words>77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Ananta Taneja</cp:lastModifiedBy>
  <cp:revision>15</cp:revision>
  <cp:lastPrinted>2022-06-09T07:44:13Z</cp:lastPrinted>
  <dcterms:created xsi:type="dcterms:W3CDTF">2022-02-22T07:39:05Z</dcterms:created>
  <dcterms:modified xsi:type="dcterms:W3CDTF">2025-05-22T21:29:24Z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