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40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E184-E913-4F6D-B2F2-B26A43CBC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A457F-6C6E-4774-9D73-4FB95FAAE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9B72-C939-4453-902A-8B33DD22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7B1D-29B8-401F-AB8D-C388A9EC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66C4-D783-4FB5-8F29-AB320B62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4106-37DF-4F60-AD80-1BED15B7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BED7F-D4A0-4BF8-BE43-CA7E2C4CC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E758-1535-4BD2-B84C-CDCBB0BA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6A433-B7F9-4CAC-B6BC-CCB0C902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C0F8-0A52-4074-8815-FBF064CE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76B0C-012A-419E-AE5C-1F02C3736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B357C-A0FC-454E-8D79-3006E6621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2213-7BD6-4090-9AF5-3259A292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C314F-34ED-456C-B26A-86A8B036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DF86-D803-4E9D-8F7F-0CF73C14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6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4815-6EFA-450D-A08F-260BC13B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1533-7906-426A-A195-A39F50212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F7B5-3FA1-4C9E-8930-EA0AD1F1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3C8D-6EF0-47C4-80FB-B143E9CE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F340F-5AE3-4290-B583-47AB77FE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CD06-294A-448D-96CC-33B3F189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7B0B-F316-48EE-A0A1-B1D65D0D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BDDA-C941-4B3B-A4A8-2B7F9D74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3868-036D-4FFC-87AD-E18BD8F4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255A-3DC8-43E5-85D5-0198F10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0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4024-8C1C-4E26-BBDD-E09A95CA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7FA6-49C3-4239-872A-AD2813651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5A6BC-1DFB-4526-A61E-1B980B9F4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0897B-7A5F-4979-85BD-962B6861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940BA-888B-4073-8D9A-3897AC93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0D6CC-CFA8-47B3-BBD0-61A3CB8C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DBC9-7877-4653-AF06-82609B43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8005-FDBA-4283-8463-21DF39F78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2B006-0653-4937-842D-84AE7F78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1CEE3-B2B9-4920-8D71-2AF590E1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4397D-15B0-49F9-A674-1D75A9072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70BA4-9CE9-4BE2-8B36-112131BC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4B5B8-CBB9-4DFD-91D7-7FC64BAE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CB81-2CD4-4444-A260-1D74F860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548B-E811-4EB3-9108-392F00A2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89BB3-4CD6-4DED-8B30-CC30D18D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51813-8D73-4398-9D1E-7DE16024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9B9D4-8AEF-4406-AAD1-DC5D06B9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E1693-8386-4D95-B409-2026FA51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2204-18CE-4A88-83EB-1A32A03E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5AB1-0E3B-46B1-B9C2-0B81CB2B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775B-5D53-4FC6-BE5A-6C83073A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BD23-2D4D-4A23-81FB-3799A91E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E68BF-3A7B-48E2-9F5C-B1CB541E4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FDAF6-9081-46D7-AA04-ADE43381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6076-A3AB-469D-BDF6-283D663E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858A-BE2D-4B7E-B2E7-7B80E359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E6D2-704C-4E08-B83E-8B7A9A10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A7985-7DA4-41E0-BE77-5DD41396B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4F0CC-8DF8-446C-B6B1-3891A228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FB3B8-5DD8-4380-8542-79FC8D62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A55C-93D8-4215-B80F-6C093DC9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54B19-B7F6-4BB4-B073-9780CECB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C506A-9E27-4D01-AC43-FB959A23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B83F-D161-442E-B1FF-3E7893D4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DC1D-F263-42C5-BAEE-AEACFF919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9932-8073-42D9-8A4A-33E1DECE8678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0CC6-835F-4AAF-99A9-05A6D7577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8675-01C9-4183-9818-3C92A8A5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A24F5-4758-4A60-A64D-5D76851A8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oinformatics-core-shared-training.github.io/intro-to-IGV/fileFormats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ast.ncbi.nlm.nih.gov/Blast.cgi" TargetMode="External"/><Relationship Id="rId2" Type="http://schemas.openxmlformats.org/officeDocument/2006/relationships/hyperlink" Target="https://www.ncbi.nlm.nih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bi.ac.u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OneDrive/rampur%20binf/intro%20to%20molecular%20biology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dmedmicro.nsms.ox.ac.uk/the-dna-sequencing-technologies-we-u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22F9-4061-4516-8190-36AB664FE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Bioinformatics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5684A-7CDB-4197-894E-0FB647248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Ananta Acharya</a:t>
            </a:r>
          </a:p>
        </p:txBody>
      </p:sp>
    </p:spTree>
    <p:extLst>
      <p:ext uri="{BB962C8B-B14F-4D97-AF65-F5344CB8AC3E}">
        <p14:creationId xmlns:p14="http://schemas.microsoft.com/office/powerpoint/2010/main" val="1287972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F1EE-BCD8-43D5-A33E-87982D02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ADAC-D46C-4D43-A5CA-981A0CB6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</a:t>
            </a:r>
            <a:r>
              <a:rPr lang="en-US" dirty="0" err="1"/>
              <a:t>fasta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fastq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sam</a:t>
            </a:r>
            <a:r>
              <a:rPr lang="en-US" dirty="0"/>
              <a:t>/bam</a:t>
            </a:r>
          </a:p>
          <a:p>
            <a:r>
              <a:rPr lang="en-US" dirty="0"/>
              <a:t>-</a:t>
            </a:r>
            <a:r>
              <a:rPr lang="en-US" dirty="0" err="1"/>
              <a:t>vcf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gff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genbank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https://bioinformatics-core-shared-training.github.io/intro-to-IGV/fileFormats.pdf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6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7460-8E48-4857-B047-A59351C7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1A71-2FB0-448F-A12A-9BFD83C4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NCBI (</a:t>
            </a:r>
            <a:r>
              <a:rPr lang="en-US" dirty="0">
                <a:hlinkClick r:id="rId2"/>
              </a:rPr>
              <a:t>https://www.ncbi.nlm.nih.gov/</a:t>
            </a:r>
            <a:r>
              <a:rPr lang="en-US" dirty="0"/>
              <a:t>)</a:t>
            </a:r>
          </a:p>
          <a:p>
            <a:r>
              <a:rPr lang="en-US" dirty="0"/>
              <a:t>NCBI blast (</a:t>
            </a:r>
            <a:r>
              <a:rPr lang="en-US" dirty="0">
                <a:hlinkClick r:id="rId3"/>
              </a:rPr>
              <a:t>https://blast.ncbi.nlm.nih.gov/Blast.cgi</a:t>
            </a:r>
            <a:r>
              <a:rPr lang="en-US" dirty="0"/>
              <a:t>)</a:t>
            </a:r>
          </a:p>
          <a:p>
            <a:r>
              <a:rPr lang="en-US" dirty="0"/>
              <a:t>EBI (</a:t>
            </a:r>
            <a:r>
              <a:rPr lang="en-US" dirty="0">
                <a:hlinkClick r:id="rId4"/>
              </a:rPr>
              <a:t>https://www.ebi.ac.uk/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415C-31F4-42DA-B799-FA31C76B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257A-4830-4A43-AD28-07D8600C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74DB5-27F7-4757-B94B-3BE1739B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4" y="84542"/>
            <a:ext cx="8511283" cy="668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1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47D3-4CFB-41D6-89B4-C674277E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48FE-4922-4583-A5F3-21854C9AC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Bioinformatics is a hybrid of biology and computer science</a:t>
            </a:r>
          </a:p>
          <a:p>
            <a:endParaRPr lang="en-US" dirty="0"/>
          </a:p>
          <a:p>
            <a:r>
              <a:rPr lang="en-US" dirty="0"/>
              <a:t>Bioinformatics is the application of computers to the collection, archiving, organization, and analysis of biological data</a:t>
            </a:r>
          </a:p>
        </p:txBody>
      </p:sp>
    </p:spTree>
    <p:extLst>
      <p:ext uri="{BB962C8B-B14F-4D97-AF65-F5344CB8AC3E}">
        <p14:creationId xmlns:p14="http://schemas.microsoft.com/office/powerpoint/2010/main" val="38258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F668-A50C-433C-B17D-E3619A96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EF4B-2C32-42B1-A803-4FE3CF8B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Organization, classification, dissemination and analysis of biological data </a:t>
            </a:r>
          </a:p>
          <a:p>
            <a:pPr lvl="1"/>
            <a:r>
              <a:rPr lang="en-US" dirty="0"/>
              <a:t>Genome, transcriptome, proteome, metabolome</a:t>
            </a:r>
          </a:p>
          <a:p>
            <a:pPr marL="0" indent="0">
              <a:buNone/>
            </a:pPr>
            <a:r>
              <a:rPr lang="en-US" dirty="0"/>
              <a:t>• Biological sequence analysis and phylogenetics</a:t>
            </a:r>
          </a:p>
          <a:p>
            <a:pPr marL="0" indent="0">
              <a:buNone/>
            </a:pPr>
            <a:r>
              <a:rPr lang="en-US" dirty="0"/>
              <a:t>• Genome organization and evolution</a:t>
            </a:r>
          </a:p>
          <a:p>
            <a:pPr marL="0" indent="0">
              <a:buNone/>
            </a:pPr>
            <a:r>
              <a:rPr lang="en-US" dirty="0"/>
              <a:t>• Regulation of gene expression and epigenetics</a:t>
            </a:r>
          </a:p>
          <a:p>
            <a:pPr marL="0" indent="0">
              <a:buNone/>
            </a:pPr>
            <a:r>
              <a:rPr lang="en-US" dirty="0"/>
              <a:t>• Biological pathways and networks </a:t>
            </a:r>
          </a:p>
          <a:p>
            <a:pPr marL="0" indent="0">
              <a:buNone/>
            </a:pPr>
            <a:r>
              <a:rPr lang="en-US" dirty="0"/>
              <a:t>• Protein structure prediction from sequence</a:t>
            </a:r>
          </a:p>
        </p:txBody>
      </p:sp>
    </p:spTree>
    <p:extLst>
      <p:ext uri="{BB962C8B-B14F-4D97-AF65-F5344CB8AC3E}">
        <p14:creationId xmlns:p14="http://schemas.microsoft.com/office/powerpoint/2010/main" val="101003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B0A0-D458-43F2-8DCE-085D662C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0D41D-0DB7-4F18-8ACE-2D4B34ED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“Think about what you’re doing; use your knowledge of the molecular system involved to guide both your interpretation of results and your direction of inquiry; use as much information as possible; and do not blindly accept everything the computer offers you”. </a:t>
            </a:r>
          </a:p>
          <a:p>
            <a:pPr marL="0" indent="0">
              <a:buNone/>
            </a:pPr>
            <a:r>
              <a:rPr lang="en-US" dirty="0"/>
              <a:t>							Gunnar von </a:t>
            </a:r>
            <a:r>
              <a:rPr lang="en-US" dirty="0" err="1"/>
              <a:t>Heijne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E058-606C-49E3-AFA8-1C5B629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bioinformatician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7731-F4B0-4C28-9FA9-41A2877A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Usually we work with </a:t>
            </a:r>
            <a:r>
              <a:rPr lang="en-US" b="1" dirty="0"/>
              <a:t>Unix compatible shells</a:t>
            </a:r>
            <a:r>
              <a:rPr lang="en-US" dirty="0"/>
              <a:t>, logging remotely to high performance computing clusters to perform analysis of biological datasets.</a:t>
            </a:r>
          </a:p>
          <a:p>
            <a:r>
              <a:rPr lang="en-US" dirty="0"/>
              <a:t>We </a:t>
            </a:r>
            <a:r>
              <a:rPr lang="en-US" b="1" dirty="0"/>
              <a:t>program</a:t>
            </a:r>
            <a:r>
              <a:rPr lang="en-US" dirty="0"/>
              <a:t> (a little bit of a lot, depending on which side we stand). Computer scientist are usually focused on developing novel algorithms, or optimizing existing ones. From the biological side (where I come from) we focus on getting results from data applying for the most existing tools.</a:t>
            </a:r>
          </a:p>
          <a:p>
            <a:r>
              <a:rPr lang="en-US" dirty="0"/>
              <a:t>We</a:t>
            </a:r>
            <a:r>
              <a:rPr lang="en-US" b="1" dirty="0"/>
              <a:t> check forums</a:t>
            </a:r>
            <a:r>
              <a:rPr lang="en-US" dirty="0"/>
              <a:t> and google a lot</a:t>
            </a:r>
          </a:p>
          <a:p>
            <a:r>
              <a:rPr lang="en-US" dirty="0"/>
              <a:t>We talk with scientists because often we are part of big projects involving them. Half of the time we spend together is to try understanding each other :)</a:t>
            </a:r>
          </a:p>
          <a:p>
            <a:r>
              <a:rPr lang="en-US" dirty="0"/>
              <a:t>We perform literature check to see what's going on, we look for meetings and symposia that we would like to join</a:t>
            </a:r>
          </a:p>
        </p:txBody>
      </p:sp>
    </p:spTree>
    <p:extLst>
      <p:ext uri="{BB962C8B-B14F-4D97-AF65-F5344CB8AC3E}">
        <p14:creationId xmlns:p14="http://schemas.microsoft.com/office/powerpoint/2010/main" val="10494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5CD4-637D-41BE-8A4F-08FEBF06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of molecular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D049-1B60-474A-B338-7F243D31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..\..\..\..\OneDrive\</a:t>
            </a:r>
            <a:r>
              <a:rPr lang="en-US" dirty="0" err="1">
                <a:hlinkClick r:id="rId2" action="ppaction://hlinkfile"/>
              </a:rPr>
              <a:t>rampur</a:t>
            </a:r>
            <a:r>
              <a:rPr lang="en-US" dirty="0">
                <a:hlinkClick r:id="rId2" action="ppaction://hlinkfile"/>
              </a:rPr>
              <a:t> </a:t>
            </a:r>
            <a:r>
              <a:rPr lang="en-US" dirty="0" err="1">
                <a:hlinkClick r:id="rId2" action="ppaction://hlinkfile"/>
              </a:rPr>
              <a:t>binf</a:t>
            </a:r>
            <a:r>
              <a:rPr lang="en-US" dirty="0">
                <a:hlinkClick r:id="rId2" action="ppaction://hlinkfile"/>
              </a:rPr>
              <a:t>\intro to molecular biology.pdf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1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BD28-4600-449F-8B84-4BC13482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B50B-891B-4566-93CD-99E2B681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https://modmedmicro.nsms.ox.ac.uk/the-dna-sequencing-technologies-we-use/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Generation:</a:t>
            </a:r>
          </a:p>
          <a:p>
            <a:pPr lvl="1"/>
            <a:r>
              <a:rPr lang="en-US" dirty="0"/>
              <a:t>Sanger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generation, </a:t>
            </a:r>
            <a:r>
              <a:rPr lang="en-US" dirty="0" err="1"/>
              <a:t>Nexte</a:t>
            </a:r>
            <a:r>
              <a:rPr lang="en-US" dirty="0"/>
              <a:t> generation sequencing</a:t>
            </a:r>
          </a:p>
          <a:p>
            <a:pPr lvl="1"/>
            <a:r>
              <a:rPr lang="en-US" dirty="0"/>
              <a:t>Illumina (454,solid now obsolete)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</a:p>
          <a:p>
            <a:pPr lvl="1"/>
            <a:r>
              <a:rPr lang="en-US" dirty="0" err="1"/>
              <a:t>Pacbio</a:t>
            </a:r>
            <a:r>
              <a:rPr lang="en-US" dirty="0"/>
              <a:t>, </a:t>
            </a:r>
            <a:r>
              <a:rPr lang="en-US" dirty="0" err="1"/>
              <a:t>Bionano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748-0873-4007-9953-7CEDF92E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7BEE72-49C2-463D-9757-974D296D5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2" y="2348706"/>
            <a:ext cx="97059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8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Bioinformatics</vt:lpstr>
      <vt:lpstr>PowerPoint Presentation</vt:lpstr>
      <vt:lpstr>What is bioinformatics</vt:lpstr>
      <vt:lpstr>Scope and application</vt:lpstr>
      <vt:lpstr>Beware!</vt:lpstr>
      <vt:lpstr>What bioinformatician do?</vt:lpstr>
      <vt:lpstr>Revision of molecular biology</vt:lpstr>
      <vt:lpstr>Sequencing Technologies</vt:lpstr>
      <vt:lpstr>PowerPoint Presentation</vt:lpstr>
      <vt:lpstr>Data formats</vt:lpstr>
      <vt:lpstr>Online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>ananta acharya</dc:creator>
  <cp:lastModifiedBy>ananta acharya</cp:lastModifiedBy>
  <cp:revision>10</cp:revision>
  <dcterms:created xsi:type="dcterms:W3CDTF">2019-11-20T00:39:36Z</dcterms:created>
  <dcterms:modified xsi:type="dcterms:W3CDTF">2019-11-20T01:35:22Z</dcterms:modified>
</cp:coreProperties>
</file>