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2" r:id="rId7"/>
    <p:sldId id="261" r:id="rId8"/>
    <p:sldId id="267" r:id="rId9"/>
    <p:sldId id="260" r:id="rId10"/>
    <p:sldId id="263" r:id="rId11"/>
    <p:sldId id="264" r:id="rId12"/>
    <p:sldId id="265" r:id="rId13"/>
    <p:sldId id="266" r:id="rId14"/>
    <p:sldId id="25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FF7F27"/>
    <a:srgbClr val="B797CF"/>
    <a:srgbClr val="00A2E8"/>
    <a:srgbClr val="A6CE39"/>
    <a:srgbClr val="FFCC00"/>
    <a:srgbClr val="A2CADF"/>
    <a:srgbClr val="2590A3"/>
    <a:srgbClr val="1084C6"/>
    <a:srgbClr val="6D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3686" autoAdjust="0"/>
  </p:normalViewPr>
  <p:slideViewPr>
    <p:cSldViewPr snapToObjects="1">
      <p:cViewPr varScale="1">
        <p:scale>
          <a:sx n="198" d="100"/>
          <a:sy n="198" d="100"/>
        </p:scale>
        <p:origin x="2124" y="150"/>
      </p:cViewPr>
      <p:guideLst>
        <p:guide orient="horz" pos="1619"/>
        <p:guide pos="5616"/>
      </p:guideLst>
    </p:cSldViewPr>
  </p:slideViewPr>
  <p:outlineViewPr>
    <p:cViewPr>
      <p:scale>
        <a:sx n="33" d="100"/>
        <a:sy n="33" d="100"/>
      </p:scale>
      <p:origin x="0" y="-4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DA48D-2A66-4BA8-A0A6-18B7094E3EE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F0B5-B49C-4298-AF3B-EF4073D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Speaker Details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266700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457200" lvl="0" indent="-45720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2F86A9-730E-4E84-B728-BB15C857427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D8CD9-B688-407A-9A3F-0B6B75E69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43800" y="4817690"/>
            <a:ext cx="1524000" cy="259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C3105-212B-429E-BC33-F5BDA90315C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7657587" y="4826279"/>
            <a:ext cx="1302468" cy="2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kubernetes-keyvault-flexvo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parebankenVest/azure-key-vault-to-kubernet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edacore/keda" TargetMode="External"/><Relationship Id="rId4" Type="http://schemas.openxmlformats.org/officeDocument/2006/relationships/hyperlink" Target="https://promitor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C1F6-D14B-4C66-958B-B7ABB48BE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6071592" cy="2520280"/>
          </a:xfrm>
        </p:spPr>
        <p:txBody>
          <a:bodyPr>
            <a:normAutofit/>
          </a:bodyPr>
          <a:lstStyle/>
          <a:p>
            <a:r>
              <a:rPr lang="en-GB" b="1" dirty="0"/>
              <a:t>Integrating Kubernetes and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06A5-8CCF-439F-BFA9-C6EE82DA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08" y="2175706"/>
            <a:ext cx="5760640" cy="1368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 Cogan</a:t>
            </a:r>
          </a:p>
          <a:p>
            <a:r>
              <a:rPr lang="en-US" dirty="0"/>
              <a:t>Solution Architect, Willis Towers Watson &amp; Microsoft MVP</a:t>
            </a:r>
          </a:p>
          <a:p>
            <a:r>
              <a:rPr lang="en-US" dirty="0"/>
              <a:t>samcogan.com</a:t>
            </a:r>
          </a:p>
          <a:p>
            <a:r>
              <a:rPr lang="en-US" dirty="0"/>
              <a:t>@</a:t>
            </a:r>
            <a:r>
              <a:rPr lang="en-US" dirty="0" err="1"/>
              <a:t>samcogan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Fluent Bit Logging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70C05-00D6-41BF-955A-0B178B6E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76350"/>
            <a:ext cx="5270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ubernetes">
            <a:extLst>
              <a:ext uri="{FF2B5EF4-FFF2-40B4-BE49-F238E27FC236}">
                <a16:creationId xmlns:a16="http://schemas.microsoft.com/office/drawing/2014/main" id="{17EC65D5-09F3-4342-926C-1BCEB359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16" y="1809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">
            <a:extLst>
              <a:ext uri="{FF2B5EF4-FFF2-40B4-BE49-F238E27FC236}">
                <a16:creationId xmlns:a16="http://schemas.microsoft.com/office/drawing/2014/main" id="{887EE290-F00B-4A4A-8A03-0294F83D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EE121FD-314F-466E-BF2B-264F0A45A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400" y="819150"/>
            <a:ext cx="838200" cy="838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E3326F1-00B5-49FE-81DD-263B569A1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9400" y="4182513"/>
            <a:ext cx="838200" cy="838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91CEC3B-FEEA-4BAF-BB73-BAD41E936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2625" y="819150"/>
            <a:ext cx="838200" cy="838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FF0DEE0-860F-4BE5-9BAD-9C2DF0428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3175" y="3439019"/>
            <a:ext cx="838200" cy="838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643EE9-4C95-448F-8ACB-15B0745F4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2899" y="169968"/>
            <a:ext cx="838201" cy="8382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488828-D0FF-4FE2-80A4-0E15D79E87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302" y="4182512"/>
            <a:ext cx="838201" cy="83820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A2BE55-E86B-4D8E-A02A-CA9F5D19EF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32624" y="3439019"/>
            <a:ext cx="838201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AD Integration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56EF9-CA13-48E0-B6A1-F2FF0EFF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00150"/>
            <a:ext cx="3570779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 Identity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8AE33-9A5D-4A73-AA7E-A1B06AAA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67" y="1160245"/>
            <a:ext cx="549052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Vault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85995-5D99-4AE7-907A-3EAB9237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504950"/>
            <a:ext cx="4795838" cy="2499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2653-0F9C-4360-9BE6-BC4B035B2724}"/>
              </a:ext>
            </a:extLst>
          </p:cNvPr>
          <p:cNvSpPr txBox="1"/>
          <p:nvPr/>
        </p:nvSpPr>
        <p:spPr>
          <a:xfrm>
            <a:off x="239019" y="4024509"/>
            <a:ext cx="8665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Key Vault Flex Volume - </a:t>
            </a:r>
            <a:r>
              <a:rPr lang="en-GB" sz="16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https://github.com/Azure/kubernetes-keyvault-flexvol</a:t>
            </a:r>
            <a:br>
              <a:rPr lang="en-GB" sz="1600" dirty="0">
                <a:solidFill>
                  <a:schemeClr val="accent3"/>
                </a:solidFill>
              </a:rPr>
            </a:br>
            <a:endParaRPr lang="en-GB" sz="1600" dirty="0">
              <a:solidFill>
                <a:schemeClr val="accent3"/>
              </a:solidFill>
            </a:endParaRPr>
          </a:p>
          <a:p>
            <a:r>
              <a:rPr lang="en-GB" sz="1600" dirty="0">
                <a:solidFill>
                  <a:schemeClr val="accent3"/>
                </a:solidFill>
              </a:rPr>
              <a:t>Key Vault to Kubernetes - </a:t>
            </a:r>
            <a:r>
              <a:rPr lang="en-GB" sz="16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https://github.com/SparebankenVest/azure-key-vault-to-kubernetes</a:t>
            </a:r>
            <a:endParaRPr lang="en-GB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4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Node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46E76-BA18-4D1E-B6E4-9DB67EFD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03296"/>
            <a:ext cx="6286500" cy="33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6700"/>
            <a:ext cx="8208144" cy="857250"/>
          </a:xfrm>
        </p:spPr>
        <p:txBody>
          <a:bodyPr/>
          <a:lstStyle/>
          <a:p>
            <a:r>
              <a:rPr lang="en-GB" dirty="0"/>
              <a:t>Monitoring &amp; Scaling</a:t>
            </a:r>
            <a:endParaRPr lang="en-CH" dirty="0"/>
          </a:p>
        </p:txBody>
      </p:sp>
      <p:pic>
        <p:nvPicPr>
          <p:cNvPr id="1028" name="Picture 4" descr="Image result for promitor">
            <a:extLst>
              <a:ext uri="{FF2B5EF4-FFF2-40B4-BE49-F238E27FC236}">
                <a16:creationId xmlns:a16="http://schemas.microsoft.com/office/drawing/2014/main" id="{77BAD375-1FEE-45AB-A73B-B4D895D8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8" y="2039388"/>
            <a:ext cx="2848359" cy="9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da">
            <a:extLst>
              <a:ext uri="{FF2B5EF4-FFF2-40B4-BE49-F238E27FC236}">
                <a16:creationId xmlns:a16="http://schemas.microsoft.com/office/drawing/2014/main" id="{DC64B68F-0975-48CF-9C5F-7C2308AC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03" y="1702238"/>
            <a:ext cx="4343400" cy="16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86A72-C3A7-4AB0-8AC3-138A70753FD5}"/>
              </a:ext>
            </a:extLst>
          </p:cNvPr>
          <p:cNvSpPr/>
          <p:nvPr/>
        </p:nvSpPr>
        <p:spPr>
          <a:xfrm>
            <a:off x="639734" y="3269218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Promitor - </a:t>
            </a:r>
            <a:r>
              <a:rPr lang="en-GB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https://promitor.io/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3199A-AD4D-4832-B7D4-2FE8F79CD5CC}"/>
              </a:ext>
            </a:extLst>
          </p:cNvPr>
          <p:cNvSpPr txBox="1"/>
          <p:nvPr/>
        </p:nvSpPr>
        <p:spPr>
          <a:xfrm>
            <a:off x="4343400" y="3269218"/>
            <a:ext cx="44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Keda</a:t>
            </a:r>
            <a:r>
              <a:rPr lang="en-GB" dirty="0">
                <a:solidFill>
                  <a:schemeClr val="accent3"/>
                </a:solidFill>
              </a:rPr>
              <a:t> - </a:t>
            </a:r>
            <a:r>
              <a:rPr lang="en-GB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https://github.com/kedacore/keda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2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Service Broker for Azure</a:t>
            </a:r>
            <a:endParaRPr lang="en-CH" dirty="0"/>
          </a:p>
        </p:txBody>
      </p:sp>
      <p:pic>
        <p:nvPicPr>
          <p:cNvPr id="2050" name="Picture 2" descr="https://miro.medium.com/max/1600/0*ShREQ8iL8eMYE-Vd">
            <a:extLst>
              <a:ext uri="{FF2B5EF4-FFF2-40B4-BE49-F238E27FC236}">
                <a16:creationId xmlns:a16="http://schemas.microsoft.com/office/drawing/2014/main" id="{7D064C66-A56F-4E47-A8B1-33A2C70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0228"/>
            <a:ext cx="7925602" cy="39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2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Gateway</a:t>
            </a:r>
            <a:endParaRPr lang="en-CH" dirty="0"/>
          </a:p>
        </p:txBody>
      </p:sp>
      <p:pic>
        <p:nvPicPr>
          <p:cNvPr id="3074" name="Picture 2" descr="Azure Application Gateway + AKS">
            <a:extLst>
              <a:ext uri="{FF2B5EF4-FFF2-40B4-BE49-F238E27FC236}">
                <a16:creationId xmlns:a16="http://schemas.microsoft.com/office/drawing/2014/main" id="{B313DFC9-6BE1-44D1-B4C4-76E6AA06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6000364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575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ED17CFB16F4D4BA5610B206558CEE9" ma:contentTypeVersion="8" ma:contentTypeDescription="Create a new document." ma:contentTypeScope="" ma:versionID="c8c0fc72a37e6e3dd509f65a574b5e5f">
  <xsd:schema xmlns:xsd="http://www.w3.org/2001/XMLSchema" xmlns:xs="http://www.w3.org/2001/XMLSchema" xmlns:p="http://schemas.microsoft.com/office/2006/metadata/properties" xmlns:ns3="418ae95e-040f-4a03-ab7f-9099d8deb009" targetNamespace="http://schemas.microsoft.com/office/2006/metadata/properties" ma:root="true" ma:fieldsID="8c3479b44110e96e5c713068ebbc2528" ns3:_="">
    <xsd:import namespace="418ae95e-040f-4a03-ab7f-9099d8deb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ae95e-040f-4a03-ab7f-9099d8de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9361E7-7AB2-40FA-AE5C-18B94EB1B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ae95e-040f-4a03-ab7f-9099d8deb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1D9F81-828F-487E-B733-C40C548226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18ae95e-040f-4a03-ab7f-9099d8deb00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6BAE2A-3DA5-4EE8-819D-1C3E1939D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ELEU17-Template</Template>
  <TotalTime>4398</TotalTime>
  <Words>85</Words>
  <Application>Microsoft Office PowerPoint</Application>
  <PresentationFormat>On-screen Show (16:9)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Master</vt:lpstr>
      <vt:lpstr>Integrating Kubernetes and Azure</vt:lpstr>
      <vt:lpstr>PowerPoint Presentation</vt:lpstr>
      <vt:lpstr>Azure AD Integration</vt:lpstr>
      <vt:lpstr>Pod Identity</vt:lpstr>
      <vt:lpstr>Key Vault</vt:lpstr>
      <vt:lpstr>Virtual Node</vt:lpstr>
      <vt:lpstr>Monitoring &amp; Scaling</vt:lpstr>
      <vt:lpstr>Open Service Broker for Azure</vt:lpstr>
      <vt:lpstr>App Gateway</vt:lpstr>
      <vt:lpstr>Fluent Bit Logging</vt:lpstr>
      <vt:lpstr>About Me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Experts Live The Grand Opening!</dc:title>
  <dc:creator>Marcel Zehner</dc:creator>
  <cp:lastModifiedBy>Sam Cogan</cp:lastModifiedBy>
  <cp:revision>272</cp:revision>
  <dcterms:created xsi:type="dcterms:W3CDTF">2017-07-24T12:46:23Z</dcterms:created>
  <dcterms:modified xsi:type="dcterms:W3CDTF">2019-11-16T10:49:49Z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0x010100A1ED17CFB16F4D4BA5610B206558CEE9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Owner">
    <vt:lpwstr>marcel.zehner@itnetx.ch</vt:lpwstr>
  </property>
  <property fmtid="{D5CDD505-2E9C-101B-9397-08002B2CF9AE}" pid="6" name="MSIP_Label_9f328265-8bb7-423f-ab44-50a34f814574_SetDate">
    <vt:lpwstr>2018-10-11T13:23:17.9821285Z</vt:lpwstr>
  </property>
  <property fmtid="{D5CDD505-2E9C-101B-9397-08002B2CF9AE}" pid="7" name="MSIP_Label_9f328265-8bb7-423f-ab44-50a34f814574_Name">
    <vt:lpwstr>Public</vt:lpwstr>
  </property>
  <property fmtid="{D5CDD505-2E9C-101B-9397-08002B2CF9AE}" pid="8" name="MSIP_Label_9f328265-8bb7-423f-ab44-50a34f814574_Application">
    <vt:lpwstr>Microsoft Azure Information Protection</vt:lpwstr>
  </property>
  <property fmtid="{D5CDD505-2E9C-101B-9397-08002B2CF9AE}" pid="9" name="MSIP_Label_9f328265-8bb7-423f-ab44-50a34f814574_Extended_MSFT_Method">
    <vt:lpwstr>Automatic</vt:lpwstr>
  </property>
  <property fmtid="{D5CDD505-2E9C-101B-9397-08002B2CF9AE}" pid="10" name="Sensitivity">
    <vt:lpwstr>Public</vt:lpwstr>
  </property>
  <property fmtid="{D5CDD505-2E9C-101B-9397-08002B2CF9AE}" pid="11" name="Order">
    <vt:r8>80300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</Properties>
</file>