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2.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40" r:id="rId5"/>
    <p:sldMasterId id="2147484872" r:id="rId6"/>
  </p:sldMasterIdLst>
  <p:notesMasterIdLst>
    <p:notesMasterId r:id="rId20"/>
  </p:notesMasterIdLst>
  <p:handoutMasterIdLst>
    <p:handoutMasterId r:id="rId21"/>
  </p:handoutMasterIdLst>
  <p:sldIdLst>
    <p:sldId id="1720" r:id="rId7"/>
    <p:sldId id="1995" r:id="rId8"/>
    <p:sldId id="269" r:id="rId9"/>
    <p:sldId id="1660" r:id="rId10"/>
    <p:sldId id="2042" r:id="rId11"/>
    <p:sldId id="2046" r:id="rId12"/>
    <p:sldId id="2052" r:id="rId13"/>
    <p:sldId id="2047" r:id="rId14"/>
    <p:sldId id="2048" r:id="rId15"/>
    <p:sldId id="2049" r:id="rId16"/>
    <p:sldId id="2055" r:id="rId17"/>
    <p:sldId id="2054" r:id="rId18"/>
    <p:sldId id="2053" r:id="rId19"/>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id="{38B656EC-D568-4EF7-8842-9FA1AE1192C9}">
          <p14:sldIdLst>
            <p14:sldId id="1720"/>
            <p14:sldId id="1995"/>
            <p14:sldId id="269"/>
            <p14:sldId id="1660"/>
            <p14:sldId id="2042"/>
            <p14:sldId id="2046"/>
            <p14:sldId id="2052"/>
            <p14:sldId id="2047"/>
            <p14:sldId id="2048"/>
            <p14:sldId id="2049"/>
            <p14:sldId id="2055"/>
            <p14:sldId id="2054"/>
            <p14:sldId id="2053"/>
          </p14:sldIdLst>
        </p14:section>
        <p14:section name="Light Gray" id="{4B1BBE2A-6D55-4595-AFBA-0E30BE368C15}">
          <p14:sldIdLst/>
        </p14:section>
        <p14:section name="Black" id="{CC80F8C8-EE4D-4D76-85E3-9D04C9AF18F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EF2"/>
    <a:srgbClr val="FFFFFF"/>
    <a:srgbClr val="D83B01"/>
    <a:srgbClr val="000000"/>
    <a:srgbClr val="50E6FF"/>
    <a:srgbClr val="FEF000"/>
    <a:srgbClr val="3B2E58"/>
    <a:srgbClr val="243A5E"/>
    <a:srgbClr val="274B47"/>
    <a:srgbClr val="2F2F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2041" autoAdjust="0"/>
  </p:normalViewPr>
  <p:slideViewPr>
    <p:cSldViewPr snapToGrid="0">
      <p:cViewPr varScale="1">
        <p:scale>
          <a:sx n="162" d="100"/>
          <a:sy n="162" d="100"/>
        </p:scale>
        <p:origin x="2406" y="144"/>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6771"/>
    </p:cViewPr>
  </p:sorterViewPr>
  <p:notesViewPr>
    <p:cSldViewPr snapToGrid="0" showGuides="1">
      <p:cViewPr varScale="1">
        <p:scale>
          <a:sx n="113" d="100"/>
          <a:sy n="113" d="100"/>
        </p:scale>
        <p:origin x="531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1/9/2020 8:35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1/9/2020 8:35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1/9/2020 8:35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9460096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1/9/2020 8:53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684642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1/9/2020 8:35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1/9/2020 8:42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4710655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1/9/2020 8:45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586603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1/9/2020 8:52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777174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1/9/2020 8:35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7071888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1/9/2020 8:35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774423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1/9/2020 8:35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111544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1/9/2020 8:58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2753117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5" name="Picture 4" descr="Microsoft Ignite The Tour graphic">
            <a:extLst>
              <a:ext uri="{FF2B5EF4-FFF2-40B4-BE49-F238E27FC236}">
                <a16:creationId xmlns:a16="http://schemas.microsoft.com/office/drawing/2014/main" id="{6BC7859C-3559-4338-9DC0-EC0A6FB166F4}"/>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906486" y="0"/>
            <a:ext cx="9285514"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grpSp>
        <p:nvGrpSpPr>
          <p:cNvPr id="11" name="Group 4" descr="Microsoft Ignite The Tour logo">
            <a:extLst>
              <a:ext uri="{FF2B5EF4-FFF2-40B4-BE49-F238E27FC236}">
                <a16:creationId xmlns:a16="http://schemas.microsoft.com/office/drawing/2014/main" id="{77D3015C-F206-4299-9E56-BE80355D041C}"/>
              </a:ext>
            </a:extLst>
          </p:cNvPr>
          <p:cNvGrpSpPr>
            <a:grpSpLocks noChangeAspect="1"/>
          </p:cNvGrpSpPr>
          <p:nvPr userDrawn="1"/>
        </p:nvGrpSpPr>
        <p:grpSpPr bwMode="black">
          <a:xfrm>
            <a:off x="537712" y="2913735"/>
            <a:ext cx="4655288" cy="1284967"/>
            <a:chOff x="342" y="1465"/>
            <a:chExt cx="2565" cy="708"/>
          </a:xfrm>
        </p:grpSpPr>
        <p:sp>
          <p:nvSpPr>
            <p:cNvPr id="12" name="Freeform 5">
              <a:extLst>
                <a:ext uri="{FF2B5EF4-FFF2-40B4-BE49-F238E27FC236}">
                  <a16:creationId xmlns:a16="http://schemas.microsoft.com/office/drawing/2014/main" id="{562B2DD0-9CB5-44D0-8DEF-3E7B1FD25602}"/>
                </a:ext>
              </a:extLst>
            </p:cNvPr>
            <p:cNvSpPr>
              <a:spLocks noChangeAspect="1" noEditPoints="1"/>
            </p:cNvSpPr>
            <p:nvPr userDrawn="1"/>
          </p:nvSpPr>
          <p:spPr bwMode="black">
            <a:xfrm>
              <a:off x="368" y="1465"/>
              <a:ext cx="2539" cy="373"/>
            </a:xfrm>
            <a:custGeom>
              <a:avLst/>
              <a:gdLst>
                <a:gd name="T0" fmla="*/ 3327 w 3480"/>
                <a:gd name="T1" fmla="*/ 182 h 502"/>
                <a:gd name="T2" fmla="*/ 3305 w 3480"/>
                <a:gd name="T3" fmla="*/ 271 h 502"/>
                <a:gd name="T4" fmla="*/ 3367 w 3480"/>
                <a:gd name="T5" fmla="*/ 388 h 502"/>
                <a:gd name="T6" fmla="*/ 3451 w 3480"/>
                <a:gd name="T7" fmla="*/ 155 h 502"/>
                <a:gd name="T8" fmla="*/ 3176 w 3480"/>
                <a:gd name="T9" fmla="*/ 388 h 502"/>
                <a:gd name="T10" fmla="*/ 3101 w 3480"/>
                <a:gd name="T11" fmla="*/ 128 h 502"/>
                <a:gd name="T12" fmla="*/ 3221 w 3480"/>
                <a:gd name="T13" fmla="*/ 173 h 502"/>
                <a:gd name="T14" fmla="*/ 3221 w 3480"/>
                <a:gd name="T15" fmla="*/ 334 h 502"/>
                <a:gd name="T16" fmla="*/ 2957 w 3480"/>
                <a:gd name="T17" fmla="*/ 128 h 502"/>
                <a:gd name="T18" fmla="*/ 2962 w 3480"/>
                <a:gd name="T19" fmla="*/ 65 h 502"/>
                <a:gd name="T20" fmla="*/ 3021 w 3480"/>
                <a:gd name="T21" fmla="*/ 41 h 502"/>
                <a:gd name="T22" fmla="*/ 2843 w 3480"/>
                <a:gd name="T23" fmla="*/ 382 h 502"/>
                <a:gd name="T24" fmla="*/ 2731 w 3480"/>
                <a:gd name="T25" fmla="*/ 382 h 502"/>
                <a:gd name="T26" fmla="*/ 2732 w 3480"/>
                <a:gd name="T27" fmla="*/ 170 h 502"/>
                <a:gd name="T28" fmla="*/ 2555 w 3480"/>
                <a:gd name="T29" fmla="*/ 266 h 502"/>
                <a:gd name="T30" fmla="*/ 2441 w 3480"/>
                <a:gd name="T31" fmla="*/ 192 h 502"/>
                <a:gd name="T32" fmla="*/ 2555 w 3480"/>
                <a:gd name="T33" fmla="*/ 266 h 502"/>
                <a:gd name="T34" fmla="*/ 2383 w 3480"/>
                <a:gd name="T35" fmla="*/ 433 h 502"/>
                <a:gd name="T36" fmla="*/ 2467 w 3480"/>
                <a:gd name="T37" fmla="*/ 388 h 502"/>
                <a:gd name="T38" fmla="*/ 2553 w 3480"/>
                <a:gd name="T39" fmla="*/ 163 h 502"/>
                <a:gd name="T40" fmla="*/ 2313 w 3480"/>
                <a:gd name="T41" fmla="*/ 382 h 502"/>
                <a:gd name="T42" fmla="*/ 2313 w 3480"/>
                <a:gd name="T43" fmla="*/ 382 h 502"/>
                <a:gd name="T44" fmla="*/ 2023 w 3480"/>
                <a:gd name="T45" fmla="*/ 52 h 502"/>
                <a:gd name="T46" fmla="*/ 1864 w 3480"/>
                <a:gd name="T47" fmla="*/ 128 h 502"/>
                <a:gd name="T48" fmla="*/ 1899 w 3480"/>
                <a:gd name="T49" fmla="*/ 0 h 502"/>
                <a:gd name="T50" fmla="*/ 1763 w 3480"/>
                <a:gd name="T51" fmla="*/ 173 h 502"/>
                <a:gd name="T52" fmla="*/ 1922 w 3480"/>
                <a:gd name="T53" fmla="*/ 173 h 502"/>
                <a:gd name="T54" fmla="*/ 2084 w 3480"/>
                <a:gd name="T55" fmla="*/ 380 h 502"/>
                <a:gd name="T56" fmla="*/ 2023 w 3480"/>
                <a:gd name="T57" fmla="*/ 173 h 502"/>
                <a:gd name="T58" fmla="*/ 1541 w 3480"/>
                <a:gd name="T59" fmla="*/ 256 h 502"/>
                <a:gd name="T60" fmla="*/ 1667 w 3480"/>
                <a:gd name="T61" fmla="*/ 190 h 502"/>
                <a:gd name="T62" fmla="*/ 1481 w 3480"/>
                <a:gd name="T63" fmla="*/ 258 h 502"/>
                <a:gd name="T64" fmla="*/ 1708 w 3480"/>
                <a:gd name="T65" fmla="*/ 352 h 502"/>
                <a:gd name="T66" fmla="*/ 1338 w 3480"/>
                <a:gd name="T67" fmla="*/ 345 h 502"/>
                <a:gd name="T68" fmla="*/ 1332 w 3480"/>
                <a:gd name="T69" fmla="*/ 272 h 502"/>
                <a:gd name="T70" fmla="*/ 1275 w 3480"/>
                <a:gd name="T71" fmla="*/ 164 h 502"/>
                <a:gd name="T72" fmla="*/ 1434 w 3480"/>
                <a:gd name="T73" fmla="*/ 183 h 502"/>
                <a:gd name="T74" fmla="*/ 1324 w 3480"/>
                <a:gd name="T75" fmla="*/ 195 h 502"/>
                <a:gd name="T76" fmla="*/ 1406 w 3480"/>
                <a:gd name="T77" fmla="*/ 248 h 502"/>
                <a:gd name="T78" fmla="*/ 1414 w 3480"/>
                <a:gd name="T79" fmla="*/ 370 h 502"/>
                <a:gd name="T80" fmla="*/ 1097 w 3480"/>
                <a:gd name="T81" fmla="*/ 168 h 502"/>
                <a:gd name="T82" fmla="*/ 1150 w 3480"/>
                <a:gd name="T83" fmla="*/ 320 h 502"/>
                <a:gd name="T84" fmla="*/ 1094 w 3480"/>
                <a:gd name="T85" fmla="*/ 388 h 502"/>
                <a:gd name="T86" fmla="*/ 1194 w 3480"/>
                <a:gd name="T87" fmla="*/ 157 h 502"/>
                <a:gd name="T88" fmla="*/ 944 w 3480"/>
                <a:gd name="T89" fmla="*/ 182 h 502"/>
                <a:gd name="T90" fmla="*/ 796 w 3480"/>
                <a:gd name="T91" fmla="*/ 382 h 502"/>
                <a:gd name="T92" fmla="*/ 881 w 3480"/>
                <a:gd name="T93" fmla="*/ 138 h 502"/>
                <a:gd name="T94" fmla="*/ 743 w 3480"/>
                <a:gd name="T95" fmla="*/ 371 h 502"/>
                <a:gd name="T96" fmla="*/ 682 w 3480"/>
                <a:gd name="T97" fmla="*/ 122 h 502"/>
                <a:gd name="T98" fmla="*/ 603 w 3480"/>
                <a:gd name="T99" fmla="*/ 257 h 502"/>
                <a:gd name="T100" fmla="*/ 499 w 3480"/>
                <a:gd name="T101" fmla="*/ 382 h 502"/>
                <a:gd name="T102" fmla="*/ 499 w 3480"/>
                <a:gd name="T103" fmla="*/ 382 h 502"/>
                <a:gd name="T104" fmla="*/ 446 w 3480"/>
                <a:gd name="T105" fmla="*/ 18 h 502"/>
                <a:gd name="T106" fmla="*/ 470 w 3480"/>
                <a:gd name="T107" fmla="*/ 74 h 502"/>
                <a:gd name="T108" fmla="*/ 329 w 3480"/>
                <a:gd name="T109" fmla="*/ 82 h 502"/>
                <a:gd name="T110" fmla="*/ 63 w 3480"/>
                <a:gd name="T111" fmla="*/ 118 h 502"/>
                <a:gd name="T112" fmla="*/ 0 w 3480"/>
                <a:gd name="T113" fmla="*/ 382 h 502"/>
                <a:gd name="T114" fmla="*/ 193 w 3480"/>
                <a:gd name="T115" fmla="*/ 304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80" h="502">
                  <a:moveTo>
                    <a:pt x="3424" y="230"/>
                  </a:moveTo>
                  <a:lnTo>
                    <a:pt x="3424" y="230"/>
                  </a:lnTo>
                  <a:cubicBezTo>
                    <a:pt x="3423" y="209"/>
                    <a:pt x="3419" y="193"/>
                    <a:pt x="3409" y="181"/>
                  </a:cubicBezTo>
                  <a:cubicBezTo>
                    <a:pt x="3399" y="170"/>
                    <a:pt x="3386" y="164"/>
                    <a:pt x="3369" y="164"/>
                  </a:cubicBezTo>
                  <a:cubicBezTo>
                    <a:pt x="3352" y="164"/>
                    <a:pt x="3338" y="170"/>
                    <a:pt x="3327" y="182"/>
                  </a:cubicBezTo>
                  <a:cubicBezTo>
                    <a:pt x="3315" y="194"/>
                    <a:pt x="3308" y="210"/>
                    <a:pt x="3305" y="230"/>
                  </a:cubicBezTo>
                  <a:lnTo>
                    <a:pt x="3424" y="230"/>
                  </a:lnTo>
                  <a:close/>
                  <a:moveTo>
                    <a:pt x="3480" y="271"/>
                  </a:moveTo>
                  <a:lnTo>
                    <a:pt x="3480" y="271"/>
                  </a:lnTo>
                  <a:lnTo>
                    <a:pt x="3305" y="271"/>
                  </a:lnTo>
                  <a:cubicBezTo>
                    <a:pt x="3306" y="294"/>
                    <a:pt x="3313" y="312"/>
                    <a:pt x="3327" y="325"/>
                  </a:cubicBezTo>
                  <a:cubicBezTo>
                    <a:pt x="3341" y="338"/>
                    <a:pt x="3360" y="344"/>
                    <a:pt x="3384" y="344"/>
                  </a:cubicBezTo>
                  <a:cubicBezTo>
                    <a:pt x="3412" y="344"/>
                    <a:pt x="3437" y="336"/>
                    <a:pt x="3460" y="320"/>
                  </a:cubicBezTo>
                  <a:lnTo>
                    <a:pt x="3460" y="366"/>
                  </a:lnTo>
                  <a:cubicBezTo>
                    <a:pt x="3436" y="381"/>
                    <a:pt x="3405" y="388"/>
                    <a:pt x="3367" y="388"/>
                  </a:cubicBezTo>
                  <a:cubicBezTo>
                    <a:pt x="3329" y="388"/>
                    <a:pt x="3300" y="377"/>
                    <a:pt x="3279" y="354"/>
                  </a:cubicBezTo>
                  <a:cubicBezTo>
                    <a:pt x="3257" y="330"/>
                    <a:pt x="3246" y="298"/>
                    <a:pt x="3246" y="256"/>
                  </a:cubicBezTo>
                  <a:cubicBezTo>
                    <a:pt x="3246" y="216"/>
                    <a:pt x="3258" y="184"/>
                    <a:pt x="3282" y="159"/>
                  </a:cubicBezTo>
                  <a:cubicBezTo>
                    <a:pt x="3305" y="134"/>
                    <a:pt x="3335" y="122"/>
                    <a:pt x="3370" y="122"/>
                  </a:cubicBezTo>
                  <a:cubicBezTo>
                    <a:pt x="3405" y="122"/>
                    <a:pt x="3432" y="133"/>
                    <a:pt x="3451" y="155"/>
                  </a:cubicBezTo>
                  <a:cubicBezTo>
                    <a:pt x="3470" y="178"/>
                    <a:pt x="3480" y="209"/>
                    <a:pt x="3480" y="248"/>
                  </a:cubicBezTo>
                  <a:lnTo>
                    <a:pt x="3480" y="271"/>
                  </a:lnTo>
                  <a:close/>
                  <a:moveTo>
                    <a:pt x="3221" y="380"/>
                  </a:moveTo>
                  <a:lnTo>
                    <a:pt x="3221" y="380"/>
                  </a:lnTo>
                  <a:cubicBezTo>
                    <a:pt x="3209" y="385"/>
                    <a:pt x="3194" y="388"/>
                    <a:pt x="3176" y="388"/>
                  </a:cubicBezTo>
                  <a:cubicBezTo>
                    <a:pt x="3126" y="388"/>
                    <a:pt x="3101" y="364"/>
                    <a:pt x="3101" y="317"/>
                  </a:cubicBezTo>
                  <a:lnTo>
                    <a:pt x="3101" y="173"/>
                  </a:lnTo>
                  <a:lnTo>
                    <a:pt x="3059" y="173"/>
                  </a:lnTo>
                  <a:lnTo>
                    <a:pt x="3059" y="128"/>
                  </a:lnTo>
                  <a:lnTo>
                    <a:pt x="3101" y="128"/>
                  </a:lnTo>
                  <a:lnTo>
                    <a:pt x="3101" y="69"/>
                  </a:lnTo>
                  <a:lnTo>
                    <a:pt x="3159" y="52"/>
                  </a:lnTo>
                  <a:lnTo>
                    <a:pt x="3159" y="128"/>
                  </a:lnTo>
                  <a:lnTo>
                    <a:pt x="3221" y="128"/>
                  </a:lnTo>
                  <a:lnTo>
                    <a:pt x="3221" y="173"/>
                  </a:lnTo>
                  <a:lnTo>
                    <a:pt x="3159" y="173"/>
                  </a:lnTo>
                  <a:lnTo>
                    <a:pt x="3159" y="300"/>
                  </a:lnTo>
                  <a:cubicBezTo>
                    <a:pt x="3159" y="315"/>
                    <a:pt x="3162" y="326"/>
                    <a:pt x="3168" y="333"/>
                  </a:cubicBezTo>
                  <a:cubicBezTo>
                    <a:pt x="3173" y="339"/>
                    <a:pt x="3182" y="342"/>
                    <a:pt x="3195" y="342"/>
                  </a:cubicBezTo>
                  <a:cubicBezTo>
                    <a:pt x="3205" y="342"/>
                    <a:pt x="3213" y="339"/>
                    <a:pt x="3221" y="334"/>
                  </a:cubicBezTo>
                  <a:lnTo>
                    <a:pt x="3221" y="380"/>
                  </a:lnTo>
                  <a:close/>
                  <a:moveTo>
                    <a:pt x="3015" y="382"/>
                  </a:moveTo>
                  <a:lnTo>
                    <a:pt x="3015" y="382"/>
                  </a:lnTo>
                  <a:lnTo>
                    <a:pt x="2957" y="382"/>
                  </a:lnTo>
                  <a:lnTo>
                    <a:pt x="2957" y="128"/>
                  </a:lnTo>
                  <a:lnTo>
                    <a:pt x="3015" y="128"/>
                  </a:lnTo>
                  <a:lnTo>
                    <a:pt x="3015" y="382"/>
                  </a:lnTo>
                  <a:close/>
                  <a:moveTo>
                    <a:pt x="2986" y="74"/>
                  </a:moveTo>
                  <a:lnTo>
                    <a:pt x="2986" y="74"/>
                  </a:lnTo>
                  <a:cubicBezTo>
                    <a:pt x="2976" y="74"/>
                    <a:pt x="2968" y="71"/>
                    <a:pt x="2962" y="65"/>
                  </a:cubicBezTo>
                  <a:cubicBezTo>
                    <a:pt x="2955" y="59"/>
                    <a:pt x="2951" y="51"/>
                    <a:pt x="2951" y="41"/>
                  </a:cubicBezTo>
                  <a:cubicBezTo>
                    <a:pt x="2951" y="32"/>
                    <a:pt x="2955" y="24"/>
                    <a:pt x="2962" y="18"/>
                  </a:cubicBezTo>
                  <a:cubicBezTo>
                    <a:pt x="2968" y="11"/>
                    <a:pt x="2976" y="8"/>
                    <a:pt x="2986" y="8"/>
                  </a:cubicBezTo>
                  <a:cubicBezTo>
                    <a:pt x="2996" y="8"/>
                    <a:pt x="3004" y="11"/>
                    <a:pt x="3011" y="18"/>
                  </a:cubicBezTo>
                  <a:cubicBezTo>
                    <a:pt x="3018" y="24"/>
                    <a:pt x="3021" y="32"/>
                    <a:pt x="3021" y="41"/>
                  </a:cubicBezTo>
                  <a:cubicBezTo>
                    <a:pt x="3021" y="50"/>
                    <a:pt x="3018" y="58"/>
                    <a:pt x="3011" y="64"/>
                  </a:cubicBezTo>
                  <a:cubicBezTo>
                    <a:pt x="3004" y="71"/>
                    <a:pt x="2996" y="74"/>
                    <a:pt x="2986" y="74"/>
                  </a:cubicBezTo>
                  <a:close/>
                  <a:moveTo>
                    <a:pt x="2901" y="382"/>
                  </a:moveTo>
                  <a:lnTo>
                    <a:pt x="2901" y="382"/>
                  </a:lnTo>
                  <a:lnTo>
                    <a:pt x="2843" y="382"/>
                  </a:lnTo>
                  <a:lnTo>
                    <a:pt x="2843" y="239"/>
                  </a:lnTo>
                  <a:cubicBezTo>
                    <a:pt x="2843" y="191"/>
                    <a:pt x="2826" y="167"/>
                    <a:pt x="2792" y="167"/>
                  </a:cubicBezTo>
                  <a:cubicBezTo>
                    <a:pt x="2774" y="167"/>
                    <a:pt x="2760" y="174"/>
                    <a:pt x="2748" y="187"/>
                  </a:cubicBezTo>
                  <a:cubicBezTo>
                    <a:pt x="2737" y="200"/>
                    <a:pt x="2731" y="217"/>
                    <a:pt x="2731" y="237"/>
                  </a:cubicBezTo>
                  <a:lnTo>
                    <a:pt x="2731" y="382"/>
                  </a:lnTo>
                  <a:lnTo>
                    <a:pt x="2673" y="382"/>
                  </a:lnTo>
                  <a:lnTo>
                    <a:pt x="2673" y="128"/>
                  </a:lnTo>
                  <a:lnTo>
                    <a:pt x="2731" y="128"/>
                  </a:lnTo>
                  <a:lnTo>
                    <a:pt x="2731" y="170"/>
                  </a:lnTo>
                  <a:lnTo>
                    <a:pt x="2732" y="170"/>
                  </a:lnTo>
                  <a:cubicBezTo>
                    <a:pt x="2751" y="138"/>
                    <a:pt x="2779" y="122"/>
                    <a:pt x="2815" y="122"/>
                  </a:cubicBezTo>
                  <a:cubicBezTo>
                    <a:pt x="2843" y="122"/>
                    <a:pt x="2864" y="131"/>
                    <a:pt x="2879" y="149"/>
                  </a:cubicBezTo>
                  <a:cubicBezTo>
                    <a:pt x="2893" y="167"/>
                    <a:pt x="2901" y="193"/>
                    <a:pt x="2901" y="227"/>
                  </a:cubicBezTo>
                  <a:lnTo>
                    <a:pt x="2901" y="382"/>
                  </a:lnTo>
                  <a:close/>
                  <a:moveTo>
                    <a:pt x="2555" y="266"/>
                  </a:moveTo>
                  <a:lnTo>
                    <a:pt x="2555" y="266"/>
                  </a:lnTo>
                  <a:lnTo>
                    <a:pt x="2555" y="233"/>
                  </a:lnTo>
                  <a:cubicBezTo>
                    <a:pt x="2555" y="215"/>
                    <a:pt x="2549" y="199"/>
                    <a:pt x="2537" y="187"/>
                  </a:cubicBezTo>
                  <a:cubicBezTo>
                    <a:pt x="2525" y="174"/>
                    <a:pt x="2510" y="168"/>
                    <a:pt x="2492" y="168"/>
                  </a:cubicBezTo>
                  <a:cubicBezTo>
                    <a:pt x="2470" y="168"/>
                    <a:pt x="2453" y="176"/>
                    <a:pt x="2441" y="192"/>
                  </a:cubicBezTo>
                  <a:cubicBezTo>
                    <a:pt x="2428" y="208"/>
                    <a:pt x="2422" y="231"/>
                    <a:pt x="2422" y="260"/>
                  </a:cubicBezTo>
                  <a:cubicBezTo>
                    <a:pt x="2422" y="285"/>
                    <a:pt x="2428" y="305"/>
                    <a:pt x="2440" y="320"/>
                  </a:cubicBezTo>
                  <a:cubicBezTo>
                    <a:pt x="2452" y="335"/>
                    <a:pt x="2468" y="342"/>
                    <a:pt x="2487" y="342"/>
                  </a:cubicBezTo>
                  <a:cubicBezTo>
                    <a:pt x="2507" y="342"/>
                    <a:pt x="2524" y="335"/>
                    <a:pt x="2536" y="321"/>
                  </a:cubicBezTo>
                  <a:cubicBezTo>
                    <a:pt x="2549" y="306"/>
                    <a:pt x="2555" y="288"/>
                    <a:pt x="2555" y="266"/>
                  </a:cubicBezTo>
                  <a:close/>
                  <a:moveTo>
                    <a:pt x="2612" y="362"/>
                  </a:moveTo>
                  <a:lnTo>
                    <a:pt x="2612" y="362"/>
                  </a:lnTo>
                  <a:cubicBezTo>
                    <a:pt x="2612" y="455"/>
                    <a:pt x="2565" y="502"/>
                    <a:pt x="2471" y="502"/>
                  </a:cubicBezTo>
                  <a:cubicBezTo>
                    <a:pt x="2437" y="502"/>
                    <a:pt x="2408" y="497"/>
                    <a:pt x="2383" y="486"/>
                  </a:cubicBezTo>
                  <a:lnTo>
                    <a:pt x="2383" y="433"/>
                  </a:lnTo>
                  <a:cubicBezTo>
                    <a:pt x="2411" y="449"/>
                    <a:pt x="2438" y="457"/>
                    <a:pt x="2463" y="457"/>
                  </a:cubicBezTo>
                  <a:cubicBezTo>
                    <a:pt x="2524" y="457"/>
                    <a:pt x="2554" y="427"/>
                    <a:pt x="2554" y="367"/>
                  </a:cubicBezTo>
                  <a:lnTo>
                    <a:pt x="2554" y="339"/>
                  </a:lnTo>
                  <a:lnTo>
                    <a:pt x="2553" y="339"/>
                  </a:lnTo>
                  <a:cubicBezTo>
                    <a:pt x="2534" y="372"/>
                    <a:pt x="2505" y="388"/>
                    <a:pt x="2467" y="388"/>
                  </a:cubicBezTo>
                  <a:cubicBezTo>
                    <a:pt x="2436" y="388"/>
                    <a:pt x="2411" y="377"/>
                    <a:pt x="2392" y="354"/>
                  </a:cubicBezTo>
                  <a:cubicBezTo>
                    <a:pt x="2372" y="332"/>
                    <a:pt x="2363" y="301"/>
                    <a:pt x="2363" y="263"/>
                  </a:cubicBezTo>
                  <a:cubicBezTo>
                    <a:pt x="2363" y="220"/>
                    <a:pt x="2373" y="185"/>
                    <a:pt x="2394" y="160"/>
                  </a:cubicBezTo>
                  <a:cubicBezTo>
                    <a:pt x="2414" y="134"/>
                    <a:pt x="2442" y="122"/>
                    <a:pt x="2478" y="122"/>
                  </a:cubicBezTo>
                  <a:cubicBezTo>
                    <a:pt x="2512" y="122"/>
                    <a:pt x="2537" y="135"/>
                    <a:pt x="2553" y="163"/>
                  </a:cubicBezTo>
                  <a:lnTo>
                    <a:pt x="2554" y="163"/>
                  </a:lnTo>
                  <a:lnTo>
                    <a:pt x="2554" y="128"/>
                  </a:lnTo>
                  <a:lnTo>
                    <a:pt x="2612" y="128"/>
                  </a:lnTo>
                  <a:lnTo>
                    <a:pt x="2612" y="362"/>
                  </a:lnTo>
                  <a:close/>
                  <a:moveTo>
                    <a:pt x="2313" y="382"/>
                  </a:moveTo>
                  <a:lnTo>
                    <a:pt x="2313" y="382"/>
                  </a:lnTo>
                  <a:lnTo>
                    <a:pt x="2251" y="382"/>
                  </a:lnTo>
                  <a:lnTo>
                    <a:pt x="2251" y="25"/>
                  </a:lnTo>
                  <a:lnTo>
                    <a:pt x="2313" y="25"/>
                  </a:lnTo>
                  <a:lnTo>
                    <a:pt x="2313" y="382"/>
                  </a:lnTo>
                  <a:close/>
                  <a:moveTo>
                    <a:pt x="2084" y="173"/>
                  </a:moveTo>
                  <a:lnTo>
                    <a:pt x="2084" y="173"/>
                  </a:lnTo>
                  <a:lnTo>
                    <a:pt x="2084" y="128"/>
                  </a:lnTo>
                  <a:lnTo>
                    <a:pt x="2023" y="128"/>
                  </a:lnTo>
                  <a:lnTo>
                    <a:pt x="2023" y="52"/>
                  </a:lnTo>
                  <a:lnTo>
                    <a:pt x="1965" y="69"/>
                  </a:lnTo>
                  <a:lnTo>
                    <a:pt x="1965" y="128"/>
                  </a:lnTo>
                  <a:lnTo>
                    <a:pt x="1924" y="128"/>
                  </a:lnTo>
                  <a:lnTo>
                    <a:pt x="1922" y="128"/>
                  </a:lnTo>
                  <a:lnTo>
                    <a:pt x="1864" y="128"/>
                  </a:lnTo>
                  <a:lnTo>
                    <a:pt x="1864" y="93"/>
                  </a:lnTo>
                  <a:cubicBezTo>
                    <a:pt x="1864" y="61"/>
                    <a:pt x="1878" y="45"/>
                    <a:pt x="1907" y="45"/>
                  </a:cubicBezTo>
                  <a:cubicBezTo>
                    <a:pt x="1917" y="45"/>
                    <a:pt x="1925" y="48"/>
                    <a:pt x="1933" y="52"/>
                  </a:cubicBezTo>
                  <a:lnTo>
                    <a:pt x="1933" y="5"/>
                  </a:lnTo>
                  <a:cubicBezTo>
                    <a:pt x="1925" y="2"/>
                    <a:pt x="1914" y="0"/>
                    <a:pt x="1899" y="0"/>
                  </a:cubicBezTo>
                  <a:cubicBezTo>
                    <a:pt x="1873" y="0"/>
                    <a:pt x="1851" y="7"/>
                    <a:pt x="1833" y="23"/>
                  </a:cubicBezTo>
                  <a:cubicBezTo>
                    <a:pt x="1815" y="38"/>
                    <a:pt x="1807" y="59"/>
                    <a:pt x="1807" y="86"/>
                  </a:cubicBezTo>
                  <a:lnTo>
                    <a:pt x="1807" y="128"/>
                  </a:lnTo>
                  <a:lnTo>
                    <a:pt x="1763" y="128"/>
                  </a:lnTo>
                  <a:lnTo>
                    <a:pt x="1763" y="173"/>
                  </a:lnTo>
                  <a:lnTo>
                    <a:pt x="1807" y="173"/>
                  </a:lnTo>
                  <a:lnTo>
                    <a:pt x="1807" y="382"/>
                  </a:lnTo>
                  <a:lnTo>
                    <a:pt x="1865" y="382"/>
                  </a:lnTo>
                  <a:lnTo>
                    <a:pt x="1865" y="173"/>
                  </a:lnTo>
                  <a:lnTo>
                    <a:pt x="1922" y="173"/>
                  </a:lnTo>
                  <a:lnTo>
                    <a:pt x="1924" y="173"/>
                  </a:lnTo>
                  <a:lnTo>
                    <a:pt x="1965" y="173"/>
                  </a:lnTo>
                  <a:lnTo>
                    <a:pt x="1965" y="317"/>
                  </a:lnTo>
                  <a:cubicBezTo>
                    <a:pt x="1965" y="364"/>
                    <a:pt x="1990" y="388"/>
                    <a:pt x="2039" y="388"/>
                  </a:cubicBezTo>
                  <a:cubicBezTo>
                    <a:pt x="2058" y="388"/>
                    <a:pt x="2073" y="385"/>
                    <a:pt x="2084" y="380"/>
                  </a:cubicBezTo>
                  <a:lnTo>
                    <a:pt x="2084" y="334"/>
                  </a:lnTo>
                  <a:cubicBezTo>
                    <a:pt x="2077" y="339"/>
                    <a:pt x="2068" y="342"/>
                    <a:pt x="2059" y="342"/>
                  </a:cubicBezTo>
                  <a:cubicBezTo>
                    <a:pt x="2046" y="342"/>
                    <a:pt x="2037" y="339"/>
                    <a:pt x="2031" y="333"/>
                  </a:cubicBezTo>
                  <a:cubicBezTo>
                    <a:pt x="2026" y="326"/>
                    <a:pt x="2023" y="315"/>
                    <a:pt x="2023" y="300"/>
                  </a:cubicBezTo>
                  <a:lnTo>
                    <a:pt x="2023" y="173"/>
                  </a:lnTo>
                  <a:lnTo>
                    <a:pt x="2084" y="173"/>
                  </a:lnTo>
                  <a:close/>
                  <a:moveTo>
                    <a:pt x="1614" y="168"/>
                  </a:moveTo>
                  <a:lnTo>
                    <a:pt x="1614" y="168"/>
                  </a:lnTo>
                  <a:cubicBezTo>
                    <a:pt x="1591" y="168"/>
                    <a:pt x="1573" y="175"/>
                    <a:pt x="1560" y="191"/>
                  </a:cubicBezTo>
                  <a:cubicBezTo>
                    <a:pt x="1547" y="207"/>
                    <a:pt x="1541" y="229"/>
                    <a:pt x="1541" y="256"/>
                  </a:cubicBezTo>
                  <a:cubicBezTo>
                    <a:pt x="1541" y="283"/>
                    <a:pt x="1547" y="304"/>
                    <a:pt x="1561" y="319"/>
                  </a:cubicBezTo>
                  <a:cubicBezTo>
                    <a:pt x="1574" y="335"/>
                    <a:pt x="1592" y="342"/>
                    <a:pt x="1614" y="342"/>
                  </a:cubicBezTo>
                  <a:cubicBezTo>
                    <a:pt x="1637" y="342"/>
                    <a:pt x="1654" y="335"/>
                    <a:pt x="1667" y="320"/>
                  </a:cubicBezTo>
                  <a:cubicBezTo>
                    <a:pt x="1679" y="305"/>
                    <a:pt x="1685" y="283"/>
                    <a:pt x="1685" y="255"/>
                  </a:cubicBezTo>
                  <a:cubicBezTo>
                    <a:pt x="1685" y="227"/>
                    <a:pt x="1679" y="206"/>
                    <a:pt x="1667" y="190"/>
                  </a:cubicBezTo>
                  <a:cubicBezTo>
                    <a:pt x="1654" y="175"/>
                    <a:pt x="1637" y="168"/>
                    <a:pt x="1614" y="168"/>
                  </a:cubicBezTo>
                  <a:close/>
                  <a:moveTo>
                    <a:pt x="1611" y="388"/>
                  </a:moveTo>
                  <a:lnTo>
                    <a:pt x="1611" y="388"/>
                  </a:lnTo>
                  <a:cubicBezTo>
                    <a:pt x="1572" y="388"/>
                    <a:pt x="1540" y="376"/>
                    <a:pt x="1517" y="353"/>
                  </a:cubicBezTo>
                  <a:cubicBezTo>
                    <a:pt x="1493" y="329"/>
                    <a:pt x="1481" y="297"/>
                    <a:pt x="1481" y="258"/>
                  </a:cubicBezTo>
                  <a:cubicBezTo>
                    <a:pt x="1481" y="215"/>
                    <a:pt x="1494" y="182"/>
                    <a:pt x="1518" y="158"/>
                  </a:cubicBezTo>
                  <a:cubicBezTo>
                    <a:pt x="1543" y="134"/>
                    <a:pt x="1576" y="122"/>
                    <a:pt x="1618" y="122"/>
                  </a:cubicBezTo>
                  <a:cubicBezTo>
                    <a:pt x="1658" y="122"/>
                    <a:pt x="1689" y="133"/>
                    <a:pt x="1711" y="157"/>
                  </a:cubicBezTo>
                  <a:cubicBezTo>
                    <a:pt x="1733" y="180"/>
                    <a:pt x="1744" y="212"/>
                    <a:pt x="1744" y="254"/>
                  </a:cubicBezTo>
                  <a:cubicBezTo>
                    <a:pt x="1744" y="295"/>
                    <a:pt x="1732" y="327"/>
                    <a:pt x="1708" y="352"/>
                  </a:cubicBezTo>
                  <a:cubicBezTo>
                    <a:pt x="1684" y="376"/>
                    <a:pt x="1652" y="388"/>
                    <a:pt x="1611" y="388"/>
                  </a:cubicBezTo>
                  <a:close/>
                  <a:moveTo>
                    <a:pt x="1266" y="374"/>
                  </a:moveTo>
                  <a:lnTo>
                    <a:pt x="1266" y="374"/>
                  </a:lnTo>
                  <a:lnTo>
                    <a:pt x="1266" y="321"/>
                  </a:lnTo>
                  <a:cubicBezTo>
                    <a:pt x="1287" y="337"/>
                    <a:pt x="1311" y="345"/>
                    <a:pt x="1338" y="345"/>
                  </a:cubicBezTo>
                  <a:cubicBezTo>
                    <a:pt x="1373" y="345"/>
                    <a:pt x="1390" y="335"/>
                    <a:pt x="1390" y="315"/>
                  </a:cubicBezTo>
                  <a:cubicBezTo>
                    <a:pt x="1390" y="309"/>
                    <a:pt x="1389" y="304"/>
                    <a:pt x="1386" y="300"/>
                  </a:cubicBezTo>
                  <a:cubicBezTo>
                    <a:pt x="1383" y="296"/>
                    <a:pt x="1378" y="292"/>
                    <a:pt x="1373" y="289"/>
                  </a:cubicBezTo>
                  <a:cubicBezTo>
                    <a:pt x="1368" y="286"/>
                    <a:pt x="1362" y="283"/>
                    <a:pt x="1355" y="281"/>
                  </a:cubicBezTo>
                  <a:cubicBezTo>
                    <a:pt x="1348" y="278"/>
                    <a:pt x="1341" y="275"/>
                    <a:pt x="1332" y="272"/>
                  </a:cubicBezTo>
                  <a:cubicBezTo>
                    <a:pt x="1322" y="268"/>
                    <a:pt x="1312" y="264"/>
                    <a:pt x="1304" y="259"/>
                  </a:cubicBezTo>
                  <a:cubicBezTo>
                    <a:pt x="1296" y="254"/>
                    <a:pt x="1289" y="249"/>
                    <a:pt x="1283" y="243"/>
                  </a:cubicBezTo>
                  <a:cubicBezTo>
                    <a:pt x="1277" y="237"/>
                    <a:pt x="1273" y="231"/>
                    <a:pt x="1270" y="223"/>
                  </a:cubicBezTo>
                  <a:cubicBezTo>
                    <a:pt x="1267" y="216"/>
                    <a:pt x="1266" y="207"/>
                    <a:pt x="1266" y="197"/>
                  </a:cubicBezTo>
                  <a:cubicBezTo>
                    <a:pt x="1266" y="185"/>
                    <a:pt x="1269" y="174"/>
                    <a:pt x="1275" y="164"/>
                  </a:cubicBezTo>
                  <a:cubicBezTo>
                    <a:pt x="1281" y="155"/>
                    <a:pt x="1288" y="147"/>
                    <a:pt x="1298" y="141"/>
                  </a:cubicBezTo>
                  <a:cubicBezTo>
                    <a:pt x="1308" y="134"/>
                    <a:pt x="1319" y="130"/>
                    <a:pt x="1332" y="126"/>
                  </a:cubicBezTo>
                  <a:cubicBezTo>
                    <a:pt x="1344" y="123"/>
                    <a:pt x="1357" y="122"/>
                    <a:pt x="1371" y="122"/>
                  </a:cubicBezTo>
                  <a:cubicBezTo>
                    <a:pt x="1394" y="122"/>
                    <a:pt x="1415" y="125"/>
                    <a:pt x="1434" y="132"/>
                  </a:cubicBezTo>
                  <a:lnTo>
                    <a:pt x="1434" y="183"/>
                  </a:lnTo>
                  <a:cubicBezTo>
                    <a:pt x="1416" y="170"/>
                    <a:pt x="1395" y="164"/>
                    <a:pt x="1372" y="164"/>
                  </a:cubicBezTo>
                  <a:cubicBezTo>
                    <a:pt x="1365" y="164"/>
                    <a:pt x="1358" y="165"/>
                    <a:pt x="1352" y="167"/>
                  </a:cubicBezTo>
                  <a:cubicBezTo>
                    <a:pt x="1346" y="168"/>
                    <a:pt x="1341" y="170"/>
                    <a:pt x="1337" y="173"/>
                  </a:cubicBezTo>
                  <a:cubicBezTo>
                    <a:pt x="1333" y="175"/>
                    <a:pt x="1330" y="179"/>
                    <a:pt x="1327" y="182"/>
                  </a:cubicBezTo>
                  <a:cubicBezTo>
                    <a:pt x="1325" y="186"/>
                    <a:pt x="1324" y="190"/>
                    <a:pt x="1324" y="195"/>
                  </a:cubicBezTo>
                  <a:cubicBezTo>
                    <a:pt x="1324" y="200"/>
                    <a:pt x="1325" y="205"/>
                    <a:pt x="1327" y="209"/>
                  </a:cubicBezTo>
                  <a:cubicBezTo>
                    <a:pt x="1330" y="212"/>
                    <a:pt x="1333" y="216"/>
                    <a:pt x="1338" y="219"/>
                  </a:cubicBezTo>
                  <a:cubicBezTo>
                    <a:pt x="1342" y="222"/>
                    <a:pt x="1348" y="224"/>
                    <a:pt x="1354" y="227"/>
                  </a:cubicBezTo>
                  <a:cubicBezTo>
                    <a:pt x="1361" y="229"/>
                    <a:pt x="1368" y="232"/>
                    <a:pt x="1376" y="234"/>
                  </a:cubicBezTo>
                  <a:cubicBezTo>
                    <a:pt x="1387" y="239"/>
                    <a:pt x="1397" y="244"/>
                    <a:pt x="1406" y="248"/>
                  </a:cubicBezTo>
                  <a:cubicBezTo>
                    <a:pt x="1415" y="253"/>
                    <a:pt x="1422" y="258"/>
                    <a:pt x="1428" y="264"/>
                  </a:cubicBezTo>
                  <a:cubicBezTo>
                    <a:pt x="1434" y="270"/>
                    <a:pt x="1439" y="277"/>
                    <a:pt x="1442" y="284"/>
                  </a:cubicBezTo>
                  <a:cubicBezTo>
                    <a:pt x="1446" y="292"/>
                    <a:pt x="1447" y="301"/>
                    <a:pt x="1447" y="312"/>
                  </a:cubicBezTo>
                  <a:cubicBezTo>
                    <a:pt x="1447" y="325"/>
                    <a:pt x="1444" y="336"/>
                    <a:pt x="1438" y="346"/>
                  </a:cubicBezTo>
                  <a:cubicBezTo>
                    <a:pt x="1432" y="355"/>
                    <a:pt x="1424" y="363"/>
                    <a:pt x="1414" y="370"/>
                  </a:cubicBezTo>
                  <a:cubicBezTo>
                    <a:pt x="1404" y="376"/>
                    <a:pt x="1393" y="381"/>
                    <a:pt x="1380" y="384"/>
                  </a:cubicBezTo>
                  <a:cubicBezTo>
                    <a:pt x="1367" y="387"/>
                    <a:pt x="1353" y="388"/>
                    <a:pt x="1339" y="388"/>
                  </a:cubicBezTo>
                  <a:cubicBezTo>
                    <a:pt x="1311" y="388"/>
                    <a:pt x="1286" y="384"/>
                    <a:pt x="1266" y="374"/>
                  </a:cubicBezTo>
                  <a:close/>
                  <a:moveTo>
                    <a:pt x="1097" y="168"/>
                  </a:moveTo>
                  <a:lnTo>
                    <a:pt x="1097" y="168"/>
                  </a:lnTo>
                  <a:cubicBezTo>
                    <a:pt x="1074" y="168"/>
                    <a:pt x="1056" y="175"/>
                    <a:pt x="1043" y="191"/>
                  </a:cubicBezTo>
                  <a:cubicBezTo>
                    <a:pt x="1030" y="207"/>
                    <a:pt x="1024" y="229"/>
                    <a:pt x="1024" y="256"/>
                  </a:cubicBezTo>
                  <a:cubicBezTo>
                    <a:pt x="1024" y="283"/>
                    <a:pt x="1030" y="304"/>
                    <a:pt x="1044" y="319"/>
                  </a:cubicBezTo>
                  <a:cubicBezTo>
                    <a:pt x="1057" y="335"/>
                    <a:pt x="1075" y="342"/>
                    <a:pt x="1097" y="342"/>
                  </a:cubicBezTo>
                  <a:cubicBezTo>
                    <a:pt x="1120" y="342"/>
                    <a:pt x="1137" y="335"/>
                    <a:pt x="1150" y="320"/>
                  </a:cubicBezTo>
                  <a:cubicBezTo>
                    <a:pt x="1162" y="305"/>
                    <a:pt x="1168" y="283"/>
                    <a:pt x="1168" y="255"/>
                  </a:cubicBezTo>
                  <a:cubicBezTo>
                    <a:pt x="1168" y="227"/>
                    <a:pt x="1162" y="206"/>
                    <a:pt x="1150" y="190"/>
                  </a:cubicBezTo>
                  <a:cubicBezTo>
                    <a:pt x="1137" y="175"/>
                    <a:pt x="1120" y="168"/>
                    <a:pt x="1097" y="168"/>
                  </a:cubicBezTo>
                  <a:close/>
                  <a:moveTo>
                    <a:pt x="1094" y="388"/>
                  </a:moveTo>
                  <a:lnTo>
                    <a:pt x="1094" y="388"/>
                  </a:lnTo>
                  <a:cubicBezTo>
                    <a:pt x="1055" y="388"/>
                    <a:pt x="1023" y="376"/>
                    <a:pt x="1000" y="353"/>
                  </a:cubicBezTo>
                  <a:cubicBezTo>
                    <a:pt x="976" y="329"/>
                    <a:pt x="964" y="297"/>
                    <a:pt x="964" y="258"/>
                  </a:cubicBezTo>
                  <a:cubicBezTo>
                    <a:pt x="964" y="215"/>
                    <a:pt x="977" y="182"/>
                    <a:pt x="1001" y="158"/>
                  </a:cubicBezTo>
                  <a:cubicBezTo>
                    <a:pt x="1026" y="134"/>
                    <a:pt x="1059" y="122"/>
                    <a:pt x="1101" y="122"/>
                  </a:cubicBezTo>
                  <a:cubicBezTo>
                    <a:pt x="1140" y="122"/>
                    <a:pt x="1172" y="133"/>
                    <a:pt x="1194" y="157"/>
                  </a:cubicBezTo>
                  <a:cubicBezTo>
                    <a:pt x="1216" y="180"/>
                    <a:pt x="1227" y="212"/>
                    <a:pt x="1227" y="254"/>
                  </a:cubicBezTo>
                  <a:cubicBezTo>
                    <a:pt x="1227" y="295"/>
                    <a:pt x="1215" y="327"/>
                    <a:pt x="1191" y="352"/>
                  </a:cubicBezTo>
                  <a:cubicBezTo>
                    <a:pt x="1167" y="376"/>
                    <a:pt x="1135" y="388"/>
                    <a:pt x="1094" y="388"/>
                  </a:cubicBezTo>
                  <a:close/>
                  <a:moveTo>
                    <a:pt x="944" y="182"/>
                  </a:moveTo>
                  <a:lnTo>
                    <a:pt x="944" y="182"/>
                  </a:lnTo>
                  <a:cubicBezTo>
                    <a:pt x="937" y="177"/>
                    <a:pt x="927" y="174"/>
                    <a:pt x="914" y="174"/>
                  </a:cubicBezTo>
                  <a:cubicBezTo>
                    <a:pt x="897" y="174"/>
                    <a:pt x="883" y="182"/>
                    <a:pt x="871" y="197"/>
                  </a:cubicBezTo>
                  <a:cubicBezTo>
                    <a:pt x="860" y="213"/>
                    <a:pt x="854" y="234"/>
                    <a:pt x="854" y="260"/>
                  </a:cubicBezTo>
                  <a:lnTo>
                    <a:pt x="854" y="382"/>
                  </a:lnTo>
                  <a:lnTo>
                    <a:pt x="796" y="382"/>
                  </a:lnTo>
                  <a:lnTo>
                    <a:pt x="796" y="128"/>
                  </a:lnTo>
                  <a:lnTo>
                    <a:pt x="854" y="128"/>
                  </a:lnTo>
                  <a:lnTo>
                    <a:pt x="854" y="180"/>
                  </a:lnTo>
                  <a:lnTo>
                    <a:pt x="855" y="180"/>
                  </a:lnTo>
                  <a:cubicBezTo>
                    <a:pt x="861" y="162"/>
                    <a:pt x="869" y="148"/>
                    <a:pt x="881" y="138"/>
                  </a:cubicBezTo>
                  <a:cubicBezTo>
                    <a:pt x="893" y="128"/>
                    <a:pt x="906" y="123"/>
                    <a:pt x="920" y="123"/>
                  </a:cubicBezTo>
                  <a:cubicBezTo>
                    <a:pt x="931" y="123"/>
                    <a:pt x="939" y="125"/>
                    <a:pt x="944" y="128"/>
                  </a:cubicBezTo>
                  <a:lnTo>
                    <a:pt x="944" y="182"/>
                  </a:lnTo>
                  <a:close/>
                  <a:moveTo>
                    <a:pt x="743" y="371"/>
                  </a:moveTo>
                  <a:lnTo>
                    <a:pt x="743" y="371"/>
                  </a:lnTo>
                  <a:cubicBezTo>
                    <a:pt x="723" y="382"/>
                    <a:pt x="698" y="388"/>
                    <a:pt x="670" y="388"/>
                  </a:cubicBezTo>
                  <a:cubicBezTo>
                    <a:pt x="632" y="388"/>
                    <a:pt x="602" y="376"/>
                    <a:pt x="578" y="353"/>
                  </a:cubicBezTo>
                  <a:cubicBezTo>
                    <a:pt x="555" y="329"/>
                    <a:pt x="544" y="299"/>
                    <a:pt x="544" y="261"/>
                  </a:cubicBezTo>
                  <a:cubicBezTo>
                    <a:pt x="544" y="219"/>
                    <a:pt x="556" y="185"/>
                    <a:pt x="581" y="160"/>
                  </a:cubicBezTo>
                  <a:cubicBezTo>
                    <a:pt x="606" y="134"/>
                    <a:pt x="640" y="122"/>
                    <a:pt x="682" y="122"/>
                  </a:cubicBezTo>
                  <a:cubicBezTo>
                    <a:pt x="705" y="122"/>
                    <a:pt x="726" y="126"/>
                    <a:pt x="743" y="134"/>
                  </a:cubicBezTo>
                  <a:lnTo>
                    <a:pt x="743" y="187"/>
                  </a:lnTo>
                  <a:cubicBezTo>
                    <a:pt x="726" y="174"/>
                    <a:pt x="707" y="168"/>
                    <a:pt x="686" y="168"/>
                  </a:cubicBezTo>
                  <a:cubicBezTo>
                    <a:pt x="662" y="168"/>
                    <a:pt x="642" y="176"/>
                    <a:pt x="626" y="192"/>
                  </a:cubicBezTo>
                  <a:cubicBezTo>
                    <a:pt x="611" y="209"/>
                    <a:pt x="603" y="230"/>
                    <a:pt x="603" y="257"/>
                  </a:cubicBezTo>
                  <a:cubicBezTo>
                    <a:pt x="603" y="284"/>
                    <a:pt x="610" y="304"/>
                    <a:pt x="625" y="320"/>
                  </a:cubicBezTo>
                  <a:cubicBezTo>
                    <a:pt x="640" y="335"/>
                    <a:pt x="659" y="342"/>
                    <a:pt x="684" y="342"/>
                  </a:cubicBezTo>
                  <a:cubicBezTo>
                    <a:pt x="705" y="342"/>
                    <a:pt x="725" y="335"/>
                    <a:pt x="743" y="320"/>
                  </a:cubicBezTo>
                  <a:lnTo>
                    <a:pt x="743" y="371"/>
                  </a:lnTo>
                  <a:close/>
                  <a:moveTo>
                    <a:pt x="499" y="382"/>
                  </a:moveTo>
                  <a:lnTo>
                    <a:pt x="499" y="382"/>
                  </a:lnTo>
                  <a:lnTo>
                    <a:pt x="441" y="382"/>
                  </a:lnTo>
                  <a:lnTo>
                    <a:pt x="441" y="128"/>
                  </a:lnTo>
                  <a:lnTo>
                    <a:pt x="499" y="128"/>
                  </a:lnTo>
                  <a:lnTo>
                    <a:pt x="499" y="382"/>
                  </a:lnTo>
                  <a:close/>
                  <a:moveTo>
                    <a:pt x="470" y="74"/>
                  </a:moveTo>
                  <a:lnTo>
                    <a:pt x="470" y="74"/>
                  </a:lnTo>
                  <a:cubicBezTo>
                    <a:pt x="461" y="74"/>
                    <a:pt x="453" y="71"/>
                    <a:pt x="446" y="65"/>
                  </a:cubicBezTo>
                  <a:cubicBezTo>
                    <a:pt x="439" y="59"/>
                    <a:pt x="436" y="51"/>
                    <a:pt x="436" y="41"/>
                  </a:cubicBezTo>
                  <a:cubicBezTo>
                    <a:pt x="436" y="32"/>
                    <a:pt x="439" y="24"/>
                    <a:pt x="446" y="18"/>
                  </a:cubicBezTo>
                  <a:cubicBezTo>
                    <a:pt x="453" y="11"/>
                    <a:pt x="461" y="8"/>
                    <a:pt x="470" y="8"/>
                  </a:cubicBezTo>
                  <a:cubicBezTo>
                    <a:pt x="480" y="8"/>
                    <a:pt x="489" y="11"/>
                    <a:pt x="495" y="18"/>
                  </a:cubicBezTo>
                  <a:cubicBezTo>
                    <a:pt x="502" y="24"/>
                    <a:pt x="506" y="32"/>
                    <a:pt x="506" y="41"/>
                  </a:cubicBezTo>
                  <a:cubicBezTo>
                    <a:pt x="506" y="50"/>
                    <a:pt x="502" y="58"/>
                    <a:pt x="495" y="64"/>
                  </a:cubicBezTo>
                  <a:cubicBezTo>
                    <a:pt x="489" y="71"/>
                    <a:pt x="480" y="74"/>
                    <a:pt x="470" y="74"/>
                  </a:cubicBezTo>
                  <a:close/>
                  <a:moveTo>
                    <a:pt x="385" y="382"/>
                  </a:moveTo>
                  <a:lnTo>
                    <a:pt x="385" y="382"/>
                  </a:lnTo>
                  <a:lnTo>
                    <a:pt x="326" y="382"/>
                  </a:lnTo>
                  <a:lnTo>
                    <a:pt x="326" y="151"/>
                  </a:lnTo>
                  <a:cubicBezTo>
                    <a:pt x="326" y="132"/>
                    <a:pt x="327" y="109"/>
                    <a:pt x="329" y="82"/>
                  </a:cubicBezTo>
                  <a:lnTo>
                    <a:pt x="328" y="82"/>
                  </a:lnTo>
                  <a:cubicBezTo>
                    <a:pt x="324" y="98"/>
                    <a:pt x="321" y="109"/>
                    <a:pt x="318" y="116"/>
                  </a:cubicBezTo>
                  <a:lnTo>
                    <a:pt x="211" y="382"/>
                  </a:lnTo>
                  <a:lnTo>
                    <a:pt x="170" y="382"/>
                  </a:lnTo>
                  <a:lnTo>
                    <a:pt x="63" y="118"/>
                  </a:lnTo>
                  <a:cubicBezTo>
                    <a:pt x="60" y="110"/>
                    <a:pt x="57" y="98"/>
                    <a:pt x="54" y="82"/>
                  </a:cubicBezTo>
                  <a:lnTo>
                    <a:pt x="53" y="82"/>
                  </a:lnTo>
                  <a:cubicBezTo>
                    <a:pt x="54" y="96"/>
                    <a:pt x="55" y="120"/>
                    <a:pt x="55" y="152"/>
                  </a:cubicBezTo>
                  <a:lnTo>
                    <a:pt x="55" y="382"/>
                  </a:lnTo>
                  <a:lnTo>
                    <a:pt x="0" y="382"/>
                  </a:lnTo>
                  <a:lnTo>
                    <a:pt x="0" y="25"/>
                  </a:lnTo>
                  <a:lnTo>
                    <a:pt x="83" y="25"/>
                  </a:lnTo>
                  <a:lnTo>
                    <a:pt x="178" y="263"/>
                  </a:lnTo>
                  <a:cubicBezTo>
                    <a:pt x="185" y="281"/>
                    <a:pt x="189" y="295"/>
                    <a:pt x="192" y="304"/>
                  </a:cubicBezTo>
                  <a:lnTo>
                    <a:pt x="193" y="304"/>
                  </a:lnTo>
                  <a:cubicBezTo>
                    <a:pt x="199" y="285"/>
                    <a:pt x="204" y="271"/>
                    <a:pt x="208" y="262"/>
                  </a:cubicBezTo>
                  <a:lnTo>
                    <a:pt x="304" y="25"/>
                  </a:lnTo>
                  <a:lnTo>
                    <a:pt x="385" y="25"/>
                  </a:lnTo>
                  <a:lnTo>
                    <a:pt x="385" y="382"/>
                  </a:lnTo>
                  <a:close/>
                </a:path>
              </a:pathLst>
            </a:custGeom>
            <a:solidFill>
              <a:srgbClr val="D83B0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6">
              <a:extLst>
                <a:ext uri="{FF2B5EF4-FFF2-40B4-BE49-F238E27FC236}">
                  <a16:creationId xmlns:a16="http://schemas.microsoft.com/office/drawing/2014/main" id="{91DB8217-F6EA-4C31-9D14-59EC72BFC62D}"/>
                </a:ext>
              </a:extLst>
            </p:cNvPr>
            <p:cNvSpPr>
              <a:spLocks noChangeAspect="1" noEditPoints="1"/>
            </p:cNvSpPr>
            <p:nvPr userDrawn="1"/>
          </p:nvSpPr>
          <p:spPr bwMode="black">
            <a:xfrm>
              <a:off x="342" y="1889"/>
              <a:ext cx="1389" cy="284"/>
            </a:xfrm>
            <a:custGeom>
              <a:avLst/>
              <a:gdLst>
                <a:gd name="T0" fmla="*/ 1904 w 1904"/>
                <a:gd name="T1" fmla="*/ 178 h 384"/>
                <a:gd name="T2" fmla="*/ 1831 w 1904"/>
                <a:gd name="T3" fmla="*/ 193 h 384"/>
                <a:gd name="T4" fmla="*/ 1814 w 1904"/>
                <a:gd name="T5" fmla="*/ 378 h 384"/>
                <a:gd name="T6" fmla="*/ 1756 w 1904"/>
                <a:gd name="T7" fmla="*/ 123 h 384"/>
                <a:gd name="T8" fmla="*/ 1814 w 1904"/>
                <a:gd name="T9" fmla="*/ 175 h 384"/>
                <a:gd name="T10" fmla="*/ 1841 w 1904"/>
                <a:gd name="T11" fmla="*/ 133 h 384"/>
                <a:gd name="T12" fmla="*/ 1904 w 1904"/>
                <a:gd name="T13" fmla="*/ 123 h 384"/>
                <a:gd name="T14" fmla="*/ 1698 w 1904"/>
                <a:gd name="T15" fmla="*/ 378 h 384"/>
                <a:gd name="T16" fmla="*/ 1640 w 1904"/>
                <a:gd name="T17" fmla="*/ 378 h 384"/>
                <a:gd name="T18" fmla="*/ 1639 w 1904"/>
                <a:gd name="T19" fmla="*/ 337 h 384"/>
                <a:gd name="T20" fmla="*/ 1470 w 1904"/>
                <a:gd name="T21" fmla="*/ 275 h 384"/>
                <a:gd name="T22" fmla="*/ 1528 w 1904"/>
                <a:gd name="T23" fmla="*/ 123 h 384"/>
                <a:gd name="T24" fmla="*/ 1581 w 1904"/>
                <a:gd name="T25" fmla="*/ 338 h 384"/>
                <a:gd name="T26" fmla="*/ 1640 w 1904"/>
                <a:gd name="T27" fmla="*/ 269 h 384"/>
                <a:gd name="T28" fmla="*/ 1698 w 1904"/>
                <a:gd name="T29" fmla="*/ 123 h 384"/>
                <a:gd name="T30" fmla="*/ 1295 w 1904"/>
                <a:gd name="T31" fmla="*/ 163 h 384"/>
                <a:gd name="T32" fmla="*/ 1241 w 1904"/>
                <a:gd name="T33" fmla="*/ 186 h 384"/>
                <a:gd name="T34" fmla="*/ 1241 w 1904"/>
                <a:gd name="T35" fmla="*/ 315 h 384"/>
                <a:gd name="T36" fmla="*/ 1347 w 1904"/>
                <a:gd name="T37" fmla="*/ 315 h 384"/>
                <a:gd name="T38" fmla="*/ 1347 w 1904"/>
                <a:gd name="T39" fmla="*/ 186 h 384"/>
                <a:gd name="T40" fmla="*/ 1292 w 1904"/>
                <a:gd name="T41" fmla="*/ 384 h 384"/>
                <a:gd name="T42" fmla="*/ 1198 w 1904"/>
                <a:gd name="T43" fmla="*/ 348 h 384"/>
                <a:gd name="T44" fmla="*/ 1199 w 1904"/>
                <a:gd name="T45" fmla="*/ 153 h 384"/>
                <a:gd name="T46" fmla="*/ 1392 w 1904"/>
                <a:gd name="T47" fmla="*/ 152 h 384"/>
                <a:gd name="T48" fmla="*/ 1389 w 1904"/>
                <a:gd name="T49" fmla="*/ 347 h 384"/>
                <a:gd name="T50" fmla="*/ 1198 w 1904"/>
                <a:gd name="T51" fmla="*/ 71 h 384"/>
                <a:gd name="T52" fmla="*/ 1095 w 1904"/>
                <a:gd name="T53" fmla="*/ 71 h 384"/>
                <a:gd name="T54" fmla="*/ 1036 w 1904"/>
                <a:gd name="T55" fmla="*/ 378 h 384"/>
                <a:gd name="T56" fmla="*/ 933 w 1904"/>
                <a:gd name="T57" fmla="*/ 71 h 384"/>
                <a:gd name="T58" fmla="*/ 1198 w 1904"/>
                <a:gd name="T59" fmla="*/ 21 h 384"/>
                <a:gd name="T60" fmla="*/ 746 w 1904"/>
                <a:gd name="T61" fmla="*/ 225 h 384"/>
                <a:gd name="T62" fmla="*/ 731 w 1904"/>
                <a:gd name="T63" fmla="*/ 177 h 384"/>
                <a:gd name="T64" fmla="*/ 649 w 1904"/>
                <a:gd name="T65" fmla="*/ 177 h 384"/>
                <a:gd name="T66" fmla="*/ 746 w 1904"/>
                <a:gd name="T67" fmla="*/ 225 h 384"/>
                <a:gd name="T68" fmla="*/ 802 w 1904"/>
                <a:gd name="T69" fmla="*/ 266 h 384"/>
                <a:gd name="T70" fmla="*/ 649 w 1904"/>
                <a:gd name="T71" fmla="*/ 320 h 384"/>
                <a:gd name="T72" fmla="*/ 782 w 1904"/>
                <a:gd name="T73" fmla="*/ 315 h 384"/>
                <a:gd name="T74" fmla="*/ 689 w 1904"/>
                <a:gd name="T75" fmla="*/ 384 h 384"/>
                <a:gd name="T76" fmla="*/ 569 w 1904"/>
                <a:gd name="T77" fmla="*/ 251 h 384"/>
                <a:gd name="T78" fmla="*/ 692 w 1904"/>
                <a:gd name="T79" fmla="*/ 117 h 384"/>
                <a:gd name="T80" fmla="*/ 802 w 1904"/>
                <a:gd name="T81" fmla="*/ 244 h 384"/>
                <a:gd name="T82" fmla="*/ 526 w 1904"/>
                <a:gd name="T83" fmla="*/ 378 h 384"/>
                <a:gd name="T84" fmla="*/ 468 w 1904"/>
                <a:gd name="T85" fmla="*/ 378 h 384"/>
                <a:gd name="T86" fmla="*/ 417 w 1904"/>
                <a:gd name="T87" fmla="*/ 163 h 384"/>
                <a:gd name="T88" fmla="*/ 357 w 1904"/>
                <a:gd name="T89" fmla="*/ 240 h 384"/>
                <a:gd name="T90" fmla="*/ 298 w 1904"/>
                <a:gd name="T91" fmla="*/ 378 h 384"/>
                <a:gd name="T92" fmla="*/ 357 w 1904"/>
                <a:gd name="T93" fmla="*/ 0 h 384"/>
                <a:gd name="T94" fmla="*/ 358 w 1904"/>
                <a:gd name="T95" fmla="*/ 165 h 384"/>
                <a:gd name="T96" fmla="*/ 526 w 1904"/>
                <a:gd name="T97" fmla="*/ 221 h 384"/>
                <a:gd name="T98" fmla="*/ 265 w 1904"/>
                <a:gd name="T99" fmla="*/ 71 h 384"/>
                <a:gd name="T100" fmla="*/ 162 w 1904"/>
                <a:gd name="T101" fmla="*/ 71 h 384"/>
                <a:gd name="T102" fmla="*/ 102 w 1904"/>
                <a:gd name="T103" fmla="*/ 378 h 384"/>
                <a:gd name="T104" fmla="*/ 0 w 1904"/>
                <a:gd name="T105" fmla="*/ 71 h 384"/>
                <a:gd name="T106" fmla="*/ 265 w 1904"/>
                <a:gd name="T107" fmla="*/ 21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04" h="384">
                  <a:moveTo>
                    <a:pt x="1904" y="178"/>
                  </a:moveTo>
                  <a:lnTo>
                    <a:pt x="1904" y="178"/>
                  </a:lnTo>
                  <a:cubicBezTo>
                    <a:pt x="1897" y="172"/>
                    <a:pt x="1887" y="170"/>
                    <a:pt x="1874" y="170"/>
                  </a:cubicBezTo>
                  <a:cubicBezTo>
                    <a:pt x="1857" y="170"/>
                    <a:pt x="1842" y="177"/>
                    <a:pt x="1831" y="193"/>
                  </a:cubicBezTo>
                  <a:cubicBezTo>
                    <a:pt x="1819" y="208"/>
                    <a:pt x="1814" y="229"/>
                    <a:pt x="1814" y="256"/>
                  </a:cubicBezTo>
                  <a:lnTo>
                    <a:pt x="1814" y="378"/>
                  </a:lnTo>
                  <a:lnTo>
                    <a:pt x="1756" y="378"/>
                  </a:lnTo>
                  <a:lnTo>
                    <a:pt x="1756" y="123"/>
                  </a:lnTo>
                  <a:lnTo>
                    <a:pt x="1814" y="123"/>
                  </a:lnTo>
                  <a:lnTo>
                    <a:pt x="1814" y="175"/>
                  </a:lnTo>
                  <a:lnTo>
                    <a:pt x="1815" y="175"/>
                  </a:lnTo>
                  <a:cubicBezTo>
                    <a:pt x="1820" y="157"/>
                    <a:pt x="1829" y="143"/>
                    <a:pt x="1841" y="133"/>
                  </a:cubicBezTo>
                  <a:cubicBezTo>
                    <a:pt x="1853" y="123"/>
                    <a:pt x="1866" y="118"/>
                    <a:pt x="1880" y="118"/>
                  </a:cubicBezTo>
                  <a:cubicBezTo>
                    <a:pt x="1891" y="118"/>
                    <a:pt x="1899" y="120"/>
                    <a:pt x="1904" y="123"/>
                  </a:cubicBezTo>
                  <a:lnTo>
                    <a:pt x="1904" y="178"/>
                  </a:lnTo>
                  <a:close/>
                  <a:moveTo>
                    <a:pt x="1698" y="378"/>
                  </a:moveTo>
                  <a:lnTo>
                    <a:pt x="1698" y="378"/>
                  </a:lnTo>
                  <a:lnTo>
                    <a:pt x="1640" y="378"/>
                  </a:lnTo>
                  <a:lnTo>
                    <a:pt x="1640" y="337"/>
                  </a:lnTo>
                  <a:lnTo>
                    <a:pt x="1639" y="337"/>
                  </a:lnTo>
                  <a:cubicBezTo>
                    <a:pt x="1623" y="368"/>
                    <a:pt x="1596" y="384"/>
                    <a:pt x="1561" y="384"/>
                  </a:cubicBezTo>
                  <a:cubicBezTo>
                    <a:pt x="1500" y="384"/>
                    <a:pt x="1470" y="347"/>
                    <a:pt x="1470" y="275"/>
                  </a:cubicBezTo>
                  <a:lnTo>
                    <a:pt x="1470" y="123"/>
                  </a:lnTo>
                  <a:lnTo>
                    <a:pt x="1528" y="123"/>
                  </a:lnTo>
                  <a:lnTo>
                    <a:pt x="1528" y="269"/>
                  </a:lnTo>
                  <a:cubicBezTo>
                    <a:pt x="1528" y="315"/>
                    <a:pt x="1546" y="338"/>
                    <a:pt x="1581" y="338"/>
                  </a:cubicBezTo>
                  <a:cubicBezTo>
                    <a:pt x="1599" y="338"/>
                    <a:pt x="1613" y="331"/>
                    <a:pt x="1624" y="319"/>
                  </a:cubicBezTo>
                  <a:cubicBezTo>
                    <a:pt x="1635" y="306"/>
                    <a:pt x="1640" y="290"/>
                    <a:pt x="1640" y="269"/>
                  </a:cubicBezTo>
                  <a:lnTo>
                    <a:pt x="1640" y="123"/>
                  </a:lnTo>
                  <a:lnTo>
                    <a:pt x="1698" y="123"/>
                  </a:lnTo>
                  <a:lnTo>
                    <a:pt x="1698" y="378"/>
                  </a:lnTo>
                  <a:close/>
                  <a:moveTo>
                    <a:pt x="1295" y="163"/>
                  </a:moveTo>
                  <a:lnTo>
                    <a:pt x="1295" y="163"/>
                  </a:lnTo>
                  <a:cubicBezTo>
                    <a:pt x="1272" y="163"/>
                    <a:pt x="1254" y="171"/>
                    <a:pt x="1241" y="186"/>
                  </a:cubicBezTo>
                  <a:cubicBezTo>
                    <a:pt x="1228" y="202"/>
                    <a:pt x="1221" y="224"/>
                    <a:pt x="1221" y="252"/>
                  </a:cubicBezTo>
                  <a:cubicBezTo>
                    <a:pt x="1221" y="278"/>
                    <a:pt x="1228" y="299"/>
                    <a:pt x="1241" y="315"/>
                  </a:cubicBezTo>
                  <a:cubicBezTo>
                    <a:pt x="1255" y="330"/>
                    <a:pt x="1273" y="338"/>
                    <a:pt x="1295" y="338"/>
                  </a:cubicBezTo>
                  <a:cubicBezTo>
                    <a:pt x="1318" y="338"/>
                    <a:pt x="1335" y="330"/>
                    <a:pt x="1347" y="315"/>
                  </a:cubicBezTo>
                  <a:cubicBezTo>
                    <a:pt x="1360" y="300"/>
                    <a:pt x="1366" y="279"/>
                    <a:pt x="1366" y="251"/>
                  </a:cubicBezTo>
                  <a:cubicBezTo>
                    <a:pt x="1366" y="223"/>
                    <a:pt x="1360" y="201"/>
                    <a:pt x="1347" y="186"/>
                  </a:cubicBezTo>
                  <a:cubicBezTo>
                    <a:pt x="1335" y="170"/>
                    <a:pt x="1318" y="163"/>
                    <a:pt x="1295" y="163"/>
                  </a:cubicBezTo>
                  <a:close/>
                  <a:moveTo>
                    <a:pt x="1292" y="384"/>
                  </a:moveTo>
                  <a:lnTo>
                    <a:pt x="1292" y="384"/>
                  </a:lnTo>
                  <a:cubicBezTo>
                    <a:pt x="1253" y="384"/>
                    <a:pt x="1221" y="372"/>
                    <a:pt x="1198" y="348"/>
                  </a:cubicBezTo>
                  <a:cubicBezTo>
                    <a:pt x="1174" y="324"/>
                    <a:pt x="1162" y="292"/>
                    <a:pt x="1162" y="253"/>
                  </a:cubicBezTo>
                  <a:cubicBezTo>
                    <a:pt x="1162" y="210"/>
                    <a:pt x="1174" y="177"/>
                    <a:pt x="1199" y="153"/>
                  </a:cubicBezTo>
                  <a:cubicBezTo>
                    <a:pt x="1224" y="129"/>
                    <a:pt x="1257" y="117"/>
                    <a:pt x="1298" y="117"/>
                  </a:cubicBezTo>
                  <a:cubicBezTo>
                    <a:pt x="1338" y="117"/>
                    <a:pt x="1370" y="128"/>
                    <a:pt x="1392" y="152"/>
                  </a:cubicBezTo>
                  <a:cubicBezTo>
                    <a:pt x="1414" y="175"/>
                    <a:pt x="1425" y="208"/>
                    <a:pt x="1425" y="249"/>
                  </a:cubicBezTo>
                  <a:cubicBezTo>
                    <a:pt x="1425" y="290"/>
                    <a:pt x="1413" y="322"/>
                    <a:pt x="1389" y="347"/>
                  </a:cubicBezTo>
                  <a:cubicBezTo>
                    <a:pt x="1365" y="371"/>
                    <a:pt x="1333" y="384"/>
                    <a:pt x="1292" y="384"/>
                  </a:cubicBezTo>
                  <a:close/>
                  <a:moveTo>
                    <a:pt x="1198" y="71"/>
                  </a:moveTo>
                  <a:lnTo>
                    <a:pt x="1198" y="71"/>
                  </a:lnTo>
                  <a:lnTo>
                    <a:pt x="1095" y="71"/>
                  </a:lnTo>
                  <a:lnTo>
                    <a:pt x="1095" y="378"/>
                  </a:lnTo>
                  <a:lnTo>
                    <a:pt x="1036" y="378"/>
                  </a:lnTo>
                  <a:lnTo>
                    <a:pt x="1036" y="71"/>
                  </a:lnTo>
                  <a:lnTo>
                    <a:pt x="933" y="71"/>
                  </a:lnTo>
                  <a:lnTo>
                    <a:pt x="933" y="21"/>
                  </a:lnTo>
                  <a:lnTo>
                    <a:pt x="1198" y="21"/>
                  </a:lnTo>
                  <a:lnTo>
                    <a:pt x="1198" y="71"/>
                  </a:lnTo>
                  <a:close/>
                  <a:moveTo>
                    <a:pt x="746" y="225"/>
                  </a:moveTo>
                  <a:lnTo>
                    <a:pt x="746" y="225"/>
                  </a:lnTo>
                  <a:cubicBezTo>
                    <a:pt x="746" y="204"/>
                    <a:pt x="741" y="188"/>
                    <a:pt x="731" y="177"/>
                  </a:cubicBezTo>
                  <a:cubicBezTo>
                    <a:pt x="721" y="165"/>
                    <a:pt x="708" y="159"/>
                    <a:pt x="691" y="159"/>
                  </a:cubicBezTo>
                  <a:cubicBezTo>
                    <a:pt x="675" y="159"/>
                    <a:pt x="660" y="165"/>
                    <a:pt x="649" y="177"/>
                  </a:cubicBezTo>
                  <a:cubicBezTo>
                    <a:pt x="637" y="190"/>
                    <a:pt x="630" y="205"/>
                    <a:pt x="627" y="225"/>
                  </a:cubicBezTo>
                  <a:lnTo>
                    <a:pt x="746" y="225"/>
                  </a:lnTo>
                  <a:close/>
                  <a:moveTo>
                    <a:pt x="802" y="266"/>
                  </a:moveTo>
                  <a:lnTo>
                    <a:pt x="802" y="266"/>
                  </a:lnTo>
                  <a:lnTo>
                    <a:pt x="627" y="266"/>
                  </a:lnTo>
                  <a:cubicBezTo>
                    <a:pt x="628" y="289"/>
                    <a:pt x="635" y="308"/>
                    <a:pt x="649" y="320"/>
                  </a:cubicBezTo>
                  <a:cubicBezTo>
                    <a:pt x="663" y="333"/>
                    <a:pt x="682" y="339"/>
                    <a:pt x="707" y="339"/>
                  </a:cubicBezTo>
                  <a:cubicBezTo>
                    <a:pt x="734" y="339"/>
                    <a:pt x="759" y="331"/>
                    <a:pt x="782" y="315"/>
                  </a:cubicBezTo>
                  <a:lnTo>
                    <a:pt x="782" y="362"/>
                  </a:lnTo>
                  <a:cubicBezTo>
                    <a:pt x="759" y="376"/>
                    <a:pt x="728" y="384"/>
                    <a:pt x="689" y="384"/>
                  </a:cubicBezTo>
                  <a:cubicBezTo>
                    <a:pt x="652" y="384"/>
                    <a:pt x="622" y="372"/>
                    <a:pt x="601" y="349"/>
                  </a:cubicBezTo>
                  <a:cubicBezTo>
                    <a:pt x="579" y="326"/>
                    <a:pt x="569" y="293"/>
                    <a:pt x="569" y="251"/>
                  </a:cubicBezTo>
                  <a:cubicBezTo>
                    <a:pt x="569" y="211"/>
                    <a:pt x="581" y="179"/>
                    <a:pt x="604" y="154"/>
                  </a:cubicBezTo>
                  <a:cubicBezTo>
                    <a:pt x="628" y="129"/>
                    <a:pt x="657" y="117"/>
                    <a:pt x="692" y="117"/>
                  </a:cubicBezTo>
                  <a:cubicBezTo>
                    <a:pt x="727" y="117"/>
                    <a:pt x="754" y="128"/>
                    <a:pt x="773" y="150"/>
                  </a:cubicBezTo>
                  <a:cubicBezTo>
                    <a:pt x="792" y="173"/>
                    <a:pt x="802" y="204"/>
                    <a:pt x="802" y="244"/>
                  </a:cubicBezTo>
                  <a:lnTo>
                    <a:pt x="802" y="266"/>
                  </a:lnTo>
                  <a:close/>
                  <a:moveTo>
                    <a:pt x="526" y="378"/>
                  </a:moveTo>
                  <a:lnTo>
                    <a:pt x="526" y="378"/>
                  </a:lnTo>
                  <a:lnTo>
                    <a:pt x="468" y="378"/>
                  </a:lnTo>
                  <a:lnTo>
                    <a:pt x="468" y="238"/>
                  </a:lnTo>
                  <a:cubicBezTo>
                    <a:pt x="468" y="188"/>
                    <a:pt x="451" y="163"/>
                    <a:pt x="417" y="163"/>
                  </a:cubicBezTo>
                  <a:cubicBezTo>
                    <a:pt x="400" y="163"/>
                    <a:pt x="386" y="170"/>
                    <a:pt x="374" y="184"/>
                  </a:cubicBezTo>
                  <a:cubicBezTo>
                    <a:pt x="362" y="199"/>
                    <a:pt x="357" y="218"/>
                    <a:pt x="357" y="240"/>
                  </a:cubicBezTo>
                  <a:lnTo>
                    <a:pt x="357" y="378"/>
                  </a:lnTo>
                  <a:lnTo>
                    <a:pt x="298" y="378"/>
                  </a:lnTo>
                  <a:lnTo>
                    <a:pt x="298" y="0"/>
                  </a:lnTo>
                  <a:lnTo>
                    <a:pt x="357" y="0"/>
                  </a:lnTo>
                  <a:lnTo>
                    <a:pt x="357" y="165"/>
                  </a:lnTo>
                  <a:lnTo>
                    <a:pt x="358" y="165"/>
                  </a:lnTo>
                  <a:cubicBezTo>
                    <a:pt x="377" y="133"/>
                    <a:pt x="405" y="117"/>
                    <a:pt x="441" y="117"/>
                  </a:cubicBezTo>
                  <a:cubicBezTo>
                    <a:pt x="497" y="117"/>
                    <a:pt x="526" y="151"/>
                    <a:pt x="526" y="221"/>
                  </a:cubicBezTo>
                  <a:lnTo>
                    <a:pt x="526" y="378"/>
                  </a:lnTo>
                  <a:close/>
                  <a:moveTo>
                    <a:pt x="265" y="71"/>
                  </a:moveTo>
                  <a:lnTo>
                    <a:pt x="265" y="71"/>
                  </a:lnTo>
                  <a:lnTo>
                    <a:pt x="162" y="71"/>
                  </a:lnTo>
                  <a:lnTo>
                    <a:pt x="162" y="378"/>
                  </a:lnTo>
                  <a:lnTo>
                    <a:pt x="102" y="378"/>
                  </a:lnTo>
                  <a:lnTo>
                    <a:pt x="102" y="71"/>
                  </a:lnTo>
                  <a:lnTo>
                    <a:pt x="0" y="71"/>
                  </a:lnTo>
                  <a:lnTo>
                    <a:pt x="0" y="21"/>
                  </a:lnTo>
                  <a:lnTo>
                    <a:pt x="265" y="21"/>
                  </a:lnTo>
                  <a:lnTo>
                    <a:pt x="265" y="71"/>
                  </a:lnTo>
                  <a:close/>
                </a:path>
              </a:pathLst>
            </a:custGeom>
            <a:solidFill>
              <a:srgbClr val="D83B0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00493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295567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8397602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13122780"/>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02735740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7" name="Picture 6" descr="Microsoft Ignite The Tour graphic">
            <a:extLst>
              <a:ext uri="{FF2B5EF4-FFF2-40B4-BE49-F238E27FC236}">
                <a16:creationId xmlns:a16="http://schemas.microsoft.com/office/drawing/2014/main" id="{BDA19F52-F45D-499E-8B0F-24F4B6A6DB8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45970" y="0"/>
            <a:ext cx="9046030" cy="68580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3" orient="horz" pos="1910" userDrawn="1">
          <p15:clr>
            <a:srgbClr val="5ACBF0"/>
          </p15:clr>
        </p15:guide>
        <p15:guide id="4" orient="horz" pos="2505" userDrawn="1">
          <p15:clr>
            <a:srgbClr val="5ACBF0"/>
          </p15:clr>
        </p15:guide>
        <p15:guide id="5" pos="3840"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pic>
        <p:nvPicPr>
          <p:cNvPr id="6" name="Picture 5" descr="Microsoft Ignite The Tour graphic">
            <a:extLst>
              <a:ext uri="{FF2B5EF4-FFF2-40B4-BE49-F238E27FC236}">
                <a16:creationId xmlns:a16="http://schemas.microsoft.com/office/drawing/2014/main" id="{5FCA0D90-4EC8-4E96-A729-DB2812B06208}"/>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965371" y="-1"/>
            <a:ext cx="6226629" cy="6858001"/>
          </a:xfrm>
          <a:prstGeom prst="rect">
            <a:avLst/>
          </a:prstGeom>
        </p:spPr>
      </p:pic>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5ACBF0"/>
          </p15:clr>
        </p15:guide>
        <p15:guide id="3" orient="horz" pos="1911"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10" name="Picture 9" descr="Microsoft Ignite The Tour graphic">
            <a:extLst>
              <a:ext uri="{FF2B5EF4-FFF2-40B4-BE49-F238E27FC236}">
                <a16:creationId xmlns:a16="http://schemas.microsoft.com/office/drawing/2014/main" id="{36F1C851-4FAB-44D0-8FE4-F7187E5321E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906486" y="0"/>
            <a:ext cx="9285514" cy="6858000"/>
          </a:xfrm>
          <a:prstGeom prst="rect">
            <a:avLst/>
          </a:prstGeom>
        </p:spPr>
      </p:pic>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Basic">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623392" y="355600"/>
            <a:ext cx="10944192" cy="1143000"/>
          </a:xfrm>
          <a:prstGeom prst="rect">
            <a:avLst/>
          </a:prstGeom>
        </p:spPr>
        <p:txBody>
          <a:bodyPr vert="horz" lIns="91440" tIns="45720" rIns="91440" bIns="45720" rtlCol="0" anchor="t">
            <a:normAutofit/>
          </a:bodyPr>
          <a:lstStyle>
            <a:lvl1pPr>
              <a:defRPr/>
            </a:lvl1pPr>
          </a:lstStyle>
          <a:p>
            <a:r>
              <a:rPr lang="de-DE" dirty="0"/>
              <a:t>Title</a:t>
            </a:r>
            <a:endParaRPr lang="en-US" dirty="0"/>
          </a:p>
        </p:txBody>
      </p:sp>
      <p:sp>
        <p:nvSpPr>
          <p:cNvPr id="10" name="Text Placeholder 9"/>
          <p:cNvSpPr>
            <a:spLocks noGrp="1"/>
          </p:cNvSpPr>
          <p:nvPr>
            <p:ph type="body" sz="quarter" idx="10"/>
          </p:nvPr>
        </p:nvSpPr>
        <p:spPr>
          <a:xfrm>
            <a:off x="623392" y="1615667"/>
            <a:ext cx="10944192" cy="430887"/>
          </a:xfrm>
        </p:spPr>
        <p:txBody>
          <a:bodyPr/>
          <a:lstStyle>
            <a:lvl1pPr marL="0" indent="0">
              <a:buFont typeface="Wingdings" panose="05000000000000000000" pitchFamily="2" charset="2"/>
              <a:buNone/>
              <a:defRPr>
                <a:solidFill>
                  <a:schemeClr val="tx1"/>
                </a:solidFill>
                <a:latin typeface="+mj-lt"/>
              </a:defRPr>
            </a:lvl1pPr>
          </a:lstStyle>
          <a:p>
            <a:pPr marL="609585" lvl="0" indent="-609585"/>
            <a:endParaRPr lang="de-DE"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242563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pic>
        <p:nvPicPr>
          <p:cNvPr id="5" name="Picture 4" descr="Microsoft Ignite The Tour graphic">
            <a:extLst>
              <a:ext uri="{FF2B5EF4-FFF2-40B4-BE49-F238E27FC236}">
                <a16:creationId xmlns:a16="http://schemas.microsoft.com/office/drawing/2014/main" id="{CFBD1E6B-D26A-48D5-BD12-9761C147E69F}"/>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2906486" y="0"/>
            <a:ext cx="9285514" cy="6858000"/>
          </a:xfrm>
          <a:prstGeom prst="rect">
            <a:avLst/>
          </a:prstGeom>
        </p:spPr>
      </p:pic>
      <p:grpSp>
        <p:nvGrpSpPr>
          <p:cNvPr id="9" name="Group 4" descr="Microsoft Ignite The Tour logo">
            <a:extLst>
              <a:ext uri="{FF2B5EF4-FFF2-40B4-BE49-F238E27FC236}">
                <a16:creationId xmlns:a16="http://schemas.microsoft.com/office/drawing/2014/main" id="{147F2C60-DDCE-4C1B-AEA3-F213C4F1E781}"/>
              </a:ext>
            </a:extLst>
          </p:cNvPr>
          <p:cNvGrpSpPr>
            <a:grpSpLocks noChangeAspect="1"/>
          </p:cNvGrpSpPr>
          <p:nvPr userDrawn="1"/>
        </p:nvGrpSpPr>
        <p:grpSpPr bwMode="black">
          <a:xfrm>
            <a:off x="537712" y="2913735"/>
            <a:ext cx="4655288" cy="1284967"/>
            <a:chOff x="342" y="1465"/>
            <a:chExt cx="2565" cy="708"/>
          </a:xfrm>
        </p:grpSpPr>
        <p:sp>
          <p:nvSpPr>
            <p:cNvPr id="10" name="Freeform 5">
              <a:extLst>
                <a:ext uri="{FF2B5EF4-FFF2-40B4-BE49-F238E27FC236}">
                  <a16:creationId xmlns:a16="http://schemas.microsoft.com/office/drawing/2014/main" id="{5C8A7BA6-FE12-4B47-8B9C-2C33A4629346}"/>
                </a:ext>
              </a:extLst>
            </p:cNvPr>
            <p:cNvSpPr>
              <a:spLocks noChangeAspect="1" noEditPoints="1"/>
            </p:cNvSpPr>
            <p:nvPr userDrawn="1"/>
          </p:nvSpPr>
          <p:spPr bwMode="black">
            <a:xfrm>
              <a:off x="368" y="1465"/>
              <a:ext cx="2539" cy="373"/>
            </a:xfrm>
            <a:custGeom>
              <a:avLst/>
              <a:gdLst>
                <a:gd name="T0" fmla="*/ 3327 w 3480"/>
                <a:gd name="T1" fmla="*/ 182 h 502"/>
                <a:gd name="T2" fmla="*/ 3305 w 3480"/>
                <a:gd name="T3" fmla="*/ 271 h 502"/>
                <a:gd name="T4" fmla="*/ 3367 w 3480"/>
                <a:gd name="T5" fmla="*/ 388 h 502"/>
                <a:gd name="T6" fmla="*/ 3451 w 3480"/>
                <a:gd name="T7" fmla="*/ 155 h 502"/>
                <a:gd name="T8" fmla="*/ 3176 w 3480"/>
                <a:gd name="T9" fmla="*/ 388 h 502"/>
                <a:gd name="T10" fmla="*/ 3101 w 3480"/>
                <a:gd name="T11" fmla="*/ 128 h 502"/>
                <a:gd name="T12" fmla="*/ 3221 w 3480"/>
                <a:gd name="T13" fmla="*/ 173 h 502"/>
                <a:gd name="T14" fmla="*/ 3221 w 3480"/>
                <a:gd name="T15" fmla="*/ 334 h 502"/>
                <a:gd name="T16" fmla="*/ 2957 w 3480"/>
                <a:gd name="T17" fmla="*/ 128 h 502"/>
                <a:gd name="T18" fmla="*/ 2962 w 3480"/>
                <a:gd name="T19" fmla="*/ 65 h 502"/>
                <a:gd name="T20" fmla="*/ 3021 w 3480"/>
                <a:gd name="T21" fmla="*/ 41 h 502"/>
                <a:gd name="T22" fmla="*/ 2843 w 3480"/>
                <a:gd name="T23" fmla="*/ 382 h 502"/>
                <a:gd name="T24" fmla="*/ 2731 w 3480"/>
                <a:gd name="T25" fmla="*/ 382 h 502"/>
                <a:gd name="T26" fmla="*/ 2732 w 3480"/>
                <a:gd name="T27" fmla="*/ 170 h 502"/>
                <a:gd name="T28" fmla="*/ 2555 w 3480"/>
                <a:gd name="T29" fmla="*/ 266 h 502"/>
                <a:gd name="T30" fmla="*/ 2441 w 3480"/>
                <a:gd name="T31" fmla="*/ 192 h 502"/>
                <a:gd name="T32" fmla="*/ 2555 w 3480"/>
                <a:gd name="T33" fmla="*/ 266 h 502"/>
                <a:gd name="T34" fmla="*/ 2383 w 3480"/>
                <a:gd name="T35" fmla="*/ 433 h 502"/>
                <a:gd name="T36" fmla="*/ 2467 w 3480"/>
                <a:gd name="T37" fmla="*/ 388 h 502"/>
                <a:gd name="T38" fmla="*/ 2553 w 3480"/>
                <a:gd name="T39" fmla="*/ 163 h 502"/>
                <a:gd name="T40" fmla="*/ 2313 w 3480"/>
                <a:gd name="T41" fmla="*/ 382 h 502"/>
                <a:gd name="T42" fmla="*/ 2313 w 3480"/>
                <a:gd name="T43" fmla="*/ 382 h 502"/>
                <a:gd name="T44" fmla="*/ 2023 w 3480"/>
                <a:gd name="T45" fmla="*/ 52 h 502"/>
                <a:gd name="T46" fmla="*/ 1864 w 3480"/>
                <a:gd name="T47" fmla="*/ 128 h 502"/>
                <a:gd name="T48" fmla="*/ 1899 w 3480"/>
                <a:gd name="T49" fmla="*/ 0 h 502"/>
                <a:gd name="T50" fmla="*/ 1763 w 3480"/>
                <a:gd name="T51" fmla="*/ 173 h 502"/>
                <a:gd name="T52" fmla="*/ 1922 w 3480"/>
                <a:gd name="T53" fmla="*/ 173 h 502"/>
                <a:gd name="T54" fmla="*/ 2084 w 3480"/>
                <a:gd name="T55" fmla="*/ 380 h 502"/>
                <a:gd name="T56" fmla="*/ 2023 w 3480"/>
                <a:gd name="T57" fmla="*/ 173 h 502"/>
                <a:gd name="T58" fmla="*/ 1541 w 3480"/>
                <a:gd name="T59" fmla="*/ 256 h 502"/>
                <a:gd name="T60" fmla="*/ 1667 w 3480"/>
                <a:gd name="T61" fmla="*/ 190 h 502"/>
                <a:gd name="T62" fmla="*/ 1481 w 3480"/>
                <a:gd name="T63" fmla="*/ 258 h 502"/>
                <a:gd name="T64" fmla="*/ 1708 w 3480"/>
                <a:gd name="T65" fmla="*/ 352 h 502"/>
                <a:gd name="T66" fmla="*/ 1338 w 3480"/>
                <a:gd name="T67" fmla="*/ 345 h 502"/>
                <a:gd name="T68" fmla="*/ 1332 w 3480"/>
                <a:gd name="T69" fmla="*/ 272 h 502"/>
                <a:gd name="T70" fmla="*/ 1275 w 3480"/>
                <a:gd name="T71" fmla="*/ 164 h 502"/>
                <a:gd name="T72" fmla="*/ 1434 w 3480"/>
                <a:gd name="T73" fmla="*/ 183 h 502"/>
                <a:gd name="T74" fmla="*/ 1324 w 3480"/>
                <a:gd name="T75" fmla="*/ 195 h 502"/>
                <a:gd name="T76" fmla="*/ 1406 w 3480"/>
                <a:gd name="T77" fmla="*/ 248 h 502"/>
                <a:gd name="T78" fmla="*/ 1414 w 3480"/>
                <a:gd name="T79" fmla="*/ 370 h 502"/>
                <a:gd name="T80" fmla="*/ 1097 w 3480"/>
                <a:gd name="T81" fmla="*/ 168 h 502"/>
                <a:gd name="T82" fmla="*/ 1150 w 3480"/>
                <a:gd name="T83" fmla="*/ 320 h 502"/>
                <a:gd name="T84" fmla="*/ 1094 w 3480"/>
                <a:gd name="T85" fmla="*/ 388 h 502"/>
                <a:gd name="T86" fmla="*/ 1194 w 3480"/>
                <a:gd name="T87" fmla="*/ 157 h 502"/>
                <a:gd name="T88" fmla="*/ 944 w 3480"/>
                <a:gd name="T89" fmla="*/ 182 h 502"/>
                <a:gd name="T90" fmla="*/ 796 w 3480"/>
                <a:gd name="T91" fmla="*/ 382 h 502"/>
                <a:gd name="T92" fmla="*/ 881 w 3480"/>
                <a:gd name="T93" fmla="*/ 138 h 502"/>
                <a:gd name="T94" fmla="*/ 743 w 3480"/>
                <a:gd name="T95" fmla="*/ 371 h 502"/>
                <a:gd name="T96" fmla="*/ 682 w 3480"/>
                <a:gd name="T97" fmla="*/ 122 h 502"/>
                <a:gd name="T98" fmla="*/ 603 w 3480"/>
                <a:gd name="T99" fmla="*/ 257 h 502"/>
                <a:gd name="T100" fmla="*/ 499 w 3480"/>
                <a:gd name="T101" fmla="*/ 382 h 502"/>
                <a:gd name="T102" fmla="*/ 499 w 3480"/>
                <a:gd name="T103" fmla="*/ 382 h 502"/>
                <a:gd name="T104" fmla="*/ 446 w 3480"/>
                <a:gd name="T105" fmla="*/ 18 h 502"/>
                <a:gd name="T106" fmla="*/ 470 w 3480"/>
                <a:gd name="T107" fmla="*/ 74 h 502"/>
                <a:gd name="T108" fmla="*/ 329 w 3480"/>
                <a:gd name="T109" fmla="*/ 82 h 502"/>
                <a:gd name="T110" fmla="*/ 63 w 3480"/>
                <a:gd name="T111" fmla="*/ 118 h 502"/>
                <a:gd name="T112" fmla="*/ 0 w 3480"/>
                <a:gd name="T113" fmla="*/ 382 h 502"/>
                <a:gd name="T114" fmla="*/ 193 w 3480"/>
                <a:gd name="T115" fmla="*/ 304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80" h="502">
                  <a:moveTo>
                    <a:pt x="3424" y="230"/>
                  </a:moveTo>
                  <a:lnTo>
                    <a:pt x="3424" y="230"/>
                  </a:lnTo>
                  <a:cubicBezTo>
                    <a:pt x="3423" y="209"/>
                    <a:pt x="3419" y="193"/>
                    <a:pt x="3409" y="181"/>
                  </a:cubicBezTo>
                  <a:cubicBezTo>
                    <a:pt x="3399" y="170"/>
                    <a:pt x="3386" y="164"/>
                    <a:pt x="3369" y="164"/>
                  </a:cubicBezTo>
                  <a:cubicBezTo>
                    <a:pt x="3352" y="164"/>
                    <a:pt x="3338" y="170"/>
                    <a:pt x="3327" y="182"/>
                  </a:cubicBezTo>
                  <a:cubicBezTo>
                    <a:pt x="3315" y="194"/>
                    <a:pt x="3308" y="210"/>
                    <a:pt x="3305" y="230"/>
                  </a:cubicBezTo>
                  <a:lnTo>
                    <a:pt x="3424" y="230"/>
                  </a:lnTo>
                  <a:close/>
                  <a:moveTo>
                    <a:pt x="3480" y="271"/>
                  </a:moveTo>
                  <a:lnTo>
                    <a:pt x="3480" y="271"/>
                  </a:lnTo>
                  <a:lnTo>
                    <a:pt x="3305" y="271"/>
                  </a:lnTo>
                  <a:cubicBezTo>
                    <a:pt x="3306" y="294"/>
                    <a:pt x="3313" y="312"/>
                    <a:pt x="3327" y="325"/>
                  </a:cubicBezTo>
                  <a:cubicBezTo>
                    <a:pt x="3341" y="338"/>
                    <a:pt x="3360" y="344"/>
                    <a:pt x="3384" y="344"/>
                  </a:cubicBezTo>
                  <a:cubicBezTo>
                    <a:pt x="3412" y="344"/>
                    <a:pt x="3437" y="336"/>
                    <a:pt x="3460" y="320"/>
                  </a:cubicBezTo>
                  <a:lnTo>
                    <a:pt x="3460" y="366"/>
                  </a:lnTo>
                  <a:cubicBezTo>
                    <a:pt x="3436" y="381"/>
                    <a:pt x="3405" y="388"/>
                    <a:pt x="3367" y="388"/>
                  </a:cubicBezTo>
                  <a:cubicBezTo>
                    <a:pt x="3329" y="388"/>
                    <a:pt x="3300" y="377"/>
                    <a:pt x="3279" y="354"/>
                  </a:cubicBezTo>
                  <a:cubicBezTo>
                    <a:pt x="3257" y="330"/>
                    <a:pt x="3246" y="298"/>
                    <a:pt x="3246" y="256"/>
                  </a:cubicBezTo>
                  <a:cubicBezTo>
                    <a:pt x="3246" y="216"/>
                    <a:pt x="3258" y="184"/>
                    <a:pt x="3282" y="159"/>
                  </a:cubicBezTo>
                  <a:cubicBezTo>
                    <a:pt x="3305" y="134"/>
                    <a:pt x="3335" y="122"/>
                    <a:pt x="3370" y="122"/>
                  </a:cubicBezTo>
                  <a:cubicBezTo>
                    <a:pt x="3405" y="122"/>
                    <a:pt x="3432" y="133"/>
                    <a:pt x="3451" y="155"/>
                  </a:cubicBezTo>
                  <a:cubicBezTo>
                    <a:pt x="3470" y="178"/>
                    <a:pt x="3480" y="209"/>
                    <a:pt x="3480" y="248"/>
                  </a:cubicBezTo>
                  <a:lnTo>
                    <a:pt x="3480" y="271"/>
                  </a:lnTo>
                  <a:close/>
                  <a:moveTo>
                    <a:pt x="3221" y="380"/>
                  </a:moveTo>
                  <a:lnTo>
                    <a:pt x="3221" y="380"/>
                  </a:lnTo>
                  <a:cubicBezTo>
                    <a:pt x="3209" y="385"/>
                    <a:pt x="3194" y="388"/>
                    <a:pt x="3176" y="388"/>
                  </a:cubicBezTo>
                  <a:cubicBezTo>
                    <a:pt x="3126" y="388"/>
                    <a:pt x="3101" y="364"/>
                    <a:pt x="3101" y="317"/>
                  </a:cubicBezTo>
                  <a:lnTo>
                    <a:pt x="3101" y="173"/>
                  </a:lnTo>
                  <a:lnTo>
                    <a:pt x="3059" y="173"/>
                  </a:lnTo>
                  <a:lnTo>
                    <a:pt x="3059" y="128"/>
                  </a:lnTo>
                  <a:lnTo>
                    <a:pt x="3101" y="128"/>
                  </a:lnTo>
                  <a:lnTo>
                    <a:pt x="3101" y="69"/>
                  </a:lnTo>
                  <a:lnTo>
                    <a:pt x="3159" y="52"/>
                  </a:lnTo>
                  <a:lnTo>
                    <a:pt x="3159" y="128"/>
                  </a:lnTo>
                  <a:lnTo>
                    <a:pt x="3221" y="128"/>
                  </a:lnTo>
                  <a:lnTo>
                    <a:pt x="3221" y="173"/>
                  </a:lnTo>
                  <a:lnTo>
                    <a:pt x="3159" y="173"/>
                  </a:lnTo>
                  <a:lnTo>
                    <a:pt x="3159" y="300"/>
                  </a:lnTo>
                  <a:cubicBezTo>
                    <a:pt x="3159" y="315"/>
                    <a:pt x="3162" y="326"/>
                    <a:pt x="3168" y="333"/>
                  </a:cubicBezTo>
                  <a:cubicBezTo>
                    <a:pt x="3173" y="339"/>
                    <a:pt x="3182" y="342"/>
                    <a:pt x="3195" y="342"/>
                  </a:cubicBezTo>
                  <a:cubicBezTo>
                    <a:pt x="3205" y="342"/>
                    <a:pt x="3213" y="339"/>
                    <a:pt x="3221" y="334"/>
                  </a:cubicBezTo>
                  <a:lnTo>
                    <a:pt x="3221" y="380"/>
                  </a:lnTo>
                  <a:close/>
                  <a:moveTo>
                    <a:pt x="3015" y="382"/>
                  </a:moveTo>
                  <a:lnTo>
                    <a:pt x="3015" y="382"/>
                  </a:lnTo>
                  <a:lnTo>
                    <a:pt x="2957" y="382"/>
                  </a:lnTo>
                  <a:lnTo>
                    <a:pt x="2957" y="128"/>
                  </a:lnTo>
                  <a:lnTo>
                    <a:pt x="3015" y="128"/>
                  </a:lnTo>
                  <a:lnTo>
                    <a:pt x="3015" y="382"/>
                  </a:lnTo>
                  <a:close/>
                  <a:moveTo>
                    <a:pt x="2986" y="74"/>
                  </a:moveTo>
                  <a:lnTo>
                    <a:pt x="2986" y="74"/>
                  </a:lnTo>
                  <a:cubicBezTo>
                    <a:pt x="2976" y="74"/>
                    <a:pt x="2968" y="71"/>
                    <a:pt x="2962" y="65"/>
                  </a:cubicBezTo>
                  <a:cubicBezTo>
                    <a:pt x="2955" y="59"/>
                    <a:pt x="2951" y="51"/>
                    <a:pt x="2951" y="41"/>
                  </a:cubicBezTo>
                  <a:cubicBezTo>
                    <a:pt x="2951" y="32"/>
                    <a:pt x="2955" y="24"/>
                    <a:pt x="2962" y="18"/>
                  </a:cubicBezTo>
                  <a:cubicBezTo>
                    <a:pt x="2968" y="11"/>
                    <a:pt x="2976" y="8"/>
                    <a:pt x="2986" y="8"/>
                  </a:cubicBezTo>
                  <a:cubicBezTo>
                    <a:pt x="2996" y="8"/>
                    <a:pt x="3004" y="11"/>
                    <a:pt x="3011" y="18"/>
                  </a:cubicBezTo>
                  <a:cubicBezTo>
                    <a:pt x="3018" y="24"/>
                    <a:pt x="3021" y="32"/>
                    <a:pt x="3021" y="41"/>
                  </a:cubicBezTo>
                  <a:cubicBezTo>
                    <a:pt x="3021" y="50"/>
                    <a:pt x="3018" y="58"/>
                    <a:pt x="3011" y="64"/>
                  </a:cubicBezTo>
                  <a:cubicBezTo>
                    <a:pt x="3004" y="71"/>
                    <a:pt x="2996" y="74"/>
                    <a:pt x="2986" y="74"/>
                  </a:cubicBezTo>
                  <a:close/>
                  <a:moveTo>
                    <a:pt x="2901" y="382"/>
                  </a:moveTo>
                  <a:lnTo>
                    <a:pt x="2901" y="382"/>
                  </a:lnTo>
                  <a:lnTo>
                    <a:pt x="2843" y="382"/>
                  </a:lnTo>
                  <a:lnTo>
                    <a:pt x="2843" y="239"/>
                  </a:lnTo>
                  <a:cubicBezTo>
                    <a:pt x="2843" y="191"/>
                    <a:pt x="2826" y="167"/>
                    <a:pt x="2792" y="167"/>
                  </a:cubicBezTo>
                  <a:cubicBezTo>
                    <a:pt x="2774" y="167"/>
                    <a:pt x="2760" y="174"/>
                    <a:pt x="2748" y="187"/>
                  </a:cubicBezTo>
                  <a:cubicBezTo>
                    <a:pt x="2737" y="200"/>
                    <a:pt x="2731" y="217"/>
                    <a:pt x="2731" y="237"/>
                  </a:cubicBezTo>
                  <a:lnTo>
                    <a:pt x="2731" y="382"/>
                  </a:lnTo>
                  <a:lnTo>
                    <a:pt x="2673" y="382"/>
                  </a:lnTo>
                  <a:lnTo>
                    <a:pt x="2673" y="128"/>
                  </a:lnTo>
                  <a:lnTo>
                    <a:pt x="2731" y="128"/>
                  </a:lnTo>
                  <a:lnTo>
                    <a:pt x="2731" y="170"/>
                  </a:lnTo>
                  <a:lnTo>
                    <a:pt x="2732" y="170"/>
                  </a:lnTo>
                  <a:cubicBezTo>
                    <a:pt x="2751" y="138"/>
                    <a:pt x="2779" y="122"/>
                    <a:pt x="2815" y="122"/>
                  </a:cubicBezTo>
                  <a:cubicBezTo>
                    <a:pt x="2843" y="122"/>
                    <a:pt x="2864" y="131"/>
                    <a:pt x="2879" y="149"/>
                  </a:cubicBezTo>
                  <a:cubicBezTo>
                    <a:pt x="2893" y="167"/>
                    <a:pt x="2901" y="193"/>
                    <a:pt x="2901" y="227"/>
                  </a:cubicBezTo>
                  <a:lnTo>
                    <a:pt x="2901" y="382"/>
                  </a:lnTo>
                  <a:close/>
                  <a:moveTo>
                    <a:pt x="2555" y="266"/>
                  </a:moveTo>
                  <a:lnTo>
                    <a:pt x="2555" y="266"/>
                  </a:lnTo>
                  <a:lnTo>
                    <a:pt x="2555" y="233"/>
                  </a:lnTo>
                  <a:cubicBezTo>
                    <a:pt x="2555" y="215"/>
                    <a:pt x="2549" y="199"/>
                    <a:pt x="2537" y="187"/>
                  </a:cubicBezTo>
                  <a:cubicBezTo>
                    <a:pt x="2525" y="174"/>
                    <a:pt x="2510" y="168"/>
                    <a:pt x="2492" y="168"/>
                  </a:cubicBezTo>
                  <a:cubicBezTo>
                    <a:pt x="2470" y="168"/>
                    <a:pt x="2453" y="176"/>
                    <a:pt x="2441" y="192"/>
                  </a:cubicBezTo>
                  <a:cubicBezTo>
                    <a:pt x="2428" y="208"/>
                    <a:pt x="2422" y="231"/>
                    <a:pt x="2422" y="260"/>
                  </a:cubicBezTo>
                  <a:cubicBezTo>
                    <a:pt x="2422" y="285"/>
                    <a:pt x="2428" y="305"/>
                    <a:pt x="2440" y="320"/>
                  </a:cubicBezTo>
                  <a:cubicBezTo>
                    <a:pt x="2452" y="335"/>
                    <a:pt x="2468" y="342"/>
                    <a:pt x="2487" y="342"/>
                  </a:cubicBezTo>
                  <a:cubicBezTo>
                    <a:pt x="2507" y="342"/>
                    <a:pt x="2524" y="335"/>
                    <a:pt x="2536" y="321"/>
                  </a:cubicBezTo>
                  <a:cubicBezTo>
                    <a:pt x="2549" y="306"/>
                    <a:pt x="2555" y="288"/>
                    <a:pt x="2555" y="266"/>
                  </a:cubicBezTo>
                  <a:close/>
                  <a:moveTo>
                    <a:pt x="2612" y="362"/>
                  </a:moveTo>
                  <a:lnTo>
                    <a:pt x="2612" y="362"/>
                  </a:lnTo>
                  <a:cubicBezTo>
                    <a:pt x="2612" y="455"/>
                    <a:pt x="2565" y="502"/>
                    <a:pt x="2471" y="502"/>
                  </a:cubicBezTo>
                  <a:cubicBezTo>
                    <a:pt x="2437" y="502"/>
                    <a:pt x="2408" y="497"/>
                    <a:pt x="2383" y="486"/>
                  </a:cubicBezTo>
                  <a:lnTo>
                    <a:pt x="2383" y="433"/>
                  </a:lnTo>
                  <a:cubicBezTo>
                    <a:pt x="2411" y="449"/>
                    <a:pt x="2438" y="457"/>
                    <a:pt x="2463" y="457"/>
                  </a:cubicBezTo>
                  <a:cubicBezTo>
                    <a:pt x="2524" y="457"/>
                    <a:pt x="2554" y="427"/>
                    <a:pt x="2554" y="367"/>
                  </a:cubicBezTo>
                  <a:lnTo>
                    <a:pt x="2554" y="339"/>
                  </a:lnTo>
                  <a:lnTo>
                    <a:pt x="2553" y="339"/>
                  </a:lnTo>
                  <a:cubicBezTo>
                    <a:pt x="2534" y="372"/>
                    <a:pt x="2505" y="388"/>
                    <a:pt x="2467" y="388"/>
                  </a:cubicBezTo>
                  <a:cubicBezTo>
                    <a:pt x="2436" y="388"/>
                    <a:pt x="2411" y="377"/>
                    <a:pt x="2392" y="354"/>
                  </a:cubicBezTo>
                  <a:cubicBezTo>
                    <a:pt x="2372" y="332"/>
                    <a:pt x="2363" y="301"/>
                    <a:pt x="2363" y="263"/>
                  </a:cubicBezTo>
                  <a:cubicBezTo>
                    <a:pt x="2363" y="220"/>
                    <a:pt x="2373" y="185"/>
                    <a:pt x="2394" y="160"/>
                  </a:cubicBezTo>
                  <a:cubicBezTo>
                    <a:pt x="2414" y="134"/>
                    <a:pt x="2442" y="122"/>
                    <a:pt x="2478" y="122"/>
                  </a:cubicBezTo>
                  <a:cubicBezTo>
                    <a:pt x="2512" y="122"/>
                    <a:pt x="2537" y="135"/>
                    <a:pt x="2553" y="163"/>
                  </a:cubicBezTo>
                  <a:lnTo>
                    <a:pt x="2554" y="163"/>
                  </a:lnTo>
                  <a:lnTo>
                    <a:pt x="2554" y="128"/>
                  </a:lnTo>
                  <a:lnTo>
                    <a:pt x="2612" y="128"/>
                  </a:lnTo>
                  <a:lnTo>
                    <a:pt x="2612" y="362"/>
                  </a:lnTo>
                  <a:close/>
                  <a:moveTo>
                    <a:pt x="2313" y="382"/>
                  </a:moveTo>
                  <a:lnTo>
                    <a:pt x="2313" y="382"/>
                  </a:lnTo>
                  <a:lnTo>
                    <a:pt x="2251" y="382"/>
                  </a:lnTo>
                  <a:lnTo>
                    <a:pt x="2251" y="25"/>
                  </a:lnTo>
                  <a:lnTo>
                    <a:pt x="2313" y="25"/>
                  </a:lnTo>
                  <a:lnTo>
                    <a:pt x="2313" y="382"/>
                  </a:lnTo>
                  <a:close/>
                  <a:moveTo>
                    <a:pt x="2084" y="173"/>
                  </a:moveTo>
                  <a:lnTo>
                    <a:pt x="2084" y="173"/>
                  </a:lnTo>
                  <a:lnTo>
                    <a:pt x="2084" y="128"/>
                  </a:lnTo>
                  <a:lnTo>
                    <a:pt x="2023" y="128"/>
                  </a:lnTo>
                  <a:lnTo>
                    <a:pt x="2023" y="52"/>
                  </a:lnTo>
                  <a:lnTo>
                    <a:pt x="1965" y="69"/>
                  </a:lnTo>
                  <a:lnTo>
                    <a:pt x="1965" y="128"/>
                  </a:lnTo>
                  <a:lnTo>
                    <a:pt x="1924" y="128"/>
                  </a:lnTo>
                  <a:lnTo>
                    <a:pt x="1922" y="128"/>
                  </a:lnTo>
                  <a:lnTo>
                    <a:pt x="1864" y="128"/>
                  </a:lnTo>
                  <a:lnTo>
                    <a:pt x="1864" y="93"/>
                  </a:lnTo>
                  <a:cubicBezTo>
                    <a:pt x="1864" y="61"/>
                    <a:pt x="1878" y="45"/>
                    <a:pt x="1907" y="45"/>
                  </a:cubicBezTo>
                  <a:cubicBezTo>
                    <a:pt x="1917" y="45"/>
                    <a:pt x="1925" y="48"/>
                    <a:pt x="1933" y="52"/>
                  </a:cubicBezTo>
                  <a:lnTo>
                    <a:pt x="1933" y="5"/>
                  </a:lnTo>
                  <a:cubicBezTo>
                    <a:pt x="1925" y="2"/>
                    <a:pt x="1914" y="0"/>
                    <a:pt x="1899" y="0"/>
                  </a:cubicBezTo>
                  <a:cubicBezTo>
                    <a:pt x="1873" y="0"/>
                    <a:pt x="1851" y="7"/>
                    <a:pt x="1833" y="23"/>
                  </a:cubicBezTo>
                  <a:cubicBezTo>
                    <a:pt x="1815" y="38"/>
                    <a:pt x="1807" y="59"/>
                    <a:pt x="1807" y="86"/>
                  </a:cubicBezTo>
                  <a:lnTo>
                    <a:pt x="1807" y="128"/>
                  </a:lnTo>
                  <a:lnTo>
                    <a:pt x="1763" y="128"/>
                  </a:lnTo>
                  <a:lnTo>
                    <a:pt x="1763" y="173"/>
                  </a:lnTo>
                  <a:lnTo>
                    <a:pt x="1807" y="173"/>
                  </a:lnTo>
                  <a:lnTo>
                    <a:pt x="1807" y="382"/>
                  </a:lnTo>
                  <a:lnTo>
                    <a:pt x="1865" y="382"/>
                  </a:lnTo>
                  <a:lnTo>
                    <a:pt x="1865" y="173"/>
                  </a:lnTo>
                  <a:lnTo>
                    <a:pt x="1922" y="173"/>
                  </a:lnTo>
                  <a:lnTo>
                    <a:pt x="1924" y="173"/>
                  </a:lnTo>
                  <a:lnTo>
                    <a:pt x="1965" y="173"/>
                  </a:lnTo>
                  <a:lnTo>
                    <a:pt x="1965" y="317"/>
                  </a:lnTo>
                  <a:cubicBezTo>
                    <a:pt x="1965" y="364"/>
                    <a:pt x="1990" y="388"/>
                    <a:pt x="2039" y="388"/>
                  </a:cubicBezTo>
                  <a:cubicBezTo>
                    <a:pt x="2058" y="388"/>
                    <a:pt x="2073" y="385"/>
                    <a:pt x="2084" y="380"/>
                  </a:cubicBezTo>
                  <a:lnTo>
                    <a:pt x="2084" y="334"/>
                  </a:lnTo>
                  <a:cubicBezTo>
                    <a:pt x="2077" y="339"/>
                    <a:pt x="2068" y="342"/>
                    <a:pt x="2059" y="342"/>
                  </a:cubicBezTo>
                  <a:cubicBezTo>
                    <a:pt x="2046" y="342"/>
                    <a:pt x="2037" y="339"/>
                    <a:pt x="2031" y="333"/>
                  </a:cubicBezTo>
                  <a:cubicBezTo>
                    <a:pt x="2026" y="326"/>
                    <a:pt x="2023" y="315"/>
                    <a:pt x="2023" y="300"/>
                  </a:cubicBezTo>
                  <a:lnTo>
                    <a:pt x="2023" y="173"/>
                  </a:lnTo>
                  <a:lnTo>
                    <a:pt x="2084" y="173"/>
                  </a:lnTo>
                  <a:close/>
                  <a:moveTo>
                    <a:pt x="1614" y="168"/>
                  </a:moveTo>
                  <a:lnTo>
                    <a:pt x="1614" y="168"/>
                  </a:lnTo>
                  <a:cubicBezTo>
                    <a:pt x="1591" y="168"/>
                    <a:pt x="1573" y="175"/>
                    <a:pt x="1560" y="191"/>
                  </a:cubicBezTo>
                  <a:cubicBezTo>
                    <a:pt x="1547" y="207"/>
                    <a:pt x="1541" y="229"/>
                    <a:pt x="1541" y="256"/>
                  </a:cubicBezTo>
                  <a:cubicBezTo>
                    <a:pt x="1541" y="283"/>
                    <a:pt x="1547" y="304"/>
                    <a:pt x="1561" y="319"/>
                  </a:cubicBezTo>
                  <a:cubicBezTo>
                    <a:pt x="1574" y="335"/>
                    <a:pt x="1592" y="342"/>
                    <a:pt x="1614" y="342"/>
                  </a:cubicBezTo>
                  <a:cubicBezTo>
                    <a:pt x="1637" y="342"/>
                    <a:pt x="1654" y="335"/>
                    <a:pt x="1667" y="320"/>
                  </a:cubicBezTo>
                  <a:cubicBezTo>
                    <a:pt x="1679" y="305"/>
                    <a:pt x="1685" y="283"/>
                    <a:pt x="1685" y="255"/>
                  </a:cubicBezTo>
                  <a:cubicBezTo>
                    <a:pt x="1685" y="227"/>
                    <a:pt x="1679" y="206"/>
                    <a:pt x="1667" y="190"/>
                  </a:cubicBezTo>
                  <a:cubicBezTo>
                    <a:pt x="1654" y="175"/>
                    <a:pt x="1637" y="168"/>
                    <a:pt x="1614" y="168"/>
                  </a:cubicBezTo>
                  <a:close/>
                  <a:moveTo>
                    <a:pt x="1611" y="388"/>
                  </a:moveTo>
                  <a:lnTo>
                    <a:pt x="1611" y="388"/>
                  </a:lnTo>
                  <a:cubicBezTo>
                    <a:pt x="1572" y="388"/>
                    <a:pt x="1540" y="376"/>
                    <a:pt x="1517" y="353"/>
                  </a:cubicBezTo>
                  <a:cubicBezTo>
                    <a:pt x="1493" y="329"/>
                    <a:pt x="1481" y="297"/>
                    <a:pt x="1481" y="258"/>
                  </a:cubicBezTo>
                  <a:cubicBezTo>
                    <a:pt x="1481" y="215"/>
                    <a:pt x="1494" y="182"/>
                    <a:pt x="1518" y="158"/>
                  </a:cubicBezTo>
                  <a:cubicBezTo>
                    <a:pt x="1543" y="134"/>
                    <a:pt x="1576" y="122"/>
                    <a:pt x="1618" y="122"/>
                  </a:cubicBezTo>
                  <a:cubicBezTo>
                    <a:pt x="1658" y="122"/>
                    <a:pt x="1689" y="133"/>
                    <a:pt x="1711" y="157"/>
                  </a:cubicBezTo>
                  <a:cubicBezTo>
                    <a:pt x="1733" y="180"/>
                    <a:pt x="1744" y="212"/>
                    <a:pt x="1744" y="254"/>
                  </a:cubicBezTo>
                  <a:cubicBezTo>
                    <a:pt x="1744" y="295"/>
                    <a:pt x="1732" y="327"/>
                    <a:pt x="1708" y="352"/>
                  </a:cubicBezTo>
                  <a:cubicBezTo>
                    <a:pt x="1684" y="376"/>
                    <a:pt x="1652" y="388"/>
                    <a:pt x="1611" y="388"/>
                  </a:cubicBezTo>
                  <a:close/>
                  <a:moveTo>
                    <a:pt x="1266" y="374"/>
                  </a:moveTo>
                  <a:lnTo>
                    <a:pt x="1266" y="374"/>
                  </a:lnTo>
                  <a:lnTo>
                    <a:pt x="1266" y="321"/>
                  </a:lnTo>
                  <a:cubicBezTo>
                    <a:pt x="1287" y="337"/>
                    <a:pt x="1311" y="345"/>
                    <a:pt x="1338" y="345"/>
                  </a:cubicBezTo>
                  <a:cubicBezTo>
                    <a:pt x="1373" y="345"/>
                    <a:pt x="1390" y="335"/>
                    <a:pt x="1390" y="315"/>
                  </a:cubicBezTo>
                  <a:cubicBezTo>
                    <a:pt x="1390" y="309"/>
                    <a:pt x="1389" y="304"/>
                    <a:pt x="1386" y="300"/>
                  </a:cubicBezTo>
                  <a:cubicBezTo>
                    <a:pt x="1383" y="296"/>
                    <a:pt x="1378" y="292"/>
                    <a:pt x="1373" y="289"/>
                  </a:cubicBezTo>
                  <a:cubicBezTo>
                    <a:pt x="1368" y="286"/>
                    <a:pt x="1362" y="283"/>
                    <a:pt x="1355" y="281"/>
                  </a:cubicBezTo>
                  <a:cubicBezTo>
                    <a:pt x="1348" y="278"/>
                    <a:pt x="1341" y="275"/>
                    <a:pt x="1332" y="272"/>
                  </a:cubicBezTo>
                  <a:cubicBezTo>
                    <a:pt x="1322" y="268"/>
                    <a:pt x="1312" y="264"/>
                    <a:pt x="1304" y="259"/>
                  </a:cubicBezTo>
                  <a:cubicBezTo>
                    <a:pt x="1296" y="254"/>
                    <a:pt x="1289" y="249"/>
                    <a:pt x="1283" y="243"/>
                  </a:cubicBezTo>
                  <a:cubicBezTo>
                    <a:pt x="1277" y="237"/>
                    <a:pt x="1273" y="231"/>
                    <a:pt x="1270" y="223"/>
                  </a:cubicBezTo>
                  <a:cubicBezTo>
                    <a:pt x="1267" y="216"/>
                    <a:pt x="1266" y="207"/>
                    <a:pt x="1266" y="197"/>
                  </a:cubicBezTo>
                  <a:cubicBezTo>
                    <a:pt x="1266" y="185"/>
                    <a:pt x="1269" y="174"/>
                    <a:pt x="1275" y="164"/>
                  </a:cubicBezTo>
                  <a:cubicBezTo>
                    <a:pt x="1281" y="155"/>
                    <a:pt x="1288" y="147"/>
                    <a:pt x="1298" y="141"/>
                  </a:cubicBezTo>
                  <a:cubicBezTo>
                    <a:pt x="1308" y="134"/>
                    <a:pt x="1319" y="130"/>
                    <a:pt x="1332" y="126"/>
                  </a:cubicBezTo>
                  <a:cubicBezTo>
                    <a:pt x="1344" y="123"/>
                    <a:pt x="1357" y="122"/>
                    <a:pt x="1371" y="122"/>
                  </a:cubicBezTo>
                  <a:cubicBezTo>
                    <a:pt x="1394" y="122"/>
                    <a:pt x="1415" y="125"/>
                    <a:pt x="1434" y="132"/>
                  </a:cubicBezTo>
                  <a:lnTo>
                    <a:pt x="1434" y="183"/>
                  </a:lnTo>
                  <a:cubicBezTo>
                    <a:pt x="1416" y="170"/>
                    <a:pt x="1395" y="164"/>
                    <a:pt x="1372" y="164"/>
                  </a:cubicBezTo>
                  <a:cubicBezTo>
                    <a:pt x="1365" y="164"/>
                    <a:pt x="1358" y="165"/>
                    <a:pt x="1352" y="167"/>
                  </a:cubicBezTo>
                  <a:cubicBezTo>
                    <a:pt x="1346" y="168"/>
                    <a:pt x="1341" y="170"/>
                    <a:pt x="1337" y="173"/>
                  </a:cubicBezTo>
                  <a:cubicBezTo>
                    <a:pt x="1333" y="175"/>
                    <a:pt x="1330" y="179"/>
                    <a:pt x="1327" y="182"/>
                  </a:cubicBezTo>
                  <a:cubicBezTo>
                    <a:pt x="1325" y="186"/>
                    <a:pt x="1324" y="190"/>
                    <a:pt x="1324" y="195"/>
                  </a:cubicBezTo>
                  <a:cubicBezTo>
                    <a:pt x="1324" y="200"/>
                    <a:pt x="1325" y="205"/>
                    <a:pt x="1327" y="209"/>
                  </a:cubicBezTo>
                  <a:cubicBezTo>
                    <a:pt x="1330" y="212"/>
                    <a:pt x="1333" y="216"/>
                    <a:pt x="1338" y="219"/>
                  </a:cubicBezTo>
                  <a:cubicBezTo>
                    <a:pt x="1342" y="222"/>
                    <a:pt x="1348" y="224"/>
                    <a:pt x="1354" y="227"/>
                  </a:cubicBezTo>
                  <a:cubicBezTo>
                    <a:pt x="1361" y="229"/>
                    <a:pt x="1368" y="232"/>
                    <a:pt x="1376" y="234"/>
                  </a:cubicBezTo>
                  <a:cubicBezTo>
                    <a:pt x="1387" y="239"/>
                    <a:pt x="1397" y="244"/>
                    <a:pt x="1406" y="248"/>
                  </a:cubicBezTo>
                  <a:cubicBezTo>
                    <a:pt x="1415" y="253"/>
                    <a:pt x="1422" y="258"/>
                    <a:pt x="1428" y="264"/>
                  </a:cubicBezTo>
                  <a:cubicBezTo>
                    <a:pt x="1434" y="270"/>
                    <a:pt x="1439" y="277"/>
                    <a:pt x="1442" y="284"/>
                  </a:cubicBezTo>
                  <a:cubicBezTo>
                    <a:pt x="1446" y="292"/>
                    <a:pt x="1447" y="301"/>
                    <a:pt x="1447" y="312"/>
                  </a:cubicBezTo>
                  <a:cubicBezTo>
                    <a:pt x="1447" y="325"/>
                    <a:pt x="1444" y="336"/>
                    <a:pt x="1438" y="346"/>
                  </a:cubicBezTo>
                  <a:cubicBezTo>
                    <a:pt x="1432" y="355"/>
                    <a:pt x="1424" y="363"/>
                    <a:pt x="1414" y="370"/>
                  </a:cubicBezTo>
                  <a:cubicBezTo>
                    <a:pt x="1404" y="376"/>
                    <a:pt x="1393" y="381"/>
                    <a:pt x="1380" y="384"/>
                  </a:cubicBezTo>
                  <a:cubicBezTo>
                    <a:pt x="1367" y="387"/>
                    <a:pt x="1353" y="388"/>
                    <a:pt x="1339" y="388"/>
                  </a:cubicBezTo>
                  <a:cubicBezTo>
                    <a:pt x="1311" y="388"/>
                    <a:pt x="1286" y="384"/>
                    <a:pt x="1266" y="374"/>
                  </a:cubicBezTo>
                  <a:close/>
                  <a:moveTo>
                    <a:pt x="1097" y="168"/>
                  </a:moveTo>
                  <a:lnTo>
                    <a:pt x="1097" y="168"/>
                  </a:lnTo>
                  <a:cubicBezTo>
                    <a:pt x="1074" y="168"/>
                    <a:pt x="1056" y="175"/>
                    <a:pt x="1043" y="191"/>
                  </a:cubicBezTo>
                  <a:cubicBezTo>
                    <a:pt x="1030" y="207"/>
                    <a:pt x="1024" y="229"/>
                    <a:pt x="1024" y="256"/>
                  </a:cubicBezTo>
                  <a:cubicBezTo>
                    <a:pt x="1024" y="283"/>
                    <a:pt x="1030" y="304"/>
                    <a:pt x="1044" y="319"/>
                  </a:cubicBezTo>
                  <a:cubicBezTo>
                    <a:pt x="1057" y="335"/>
                    <a:pt x="1075" y="342"/>
                    <a:pt x="1097" y="342"/>
                  </a:cubicBezTo>
                  <a:cubicBezTo>
                    <a:pt x="1120" y="342"/>
                    <a:pt x="1137" y="335"/>
                    <a:pt x="1150" y="320"/>
                  </a:cubicBezTo>
                  <a:cubicBezTo>
                    <a:pt x="1162" y="305"/>
                    <a:pt x="1168" y="283"/>
                    <a:pt x="1168" y="255"/>
                  </a:cubicBezTo>
                  <a:cubicBezTo>
                    <a:pt x="1168" y="227"/>
                    <a:pt x="1162" y="206"/>
                    <a:pt x="1150" y="190"/>
                  </a:cubicBezTo>
                  <a:cubicBezTo>
                    <a:pt x="1137" y="175"/>
                    <a:pt x="1120" y="168"/>
                    <a:pt x="1097" y="168"/>
                  </a:cubicBezTo>
                  <a:close/>
                  <a:moveTo>
                    <a:pt x="1094" y="388"/>
                  </a:moveTo>
                  <a:lnTo>
                    <a:pt x="1094" y="388"/>
                  </a:lnTo>
                  <a:cubicBezTo>
                    <a:pt x="1055" y="388"/>
                    <a:pt x="1023" y="376"/>
                    <a:pt x="1000" y="353"/>
                  </a:cubicBezTo>
                  <a:cubicBezTo>
                    <a:pt x="976" y="329"/>
                    <a:pt x="964" y="297"/>
                    <a:pt x="964" y="258"/>
                  </a:cubicBezTo>
                  <a:cubicBezTo>
                    <a:pt x="964" y="215"/>
                    <a:pt x="977" y="182"/>
                    <a:pt x="1001" y="158"/>
                  </a:cubicBezTo>
                  <a:cubicBezTo>
                    <a:pt x="1026" y="134"/>
                    <a:pt x="1059" y="122"/>
                    <a:pt x="1101" y="122"/>
                  </a:cubicBezTo>
                  <a:cubicBezTo>
                    <a:pt x="1140" y="122"/>
                    <a:pt x="1172" y="133"/>
                    <a:pt x="1194" y="157"/>
                  </a:cubicBezTo>
                  <a:cubicBezTo>
                    <a:pt x="1216" y="180"/>
                    <a:pt x="1227" y="212"/>
                    <a:pt x="1227" y="254"/>
                  </a:cubicBezTo>
                  <a:cubicBezTo>
                    <a:pt x="1227" y="295"/>
                    <a:pt x="1215" y="327"/>
                    <a:pt x="1191" y="352"/>
                  </a:cubicBezTo>
                  <a:cubicBezTo>
                    <a:pt x="1167" y="376"/>
                    <a:pt x="1135" y="388"/>
                    <a:pt x="1094" y="388"/>
                  </a:cubicBezTo>
                  <a:close/>
                  <a:moveTo>
                    <a:pt x="944" y="182"/>
                  </a:moveTo>
                  <a:lnTo>
                    <a:pt x="944" y="182"/>
                  </a:lnTo>
                  <a:cubicBezTo>
                    <a:pt x="937" y="177"/>
                    <a:pt x="927" y="174"/>
                    <a:pt x="914" y="174"/>
                  </a:cubicBezTo>
                  <a:cubicBezTo>
                    <a:pt x="897" y="174"/>
                    <a:pt x="883" y="182"/>
                    <a:pt x="871" y="197"/>
                  </a:cubicBezTo>
                  <a:cubicBezTo>
                    <a:pt x="860" y="213"/>
                    <a:pt x="854" y="234"/>
                    <a:pt x="854" y="260"/>
                  </a:cubicBezTo>
                  <a:lnTo>
                    <a:pt x="854" y="382"/>
                  </a:lnTo>
                  <a:lnTo>
                    <a:pt x="796" y="382"/>
                  </a:lnTo>
                  <a:lnTo>
                    <a:pt x="796" y="128"/>
                  </a:lnTo>
                  <a:lnTo>
                    <a:pt x="854" y="128"/>
                  </a:lnTo>
                  <a:lnTo>
                    <a:pt x="854" y="180"/>
                  </a:lnTo>
                  <a:lnTo>
                    <a:pt x="855" y="180"/>
                  </a:lnTo>
                  <a:cubicBezTo>
                    <a:pt x="861" y="162"/>
                    <a:pt x="869" y="148"/>
                    <a:pt x="881" y="138"/>
                  </a:cubicBezTo>
                  <a:cubicBezTo>
                    <a:pt x="893" y="128"/>
                    <a:pt x="906" y="123"/>
                    <a:pt x="920" y="123"/>
                  </a:cubicBezTo>
                  <a:cubicBezTo>
                    <a:pt x="931" y="123"/>
                    <a:pt x="939" y="125"/>
                    <a:pt x="944" y="128"/>
                  </a:cubicBezTo>
                  <a:lnTo>
                    <a:pt x="944" y="182"/>
                  </a:lnTo>
                  <a:close/>
                  <a:moveTo>
                    <a:pt x="743" y="371"/>
                  </a:moveTo>
                  <a:lnTo>
                    <a:pt x="743" y="371"/>
                  </a:lnTo>
                  <a:cubicBezTo>
                    <a:pt x="723" y="382"/>
                    <a:pt x="698" y="388"/>
                    <a:pt x="670" y="388"/>
                  </a:cubicBezTo>
                  <a:cubicBezTo>
                    <a:pt x="632" y="388"/>
                    <a:pt x="602" y="376"/>
                    <a:pt x="578" y="353"/>
                  </a:cubicBezTo>
                  <a:cubicBezTo>
                    <a:pt x="555" y="329"/>
                    <a:pt x="544" y="299"/>
                    <a:pt x="544" y="261"/>
                  </a:cubicBezTo>
                  <a:cubicBezTo>
                    <a:pt x="544" y="219"/>
                    <a:pt x="556" y="185"/>
                    <a:pt x="581" y="160"/>
                  </a:cubicBezTo>
                  <a:cubicBezTo>
                    <a:pt x="606" y="134"/>
                    <a:pt x="640" y="122"/>
                    <a:pt x="682" y="122"/>
                  </a:cubicBezTo>
                  <a:cubicBezTo>
                    <a:pt x="705" y="122"/>
                    <a:pt x="726" y="126"/>
                    <a:pt x="743" y="134"/>
                  </a:cubicBezTo>
                  <a:lnTo>
                    <a:pt x="743" y="187"/>
                  </a:lnTo>
                  <a:cubicBezTo>
                    <a:pt x="726" y="174"/>
                    <a:pt x="707" y="168"/>
                    <a:pt x="686" y="168"/>
                  </a:cubicBezTo>
                  <a:cubicBezTo>
                    <a:pt x="662" y="168"/>
                    <a:pt x="642" y="176"/>
                    <a:pt x="626" y="192"/>
                  </a:cubicBezTo>
                  <a:cubicBezTo>
                    <a:pt x="611" y="209"/>
                    <a:pt x="603" y="230"/>
                    <a:pt x="603" y="257"/>
                  </a:cubicBezTo>
                  <a:cubicBezTo>
                    <a:pt x="603" y="284"/>
                    <a:pt x="610" y="304"/>
                    <a:pt x="625" y="320"/>
                  </a:cubicBezTo>
                  <a:cubicBezTo>
                    <a:pt x="640" y="335"/>
                    <a:pt x="659" y="342"/>
                    <a:pt x="684" y="342"/>
                  </a:cubicBezTo>
                  <a:cubicBezTo>
                    <a:pt x="705" y="342"/>
                    <a:pt x="725" y="335"/>
                    <a:pt x="743" y="320"/>
                  </a:cubicBezTo>
                  <a:lnTo>
                    <a:pt x="743" y="371"/>
                  </a:lnTo>
                  <a:close/>
                  <a:moveTo>
                    <a:pt x="499" y="382"/>
                  </a:moveTo>
                  <a:lnTo>
                    <a:pt x="499" y="382"/>
                  </a:lnTo>
                  <a:lnTo>
                    <a:pt x="441" y="382"/>
                  </a:lnTo>
                  <a:lnTo>
                    <a:pt x="441" y="128"/>
                  </a:lnTo>
                  <a:lnTo>
                    <a:pt x="499" y="128"/>
                  </a:lnTo>
                  <a:lnTo>
                    <a:pt x="499" y="382"/>
                  </a:lnTo>
                  <a:close/>
                  <a:moveTo>
                    <a:pt x="470" y="74"/>
                  </a:moveTo>
                  <a:lnTo>
                    <a:pt x="470" y="74"/>
                  </a:lnTo>
                  <a:cubicBezTo>
                    <a:pt x="461" y="74"/>
                    <a:pt x="453" y="71"/>
                    <a:pt x="446" y="65"/>
                  </a:cubicBezTo>
                  <a:cubicBezTo>
                    <a:pt x="439" y="59"/>
                    <a:pt x="436" y="51"/>
                    <a:pt x="436" y="41"/>
                  </a:cubicBezTo>
                  <a:cubicBezTo>
                    <a:pt x="436" y="32"/>
                    <a:pt x="439" y="24"/>
                    <a:pt x="446" y="18"/>
                  </a:cubicBezTo>
                  <a:cubicBezTo>
                    <a:pt x="453" y="11"/>
                    <a:pt x="461" y="8"/>
                    <a:pt x="470" y="8"/>
                  </a:cubicBezTo>
                  <a:cubicBezTo>
                    <a:pt x="480" y="8"/>
                    <a:pt x="489" y="11"/>
                    <a:pt x="495" y="18"/>
                  </a:cubicBezTo>
                  <a:cubicBezTo>
                    <a:pt x="502" y="24"/>
                    <a:pt x="506" y="32"/>
                    <a:pt x="506" y="41"/>
                  </a:cubicBezTo>
                  <a:cubicBezTo>
                    <a:pt x="506" y="50"/>
                    <a:pt x="502" y="58"/>
                    <a:pt x="495" y="64"/>
                  </a:cubicBezTo>
                  <a:cubicBezTo>
                    <a:pt x="489" y="71"/>
                    <a:pt x="480" y="74"/>
                    <a:pt x="470" y="74"/>
                  </a:cubicBezTo>
                  <a:close/>
                  <a:moveTo>
                    <a:pt x="385" y="382"/>
                  </a:moveTo>
                  <a:lnTo>
                    <a:pt x="385" y="382"/>
                  </a:lnTo>
                  <a:lnTo>
                    <a:pt x="326" y="382"/>
                  </a:lnTo>
                  <a:lnTo>
                    <a:pt x="326" y="151"/>
                  </a:lnTo>
                  <a:cubicBezTo>
                    <a:pt x="326" y="132"/>
                    <a:pt x="327" y="109"/>
                    <a:pt x="329" y="82"/>
                  </a:cubicBezTo>
                  <a:lnTo>
                    <a:pt x="328" y="82"/>
                  </a:lnTo>
                  <a:cubicBezTo>
                    <a:pt x="324" y="98"/>
                    <a:pt x="321" y="109"/>
                    <a:pt x="318" y="116"/>
                  </a:cubicBezTo>
                  <a:lnTo>
                    <a:pt x="211" y="382"/>
                  </a:lnTo>
                  <a:lnTo>
                    <a:pt x="170" y="382"/>
                  </a:lnTo>
                  <a:lnTo>
                    <a:pt x="63" y="118"/>
                  </a:lnTo>
                  <a:cubicBezTo>
                    <a:pt x="60" y="110"/>
                    <a:pt x="57" y="98"/>
                    <a:pt x="54" y="82"/>
                  </a:cubicBezTo>
                  <a:lnTo>
                    <a:pt x="53" y="82"/>
                  </a:lnTo>
                  <a:cubicBezTo>
                    <a:pt x="54" y="96"/>
                    <a:pt x="55" y="120"/>
                    <a:pt x="55" y="152"/>
                  </a:cubicBezTo>
                  <a:lnTo>
                    <a:pt x="55" y="382"/>
                  </a:lnTo>
                  <a:lnTo>
                    <a:pt x="0" y="382"/>
                  </a:lnTo>
                  <a:lnTo>
                    <a:pt x="0" y="25"/>
                  </a:lnTo>
                  <a:lnTo>
                    <a:pt x="83" y="25"/>
                  </a:lnTo>
                  <a:lnTo>
                    <a:pt x="178" y="263"/>
                  </a:lnTo>
                  <a:cubicBezTo>
                    <a:pt x="185" y="281"/>
                    <a:pt x="189" y="295"/>
                    <a:pt x="192" y="304"/>
                  </a:cubicBezTo>
                  <a:lnTo>
                    <a:pt x="193" y="304"/>
                  </a:lnTo>
                  <a:cubicBezTo>
                    <a:pt x="199" y="285"/>
                    <a:pt x="204" y="271"/>
                    <a:pt x="208" y="262"/>
                  </a:cubicBezTo>
                  <a:lnTo>
                    <a:pt x="304" y="25"/>
                  </a:lnTo>
                  <a:lnTo>
                    <a:pt x="385" y="25"/>
                  </a:lnTo>
                  <a:lnTo>
                    <a:pt x="385" y="382"/>
                  </a:lnTo>
                  <a:close/>
                </a:path>
              </a:pathLst>
            </a:custGeom>
            <a:solidFill>
              <a:srgbClr val="D83B0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6">
              <a:extLst>
                <a:ext uri="{FF2B5EF4-FFF2-40B4-BE49-F238E27FC236}">
                  <a16:creationId xmlns:a16="http://schemas.microsoft.com/office/drawing/2014/main" id="{C93A63F9-CDCB-491F-879D-800E02564217}"/>
                </a:ext>
              </a:extLst>
            </p:cNvPr>
            <p:cNvSpPr>
              <a:spLocks noChangeAspect="1" noEditPoints="1"/>
            </p:cNvSpPr>
            <p:nvPr userDrawn="1"/>
          </p:nvSpPr>
          <p:spPr bwMode="black">
            <a:xfrm>
              <a:off x="342" y="1889"/>
              <a:ext cx="1389" cy="284"/>
            </a:xfrm>
            <a:custGeom>
              <a:avLst/>
              <a:gdLst>
                <a:gd name="T0" fmla="*/ 1904 w 1904"/>
                <a:gd name="T1" fmla="*/ 178 h 384"/>
                <a:gd name="T2" fmla="*/ 1831 w 1904"/>
                <a:gd name="T3" fmla="*/ 193 h 384"/>
                <a:gd name="T4" fmla="*/ 1814 w 1904"/>
                <a:gd name="T5" fmla="*/ 378 h 384"/>
                <a:gd name="T6" fmla="*/ 1756 w 1904"/>
                <a:gd name="T7" fmla="*/ 123 h 384"/>
                <a:gd name="T8" fmla="*/ 1814 w 1904"/>
                <a:gd name="T9" fmla="*/ 175 h 384"/>
                <a:gd name="T10" fmla="*/ 1841 w 1904"/>
                <a:gd name="T11" fmla="*/ 133 h 384"/>
                <a:gd name="T12" fmla="*/ 1904 w 1904"/>
                <a:gd name="T13" fmla="*/ 123 h 384"/>
                <a:gd name="T14" fmla="*/ 1698 w 1904"/>
                <a:gd name="T15" fmla="*/ 378 h 384"/>
                <a:gd name="T16" fmla="*/ 1640 w 1904"/>
                <a:gd name="T17" fmla="*/ 378 h 384"/>
                <a:gd name="T18" fmla="*/ 1639 w 1904"/>
                <a:gd name="T19" fmla="*/ 337 h 384"/>
                <a:gd name="T20" fmla="*/ 1470 w 1904"/>
                <a:gd name="T21" fmla="*/ 275 h 384"/>
                <a:gd name="T22" fmla="*/ 1528 w 1904"/>
                <a:gd name="T23" fmla="*/ 123 h 384"/>
                <a:gd name="T24" fmla="*/ 1581 w 1904"/>
                <a:gd name="T25" fmla="*/ 338 h 384"/>
                <a:gd name="T26" fmla="*/ 1640 w 1904"/>
                <a:gd name="T27" fmla="*/ 269 h 384"/>
                <a:gd name="T28" fmla="*/ 1698 w 1904"/>
                <a:gd name="T29" fmla="*/ 123 h 384"/>
                <a:gd name="T30" fmla="*/ 1295 w 1904"/>
                <a:gd name="T31" fmla="*/ 163 h 384"/>
                <a:gd name="T32" fmla="*/ 1241 w 1904"/>
                <a:gd name="T33" fmla="*/ 186 h 384"/>
                <a:gd name="T34" fmla="*/ 1241 w 1904"/>
                <a:gd name="T35" fmla="*/ 315 h 384"/>
                <a:gd name="T36" fmla="*/ 1347 w 1904"/>
                <a:gd name="T37" fmla="*/ 315 h 384"/>
                <a:gd name="T38" fmla="*/ 1347 w 1904"/>
                <a:gd name="T39" fmla="*/ 186 h 384"/>
                <a:gd name="T40" fmla="*/ 1292 w 1904"/>
                <a:gd name="T41" fmla="*/ 384 h 384"/>
                <a:gd name="T42" fmla="*/ 1198 w 1904"/>
                <a:gd name="T43" fmla="*/ 348 h 384"/>
                <a:gd name="T44" fmla="*/ 1199 w 1904"/>
                <a:gd name="T45" fmla="*/ 153 h 384"/>
                <a:gd name="T46" fmla="*/ 1392 w 1904"/>
                <a:gd name="T47" fmla="*/ 152 h 384"/>
                <a:gd name="T48" fmla="*/ 1389 w 1904"/>
                <a:gd name="T49" fmla="*/ 347 h 384"/>
                <a:gd name="T50" fmla="*/ 1198 w 1904"/>
                <a:gd name="T51" fmla="*/ 71 h 384"/>
                <a:gd name="T52" fmla="*/ 1095 w 1904"/>
                <a:gd name="T53" fmla="*/ 71 h 384"/>
                <a:gd name="T54" fmla="*/ 1036 w 1904"/>
                <a:gd name="T55" fmla="*/ 378 h 384"/>
                <a:gd name="T56" fmla="*/ 933 w 1904"/>
                <a:gd name="T57" fmla="*/ 71 h 384"/>
                <a:gd name="T58" fmla="*/ 1198 w 1904"/>
                <a:gd name="T59" fmla="*/ 21 h 384"/>
                <a:gd name="T60" fmla="*/ 746 w 1904"/>
                <a:gd name="T61" fmla="*/ 225 h 384"/>
                <a:gd name="T62" fmla="*/ 731 w 1904"/>
                <a:gd name="T63" fmla="*/ 177 h 384"/>
                <a:gd name="T64" fmla="*/ 649 w 1904"/>
                <a:gd name="T65" fmla="*/ 177 h 384"/>
                <a:gd name="T66" fmla="*/ 746 w 1904"/>
                <a:gd name="T67" fmla="*/ 225 h 384"/>
                <a:gd name="T68" fmla="*/ 802 w 1904"/>
                <a:gd name="T69" fmla="*/ 266 h 384"/>
                <a:gd name="T70" fmla="*/ 649 w 1904"/>
                <a:gd name="T71" fmla="*/ 320 h 384"/>
                <a:gd name="T72" fmla="*/ 782 w 1904"/>
                <a:gd name="T73" fmla="*/ 315 h 384"/>
                <a:gd name="T74" fmla="*/ 689 w 1904"/>
                <a:gd name="T75" fmla="*/ 384 h 384"/>
                <a:gd name="T76" fmla="*/ 569 w 1904"/>
                <a:gd name="T77" fmla="*/ 251 h 384"/>
                <a:gd name="T78" fmla="*/ 692 w 1904"/>
                <a:gd name="T79" fmla="*/ 117 h 384"/>
                <a:gd name="T80" fmla="*/ 802 w 1904"/>
                <a:gd name="T81" fmla="*/ 244 h 384"/>
                <a:gd name="T82" fmla="*/ 526 w 1904"/>
                <a:gd name="T83" fmla="*/ 378 h 384"/>
                <a:gd name="T84" fmla="*/ 468 w 1904"/>
                <a:gd name="T85" fmla="*/ 378 h 384"/>
                <a:gd name="T86" fmla="*/ 417 w 1904"/>
                <a:gd name="T87" fmla="*/ 163 h 384"/>
                <a:gd name="T88" fmla="*/ 357 w 1904"/>
                <a:gd name="T89" fmla="*/ 240 h 384"/>
                <a:gd name="T90" fmla="*/ 298 w 1904"/>
                <a:gd name="T91" fmla="*/ 378 h 384"/>
                <a:gd name="T92" fmla="*/ 357 w 1904"/>
                <a:gd name="T93" fmla="*/ 0 h 384"/>
                <a:gd name="T94" fmla="*/ 358 w 1904"/>
                <a:gd name="T95" fmla="*/ 165 h 384"/>
                <a:gd name="T96" fmla="*/ 526 w 1904"/>
                <a:gd name="T97" fmla="*/ 221 h 384"/>
                <a:gd name="T98" fmla="*/ 265 w 1904"/>
                <a:gd name="T99" fmla="*/ 71 h 384"/>
                <a:gd name="T100" fmla="*/ 162 w 1904"/>
                <a:gd name="T101" fmla="*/ 71 h 384"/>
                <a:gd name="T102" fmla="*/ 102 w 1904"/>
                <a:gd name="T103" fmla="*/ 378 h 384"/>
                <a:gd name="T104" fmla="*/ 0 w 1904"/>
                <a:gd name="T105" fmla="*/ 71 h 384"/>
                <a:gd name="T106" fmla="*/ 265 w 1904"/>
                <a:gd name="T107" fmla="*/ 21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04" h="384">
                  <a:moveTo>
                    <a:pt x="1904" y="178"/>
                  </a:moveTo>
                  <a:lnTo>
                    <a:pt x="1904" y="178"/>
                  </a:lnTo>
                  <a:cubicBezTo>
                    <a:pt x="1897" y="172"/>
                    <a:pt x="1887" y="170"/>
                    <a:pt x="1874" y="170"/>
                  </a:cubicBezTo>
                  <a:cubicBezTo>
                    <a:pt x="1857" y="170"/>
                    <a:pt x="1842" y="177"/>
                    <a:pt x="1831" y="193"/>
                  </a:cubicBezTo>
                  <a:cubicBezTo>
                    <a:pt x="1819" y="208"/>
                    <a:pt x="1814" y="229"/>
                    <a:pt x="1814" y="256"/>
                  </a:cubicBezTo>
                  <a:lnTo>
                    <a:pt x="1814" y="378"/>
                  </a:lnTo>
                  <a:lnTo>
                    <a:pt x="1756" y="378"/>
                  </a:lnTo>
                  <a:lnTo>
                    <a:pt x="1756" y="123"/>
                  </a:lnTo>
                  <a:lnTo>
                    <a:pt x="1814" y="123"/>
                  </a:lnTo>
                  <a:lnTo>
                    <a:pt x="1814" y="175"/>
                  </a:lnTo>
                  <a:lnTo>
                    <a:pt x="1815" y="175"/>
                  </a:lnTo>
                  <a:cubicBezTo>
                    <a:pt x="1820" y="157"/>
                    <a:pt x="1829" y="143"/>
                    <a:pt x="1841" y="133"/>
                  </a:cubicBezTo>
                  <a:cubicBezTo>
                    <a:pt x="1853" y="123"/>
                    <a:pt x="1866" y="118"/>
                    <a:pt x="1880" y="118"/>
                  </a:cubicBezTo>
                  <a:cubicBezTo>
                    <a:pt x="1891" y="118"/>
                    <a:pt x="1899" y="120"/>
                    <a:pt x="1904" y="123"/>
                  </a:cubicBezTo>
                  <a:lnTo>
                    <a:pt x="1904" y="178"/>
                  </a:lnTo>
                  <a:close/>
                  <a:moveTo>
                    <a:pt x="1698" y="378"/>
                  </a:moveTo>
                  <a:lnTo>
                    <a:pt x="1698" y="378"/>
                  </a:lnTo>
                  <a:lnTo>
                    <a:pt x="1640" y="378"/>
                  </a:lnTo>
                  <a:lnTo>
                    <a:pt x="1640" y="337"/>
                  </a:lnTo>
                  <a:lnTo>
                    <a:pt x="1639" y="337"/>
                  </a:lnTo>
                  <a:cubicBezTo>
                    <a:pt x="1623" y="368"/>
                    <a:pt x="1596" y="384"/>
                    <a:pt x="1561" y="384"/>
                  </a:cubicBezTo>
                  <a:cubicBezTo>
                    <a:pt x="1500" y="384"/>
                    <a:pt x="1470" y="347"/>
                    <a:pt x="1470" y="275"/>
                  </a:cubicBezTo>
                  <a:lnTo>
                    <a:pt x="1470" y="123"/>
                  </a:lnTo>
                  <a:lnTo>
                    <a:pt x="1528" y="123"/>
                  </a:lnTo>
                  <a:lnTo>
                    <a:pt x="1528" y="269"/>
                  </a:lnTo>
                  <a:cubicBezTo>
                    <a:pt x="1528" y="315"/>
                    <a:pt x="1546" y="338"/>
                    <a:pt x="1581" y="338"/>
                  </a:cubicBezTo>
                  <a:cubicBezTo>
                    <a:pt x="1599" y="338"/>
                    <a:pt x="1613" y="331"/>
                    <a:pt x="1624" y="319"/>
                  </a:cubicBezTo>
                  <a:cubicBezTo>
                    <a:pt x="1635" y="306"/>
                    <a:pt x="1640" y="290"/>
                    <a:pt x="1640" y="269"/>
                  </a:cubicBezTo>
                  <a:lnTo>
                    <a:pt x="1640" y="123"/>
                  </a:lnTo>
                  <a:lnTo>
                    <a:pt x="1698" y="123"/>
                  </a:lnTo>
                  <a:lnTo>
                    <a:pt x="1698" y="378"/>
                  </a:lnTo>
                  <a:close/>
                  <a:moveTo>
                    <a:pt x="1295" y="163"/>
                  </a:moveTo>
                  <a:lnTo>
                    <a:pt x="1295" y="163"/>
                  </a:lnTo>
                  <a:cubicBezTo>
                    <a:pt x="1272" y="163"/>
                    <a:pt x="1254" y="171"/>
                    <a:pt x="1241" y="186"/>
                  </a:cubicBezTo>
                  <a:cubicBezTo>
                    <a:pt x="1228" y="202"/>
                    <a:pt x="1221" y="224"/>
                    <a:pt x="1221" y="252"/>
                  </a:cubicBezTo>
                  <a:cubicBezTo>
                    <a:pt x="1221" y="278"/>
                    <a:pt x="1228" y="299"/>
                    <a:pt x="1241" y="315"/>
                  </a:cubicBezTo>
                  <a:cubicBezTo>
                    <a:pt x="1255" y="330"/>
                    <a:pt x="1273" y="338"/>
                    <a:pt x="1295" y="338"/>
                  </a:cubicBezTo>
                  <a:cubicBezTo>
                    <a:pt x="1318" y="338"/>
                    <a:pt x="1335" y="330"/>
                    <a:pt x="1347" y="315"/>
                  </a:cubicBezTo>
                  <a:cubicBezTo>
                    <a:pt x="1360" y="300"/>
                    <a:pt x="1366" y="279"/>
                    <a:pt x="1366" y="251"/>
                  </a:cubicBezTo>
                  <a:cubicBezTo>
                    <a:pt x="1366" y="223"/>
                    <a:pt x="1360" y="201"/>
                    <a:pt x="1347" y="186"/>
                  </a:cubicBezTo>
                  <a:cubicBezTo>
                    <a:pt x="1335" y="170"/>
                    <a:pt x="1318" y="163"/>
                    <a:pt x="1295" y="163"/>
                  </a:cubicBezTo>
                  <a:close/>
                  <a:moveTo>
                    <a:pt x="1292" y="384"/>
                  </a:moveTo>
                  <a:lnTo>
                    <a:pt x="1292" y="384"/>
                  </a:lnTo>
                  <a:cubicBezTo>
                    <a:pt x="1253" y="384"/>
                    <a:pt x="1221" y="372"/>
                    <a:pt x="1198" y="348"/>
                  </a:cubicBezTo>
                  <a:cubicBezTo>
                    <a:pt x="1174" y="324"/>
                    <a:pt x="1162" y="292"/>
                    <a:pt x="1162" y="253"/>
                  </a:cubicBezTo>
                  <a:cubicBezTo>
                    <a:pt x="1162" y="210"/>
                    <a:pt x="1174" y="177"/>
                    <a:pt x="1199" y="153"/>
                  </a:cubicBezTo>
                  <a:cubicBezTo>
                    <a:pt x="1224" y="129"/>
                    <a:pt x="1257" y="117"/>
                    <a:pt x="1298" y="117"/>
                  </a:cubicBezTo>
                  <a:cubicBezTo>
                    <a:pt x="1338" y="117"/>
                    <a:pt x="1370" y="128"/>
                    <a:pt x="1392" y="152"/>
                  </a:cubicBezTo>
                  <a:cubicBezTo>
                    <a:pt x="1414" y="175"/>
                    <a:pt x="1425" y="208"/>
                    <a:pt x="1425" y="249"/>
                  </a:cubicBezTo>
                  <a:cubicBezTo>
                    <a:pt x="1425" y="290"/>
                    <a:pt x="1413" y="322"/>
                    <a:pt x="1389" y="347"/>
                  </a:cubicBezTo>
                  <a:cubicBezTo>
                    <a:pt x="1365" y="371"/>
                    <a:pt x="1333" y="384"/>
                    <a:pt x="1292" y="384"/>
                  </a:cubicBezTo>
                  <a:close/>
                  <a:moveTo>
                    <a:pt x="1198" y="71"/>
                  </a:moveTo>
                  <a:lnTo>
                    <a:pt x="1198" y="71"/>
                  </a:lnTo>
                  <a:lnTo>
                    <a:pt x="1095" y="71"/>
                  </a:lnTo>
                  <a:lnTo>
                    <a:pt x="1095" y="378"/>
                  </a:lnTo>
                  <a:lnTo>
                    <a:pt x="1036" y="378"/>
                  </a:lnTo>
                  <a:lnTo>
                    <a:pt x="1036" y="71"/>
                  </a:lnTo>
                  <a:lnTo>
                    <a:pt x="933" y="71"/>
                  </a:lnTo>
                  <a:lnTo>
                    <a:pt x="933" y="21"/>
                  </a:lnTo>
                  <a:lnTo>
                    <a:pt x="1198" y="21"/>
                  </a:lnTo>
                  <a:lnTo>
                    <a:pt x="1198" y="71"/>
                  </a:lnTo>
                  <a:close/>
                  <a:moveTo>
                    <a:pt x="746" y="225"/>
                  </a:moveTo>
                  <a:lnTo>
                    <a:pt x="746" y="225"/>
                  </a:lnTo>
                  <a:cubicBezTo>
                    <a:pt x="746" y="204"/>
                    <a:pt x="741" y="188"/>
                    <a:pt x="731" y="177"/>
                  </a:cubicBezTo>
                  <a:cubicBezTo>
                    <a:pt x="721" y="165"/>
                    <a:pt x="708" y="159"/>
                    <a:pt x="691" y="159"/>
                  </a:cubicBezTo>
                  <a:cubicBezTo>
                    <a:pt x="675" y="159"/>
                    <a:pt x="660" y="165"/>
                    <a:pt x="649" y="177"/>
                  </a:cubicBezTo>
                  <a:cubicBezTo>
                    <a:pt x="637" y="190"/>
                    <a:pt x="630" y="205"/>
                    <a:pt x="627" y="225"/>
                  </a:cubicBezTo>
                  <a:lnTo>
                    <a:pt x="746" y="225"/>
                  </a:lnTo>
                  <a:close/>
                  <a:moveTo>
                    <a:pt x="802" y="266"/>
                  </a:moveTo>
                  <a:lnTo>
                    <a:pt x="802" y="266"/>
                  </a:lnTo>
                  <a:lnTo>
                    <a:pt x="627" y="266"/>
                  </a:lnTo>
                  <a:cubicBezTo>
                    <a:pt x="628" y="289"/>
                    <a:pt x="635" y="308"/>
                    <a:pt x="649" y="320"/>
                  </a:cubicBezTo>
                  <a:cubicBezTo>
                    <a:pt x="663" y="333"/>
                    <a:pt x="682" y="339"/>
                    <a:pt x="707" y="339"/>
                  </a:cubicBezTo>
                  <a:cubicBezTo>
                    <a:pt x="734" y="339"/>
                    <a:pt x="759" y="331"/>
                    <a:pt x="782" y="315"/>
                  </a:cubicBezTo>
                  <a:lnTo>
                    <a:pt x="782" y="362"/>
                  </a:lnTo>
                  <a:cubicBezTo>
                    <a:pt x="759" y="376"/>
                    <a:pt x="728" y="384"/>
                    <a:pt x="689" y="384"/>
                  </a:cubicBezTo>
                  <a:cubicBezTo>
                    <a:pt x="652" y="384"/>
                    <a:pt x="622" y="372"/>
                    <a:pt x="601" y="349"/>
                  </a:cubicBezTo>
                  <a:cubicBezTo>
                    <a:pt x="579" y="326"/>
                    <a:pt x="569" y="293"/>
                    <a:pt x="569" y="251"/>
                  </a:cubicBezTo>
                  <a:cubicBezTo>
                    <a:pt x="569" y="211"/>
                    <a:pt x="581" y="179"/>
                    <a:pt x="604" y="154"/>
                  </a:cubicBezTo>
                  <a:cubicBezTo>
                    <a:pt x="628" y="129"/>
                    <a:pt x="657" y="117"/>
                    <a:pt x="692" y="117"/>
                  </a:cubicBezTo>
                  <a:cubicBezTo>
                    <a:pt x="727" y="117"/>
                    <a:pt x="754" y="128"/>
                    <a:pt x="773" y="150"/>
                  </a:cubicBezTo>
                  <a:cubicBezTo>
                    <a:pt x="792" y="173"/>
                    <a:pt x="802" y="204"/>
                    <a:pt x="802" y="244"/>
                  </a:cubicBezTo>
                  <a:lnTo>
                    <a:pt x="802" y="266"/>
                  </a:lnTo>
                  <a:close/>
                  <a:moveTo>
                    <a:pt x="526" y="378"/>
                  </a:moveTo>
                  <a:lnTo>
                    <a:pt x="526" y="378"/>
                  </a:lnTo>
                  <a:lnTo>
                    <a:pt x="468" y="378"/>
                  </a:lnTo>
                  <a:lnTo>
                    <a:pt x="468" y="238"/>
                  </a:lnTo>
                  <a:cubicBezTo>
                    <a:pt x="468" y="188"/>
                    <a:pt x="451" y="163"/>
                    <a:pt x="417" y="163"/>
                  </a:cubicBezTo>
                  <a:cubicBezTo>
                    <a:pt x="400" y="163"/>
                    <a:pt x="386" y="170"/>
                    <a:pt x="374" y="184"/>
                  </a:cubicBezTo>
                  <a:cubicBezTo>
                    <a:pt x="362" y="199"/>
                    <a:pt x="357" y="218"/>
                    <a:pt x="357" y="240"/>
                  </a:cubicBezTo>
                  <a:lnTo>
                    <a:pt x="357" y="378"/>
                  </a:lnTo>
                  <a:lnTo>
                    <a:pt x="298" y="378"/>
                  </a:lnTo>
                  <a:lnTo>
                    <a:pt x="298" y="0"/>
                  </a:lnTo>
                  <a:lnTo>
                    <a:pt x="357" y="0"/>
                  </a:lnTo>
                  <a:lnTo>
                    <a:pt x="357" y="165"/>
                  </a:lnTo>
                  <a:lnTo>
                    <a:pt x="358" y="165"/>
                  </a:lnTo>
                  <a:cubicBezTo>
                    <a:pt x="377" y="133"/>
                    <a:pt x="405" y="117"/>
                    <a:pt x="441" y="117"/>
                  </a:cubicBezTo>
                  <a:cubicBezTo>
                    <a:pt x="497" y="117"/>
                    <a:pt x="526" y="151"/>
                    <a:pt x="526" y="221"/>
                  </a:cubicBezTo>
                  <a:lnTo>
                    <a:pt x="526" y="378"/>
                  </a:lnTo>
                  <a:close/>
                  <a:moveTo>
                    <a:pt x="265" y="71"/>
                  </a:moveTo>
                  <a:lnTo>
                    <a:pt x="265" y="71"/>
                  </a:lnTo>
                  <a:lnTo>
                    <a:pt x="162" y="71"/>
                  </a:lnTo>
                  <a:lnTo>
                    <a:pt x="162" y="378"/>
                  </a:lnTo>
                  <a:lnTo>
                    <a:pt x="102" y="378"/>
                  </a:lnTo>
                  <a:lnTo>
                    <a:pt x="102" y="71"/>
                  </a:lnTo>
                  <a:lnTo>
                    <a:pt x="0" y="71"/>
                  </a:lnTo>
                  <a:lnTo>
                    <a:pt x="0" y="21"/>
                  </a:lnTo>
                  <a:lnTo>
                    <a:pt x="265" y="21"/>
                  </a:lnTo>
                  <a:lnTo>
                    <a:pt x="265" y="71"/>
                  </a:lnTo>
                  <a:close/>
                </a:path>
              </a:pathLst>
            </a:custGeom>
            <a:solidFill>
              <a:srgbClr val="D83B0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3046979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32852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7" name="Picture 6" descr="Microsoft Ignite The Tour graphic">
            <a:extLst>
              <a:ext uri="{FF2B5EF4-FFF2-40B4-BE49-F238E27FC236}">
                <a16:creationId xmlns:a16="http://schemas.microsoft.com/office/drawing/2014/main" id="{634884E1-B5A4-420C-A2DE-6323A92F07E4}"/>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906486" y="0"/>
            <a:ext cx="9285514" cy="6858000"/>
          </a:xfrm>
          <a:prstGeom prst="rect">
            <a:avLst/>
          </a:prstGeom>
        </p:spPr>
      </p:pic>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755325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8" name="Picture 7" descr="Microsoft Ignite The Tour graphic">
            <a:extLst>
              <a:ext uri="{FF2B5EF4-FFF2-40B4-BE49-F238E27FC236}">
                <a16:creationId xmlns:a16="http://schemas.microsoft.com/office/drawing/2014/main" id="{0DD4EC91-2113-42B5-BCCE-4B5CFDA84CC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294626" y="-1"/>
            <a:ext cx="6897374" cy="6858001"/>
          </a:xfrm>
          <a:prstGeom prst="rect">
            <a:avLst/>
          </a:prstGeom>
        </p:spPr>
      </p:pic>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533852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08" userDrawn="1">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8" name="Picture 7" descr="Two people at a Microsoft event">
            <a:extLst>
              <a:ext uri="{FF2B5EF4-FFF2-40B4-BE49-F238E27FC236}">
                <a16:creationId xmlns:a16="http://schemas.microsoft.com/office/drawing/2014/main" id="{167E3A30-9E9A-405B-9E9F-54CF13764670}"/>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926204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579048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42296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pic>
        <p:nvPicPr>
          <p:cNvPr id="7" name="Picture 6" descr="Microsoft Ignite The Tour graphic">
            <a:extLst>
              <a:ext uri="{FF2B5EF4-FFF2-40B4-BE49-F238E27FC236}">
                <a16:creationId xmlns:a16="http://schemas.microsoft.com/office/drawing/2014/main" id="{9F398C71-09A7-4918-9E1F-FBE53114CE4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294626" y="-1"/>
            <a:ext cx="6897374" cy="6858001"/>
          </a:xfrm>
          <a:prstGeom prst="rect">
            <a:avLst/>
          </a:prstGeom>
        </p:spPr>
      </p:pic>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2370142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80306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4028942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234951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0100307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51242035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62148544"/>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342046980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30384519"/>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4215995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5537959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8" name="Picture 7" descr="Two people at a Microsoft event">
            <a:extLst>
              <a:ext uri="{FF2B5EF4-FFF2-40B4-BE49-F238E27FC236}">
                <a16:creationId xmlns:a16="http://schemas.microsoft.com/office/drawing/2014/main" id="{5AE3A432-5FE8-40A8-8DCA-ECEBE6936E32}"/>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285817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3241998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0142482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1203115726"/>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433154"/>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390431292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335469069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48356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pic>
        <p:nvPicPr>
          <p:cNvPr id="7" name="Picture 6" descr="Microsoft Ignite The Tour graphic">
            <a:extLst>
              <a:ext uri="{FF2B5EF4-FFF2-40B4-BE49-F238E27FC236}">
                <a16:creationId xmlns:a16="http://schemas.microsoft.com/office/drawing/2014/main" id="{49EFE72D-84A8-4C08-AF2F-E5E1B5A3FBD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45970" y="0"/>
            <a:ext cx="9046030" cy="68580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52161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5" name="Picture 4" descr="Microsoft Ignite The Tour graphic">
            <a:extLst>
              <a:ext uri="{FF2B5EF4-FFF2-40B4-BE49-F238E27FC236}">
                <a16:creationId xmlns:a16="http://schemas.microsoft.com/office/drawing/2014/main" id="{7CB8EBFF-20C5-402C-987B-C51DBE9A9DFA}"/>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965371" y="0"/>
            <a:ext cx="6226629" cy="6858001"/>
          </a:xfrm>
          <a:prstGeom prst="rect">
            <a:avLst/>
          </a:prstGeom>
        </p:spPr>
      </p:pic>
    </p:spTree>
    <p:extLst>
      <p:ext uri="{BB962C8B-B14F-4D97-AF65-F5344CB8AC3E}">
        <p14:creationId xmlns:p14="http://schemas.microsoft.com/office/powerpoint/2010/main" val="3207827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030982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94331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604576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612919120"/>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40554128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pic>
        <p:nvPicPr>
          <p:cNvPr id="5" name="Picture 4" descr="Microsoft Ignite The Tour graphic">
            <a:extLst>
              <a:ext uri="{FF2B5EF4-FFF2-40B4-BE49-F238E27FC236}">
                <a16:creationId xmlns:a16="http://schemas.microsoft.com/office/drawing/2014/main" id="{2B62E3DF-BBC1-41ED-8E27-41B397B86ED2}"/>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2906486" y="0"/>
            <a:ext cx="9285514" cy="6858000"/>
          </a:xfrm>
          <a:prstGeom prst="rect">
            <a:avLst/>
          </a:prstGeom>
        </p:spPr>
      </p:pic>
      <p:grpSp>
        <p:nvGrpSpPr>
          <p:cNvPr id="12" name="Group 4" descr="Microsoft Ignite The Tour logo">
            <a:extLst>
              <a:ext uri="{FF2B5EF4-FFF2-40B4-BE49-F238E27FC236}">
                <a16:creationId xmlns:a16="http://schemas.microsoft.com/office/drawing/2014/main" id="{EE383430-3FD6-44CF-9BF4-9DA6E877B920}"/>
              </a:ext>
            </a:extLst>
          </p:cNvPr>
          <p:cNvGrpSpPr>
            <a:grpSpLocks noChangeAspect="1"/>
          </p:cNvGrpSpPr>
          <p:nvPr userDrawn="1"/>
        </p:nvGrpSpPr>
        <p:grpSpPr bwMode="black">
          <a:xfrm>
            <a:off x="537712" y="2913735"/>
            <a:ext cx="4655288" cy="1284967"/>
            <a:chOff x="342" y="1465"/>
            <a:chExt cx="2565" cy="708"/>
          </a:xfrm>
        </p:grpSpPr>
        <p:sp>
          <p:nvSpPr>
            <p:cNvPr id="13" name="Freeform 5">
              <a:extLst>
                <a:ext uri="{FF2B5EF4-FFF2-40B4-BE49-F238E27FC236}">
                  <a16:creationId xmlns:a16="http://schemas.microsoft.com/office/drawing/2014/main" id="{65D6BEBC-E355-4513-9C0C-FCCDEE79AA3C}"/>
                </a:ext>
              </a:extLst>
            </p:cNvPr>
            <p:cNvSpPr>
              <a:spLocks noChangeAspect="1" noEditPoints="1"/>
            </p:cNvSpPr>
            <p:nvPr userDrawn="1"/>
          </p:nvSpPr>
          <p:spPr bwMode="black">
            <a:xfrm>
              <a:off x="368" y="1465"/>
              <a:ext cx="2539" cy="373"/>
            </a:xfrm>
            <a:custGeom>
              <a:avLst/>
              <a:gdLst>
                <a:gd name="T0" fmla="*/ 3327 w 3480"/>
                <a:gd name="T1" fmla="*/ 182 h 502"/>
                <a:gd name="T2" fmla="*/ 3305 w 3480"/>
                <a:gd name="T3" fmla="*/ 271 h 502"/>
                <a:gd name="T4" fmla="*/ 3367 w 3480"/>
                <a:gd name="T5" fmla="*/ 388 h 502"/>
                <a:gd name="T6" fmla="*/ 3451 w 3480"/>
                <a:gd name="T7" fmla="*/ 155 h 502"/>
                <a:gd name="T8" fmla="*/ 3176 w 3480"/>
                <a:gd name="T9" fmla="*/ 388 h 502"/>
                <a:gd name="T10" fmla="*/ 3101 w 3480"/>
                <a:gd name="T11" fmla="*/ 128 h 502"/>
                <a:gd name="T12" fmla="*/ 3221 w 3480"/>
                <a:gd name="T13" fmla="*/ 173 h 502"/>
                <a:gd name="T14" fmla="*/ 3221 w 3480"/>
                <a:gd name="T15" fmla="*/ 334 h 502"/>
                <a:gd name="T16" fmla="*/ 2957 w 3480"/>
                <a:gd name="T17" fmla="*/ 128 h 502"/>
                <a:gd name="T18" fmla="*/ 2962 w 3480"/>
                <a:gd name="T19" fmla="*/ 65 h 502"/>
                <a:gd name="T20" fmla="*/ 3021 w 3480"/>
                <a:gd name="T21" fmla="*/ 41 h 502"/>
                <a:gd name="T22" fmla="*/ 2843 w 3480"/>
                <a:gd name="T23" fmla="*/ 382 h 502"/>
                <a:gd name="T24" fmla="*/ 2731 w 3480"/>
                <a:gd name="T25" fmla="*/ 382 h 502"/>
                <a:gd name="T26" fmla="*/ 2732 w 3480"/>
                <a:gd name="T27" fmla="*/ 170 h 502"/>
                <a:gd name="T28" fmla="*/ 2555 w 3480"/>
                <a:gd name="T29" fmla="*/ 266 h 502"/>
                <a:gd name="T30" fmla="*/ 2441 w 3480"/>
                <a:gd name="T31" fmla="*/ 192 h 502"/>
                <a:gd name="T32" fmla="*/ 2555 w 3480"/>
                <a:gd name="T33" fmla="*/ 266 h 502"/>
                <a:gd name="T34" fmla="*/ 2383 w 3480"/>
                <a:gd name="T35" fmla="*/ 433 h 502"/>
                <a:gd name="T36" fmla="*/ 2467 w 3480"/>
                <a:gd name="T37" fmla="*/ 388 h 502"/>
                <a:gd name="T38" fmla="*/ 2553 w 3480"/>
                <a:gd name="T39" fmla="*/ 163 h 502"/>
                <a:gd name="T40" fmla="*/ 2313 w 3480"/>
                <a:gd name="T41" fmla="*/ 382 h 502"/>
                <a:gd name="T42" fmla="*/ 2313 w 3480"/>
                <a:gd name="T43" fmla="*/ 382 h 502"/>
                <a:gd name="T44" fmla="*/ 2023 w 3480"/>
                <a:gd name="T45" fmla="*/ 52 h 502"/>
                <a:gd name="T46" fmla="*/ 1864 w 3480"/>
                <a:gd name="T47" fmla="*/ 128 h 502"/>
                <a:gd name="T48" fmla="*/ 1899 w 3480"/>
                <a:gd name="T49" fmla="*/ 0 h 502"/>
                <a:gd name="T50" fmla="*/ 1763 w 3480"/>
                <a:gd name="T51" fmla="*/ 173 h 502"/>
                <a:gd name="T52" fmla="*/ 1922 w 3480"/>
                <a:gd name="T53" fmla="*/ 173 h 502"/>
                <a:gd name="T54" fmla="*/ 2084 w 3480"/>
                <a:gd name="T55" fmla="*/ 380 h 502"/>
                <a:gd name="T56" fmla="*/ 2023 w 3480"/>
                <a:gd name="T57" fmla="*/ 173 h 502"/>
                <a:gd name="T58" fmla="*/ 1541 w 3480"/>
                <a:gd name="T59" fmla="*/ 256 h 502"/>
                <a:gd name="T60" fmla="*/ 1667 w 3480"/>
                <a:gd name="T61" fmla="*/ 190 h 502"/>
                <a:gd name="T62" fmla="*/ 1481 w 3480"/>
                <a:gd name="T63" fmla="*/ 258 h 502"/>
                <a:gd name="T64" fmla="*/ 1708 w 3480"/>
                <a:gd name="T65" fmla="*/ 352 h 502"/>
                <a:gd name="T66" fmla="*/ 1338 w 3480"/>
                <a:gd name="T67" fmla="*/ 345 h 502"/>
                <a:gd name="T68" fmla="*/ 1332 w 3480"/>
                <a:gd name="T69" fmla="*/ 272 h 502"/>
                <a:gd name="T70" fmla="*/ 1275 w 3480"/>
                <a:gd name="T71" fmla="*/ 164 h 502"/>
                <a:gd name="T72" fmla="*/ 1434 w 3480"/>
                <a:gd name="T73" fmla="*/ 183 h 502"/>
                <a:gd name="T74" fmla="*/ 1324 w 3480"/>
                <a:gd name="T75" fmla="*/ 195 h 502"/>
                <a:gd name="T76" fmla="*/ 1406 w 3480"/>
                <a:gd name="T77" fmla="*/ 248 h 502"/>
                <a:gd name="T78" fmla="*/ 1414 w 3480"/>
                <a:gd name="T79" fmla="*/ 370 h 502"/>
                <a:gd name="T80" fmla="*/ 1097 w 3480"/>
                <a:gd name="T81" fmla="*/ 168 h 502"/>
                <a:gd name="T82" fmla="*/ 1150 w 3480"/>
                <a:gd name="T83" fmla="*/ 320 h 502"/>
                <a:gd name="T84" fmla="*/ 1094 w 3480"/>
                <a:gd name="T85" fmla="*/ 388 h 502"/>
                <a:gd name="T86" fmla="*/ 1194 w 3480"/>
                <a:gd name="T87" fmla="*/ 157 h 502"/>
                <a:gd name="T88" fmla="*/ 944 w 3480"/>
                <a:gd name="T89" fmla="*/ 182 h 502"/>
                <a:gd name="T90" fmla="*/ 796 w 3480"/>
                <a:gd name="T91" fmla="*/ 382 h 502"/>
                <a:gd name="T92" fmla="*/ 881 w 3480"/>
                <a:gd name="T93" fmla="*/ 138 h 502"/>
                <a:gd name="T94" fmla="*/ 743 w 3480"/>
                <a:gd name="T95" fmla="*/ 371 h 502"/>
                <a:gd name="T96" fmla="*/ 682 w 3480"/>
                <a:gd name="T97" fmla="*/ 122 h 502"/>
                <a:gd name="T98" fmla="*/ 603 w 3480"/>
                <a:gd name="T99" fmla="*/ 257 h 502"/>
                <a:gd name="T100" fmla="*/ 499 w 3480"/>
                <a:gd name="T101" fmla="*/ 382 h 502"/>
                <a:gd name="T102" fmla="*/ 499 w 3480"/>
                <a:gd name="T103" fmla="*/ 382 h 502"/>
                <a:gd name="T104" fmla="*/ 446 w 3480"/>
                <a:gd name="T105" fmla="*/ 18 h 502"/>
                <a:gd name="T106" fmla="*/ 470 w 3480"/>
                <a:gd name="T107" fmla="*/ 74 h 502"/>
                <a:gd name="T108" fmla="*/ 329 w 3480"/>
                <a:gd name="T109" fmla="*/ 82 h 502"/>
                <a:gd name="T110" fmla="*/ 63 w 3480"/>
                <a:gd name="T111" fmla="*/ 118 h 502"/>
                <a:gd name="T112" fmla="*/ 0 w 3480"/>
                <a:gd name="T113" fmla="*/ 382 h 502"/>
                <a:gd name="T114" fmla="*/ 193 w 3480"/>
                <a:gd name="T115" fmla="*/ 304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80" h="502">
                  <a:moveTo>
                    <a:pt x="3424" y="230"/>
                  </a:moveTo>
                  <a:lnTo>
                    <a:pt x="3424" y="230"/>
                  </a:lnTo>
                  <a:cubicBezTo>
                    <a:pt x="3423" y="209"/>
                    <a:pt x="3419" y="193"/>
                    <a:pt x="3409" y="181"/>
                  </a:cubicBezTo>
                  <a:cubicBezTo>
                    <a:pt x="3399" y="170"/>
                    <a:pt x="3386" y="164"/>
                    <a:pt x="3369" y="164"/>
                  </a:cubicBezTo>
                  <a:cubicBezTo>
                    <a:pt x="3352" y="164"/>
                    <a:pt x="3338" y="170"/>
                    <a:pt x="3327" y="182"/>
                  </a:cubicBezTo>
                  <a:cubicBezTo>
                    <a:pt x="3315" y="194"/>
                    <a:pt x="3308" y="210"/>
                    <a:pt x="3305" y="230"/>
                  </a:cubicBezTo>
                  <a:lnTo>
                    <a:pt x="3424" y="230"/>
                  </a:lnTo>
                  <a:close/>
                  <a:moveTo>
                    <a:pt x="3480" y="271"/>
                  </a:moveTo>
                  <a:lnTo>
                    <a:pt x="3480" y="271"/>
                  </a:lnTo>
                  <a:lnTo>
                    <a:pt x="3305" y="271"/>
                  </a:lnTo>
                  <a:cubicBezTo>
                    <a:pt x="3306" y="294"/>
                    <a:pt x="3313" y="312"/>
                    <a:pt x="3327" y="325"/>
                  </a:cubicBezTo>
                  <a:cubicBezTo>
                    <a:pt x="3341" y="338"/>
                    <a:pt x="3360" y="344"/>
                    <a:pt x="3384" y="344"/>
                  </a:cubicBezTo>
                  <a:cubicBezTo>
                    <a:pt x="3412" y="344"/>
                    <a:pt x="3437" y="336"/>
                    <a:pt x="3460" y="320"/>
                  </a:cubicBezTo>
                  <a:lnTo>
                    <a:pt x="3460" y="366"/>
                  </a:lnTo>
                  <a:cubicBezTo>
                    <a:pt x="3436" y="381"/>
                    <a:pt x="3405" y="388"/>
                    <a:pt x="3367" y="388"/>
                  </a:cubicBezTo>
                  <a:cubicBezTo>
                    <a:pt x="3329" y="388"/>
                    <a:pt x="3300" y="377"/>
                    <a:pt x="3279" y="354"/>
                  </a:cubicBezTo>
                  <a:cubicBezTo>
                    <a:pt x="3257" y="330"/>
                    <a:pt x="3246" y="298"/>
                    <a:pt x="3246" y="256"/>
                  </a:cubicBezTo>
                  <a:cubicBezTo>
                    <a:pt x="3246" y="216"/>
                    <a:pt x="3258" y="184"/>
                    <a:pt x="3282" y="159"/>
                  </a:cubicBezTo>
                  <a:cubicBezTo>
                    <a:pt x="3305" y="134"/>
                    <a:pt x="3335" y="122"/>
                    <a:pt x="3370" y="122"/>
                  </a:cubicBezTo>
                  <a:cubicBezTo>
                    <a:pt x="3405" y="122"/>
                    <a:pt x="3432" y="133"/>
                    <a:pt x="3451" y="155"/>
                  </a:cubicBezTo>
                  <a:cubicBezTo>
                    <a:pt x="3470" y="178"/>
                    <a:pt x="3480" y="209"/>
                    <a:pt x="3480" y="248"/>
                  </a:cubicBezTo>
                  <a:lnTo>
                    <a:pt x="3480" y="271"/>
                  </a:lnTo>
                  <a:close/>
                  <a:moveTo>
                    <a:pt x="3221" y="380"/>
                  </a:moveTo>
                  <a:lnTo>
                    <a:pt x="3221" y="380"/>
                  </a:lnTo>
                  <a:cubicBezTo>
                    <a:pt x="3209" y="385"/>
                    <a:pt x="3194" y="388"/>
                    <a:pt x="3176" y="388"/>
                  </a:cubicBezTo>
                  <a:cubicBezTo>
                    <a:pt x="3126" y="388"/>
                    <a:pt x="3101" y="364"/>
                    <a:pt x="3101" y="317"/>
                  </a:cubicBezTo>
                  <a:lnTo>
                    <a:pt x="3101" y="173"/>
                  </a:lnTo>
                  <a:lnTo>
                    <a:pt x="3059" y="173"/>
                  </a:lnTo>
                  <a:lnTo>
                    <a:pt x="3059" y="128"/>
                  </a:lnTo>
                  <a:lnTo>
                    <a:pt x="3101" y="128"/>
                  </a:lnTo>
                  <a:lnTo>
                    <a:pt x="3101" y="69"/>
                  </a:lnTo>
                  <a:lnTo>
                    <a:pt x="3159" y="52"/>
                  </a:lnTo>
                  <a:lnTo>
                    <a:pt x="3159" y="128"/>
                  </a:lnTo>
                  <a:lnTo>
                    <a:pt x="3221" y="128"/>
                  </a:lnTo>
                  <a:lnTo>
                    <a:pt x="3221" y="173"/>
                  </a:lnTo>
                  <a:lnTo>
                    <a:pt x="3159" y="173"/>
                  </a:lnTo>
                  <a:lnTo>
                    <a:pt x="3159" y="300"/>
                  </a:lnTo>
                  <a:cubicBezTo>
                    <a:pt x="3159" y="315"/>
                    <a:pt x="3162" y="326"/>
                    <a:pt x="3168" y="333"/>
                  </a:cubicBezTo>
                  <a:cubicBezTo>
                    <a:pt x="3173" y="339"/>
                    <a:pt x="3182" y="342"/>
                    <a:pt x="3195" y="342"/>
                  </a:cubicBezTo>
                  <a:cubicBezTo>
                    <a:pt x="3205" y="342"/>
                    <a:pt x="3213" y="339"/>
                    <a:pt x="3221" y="334"/>
                  </a:cubicBezTo>
                  <a:lnTo>
                    <a:pt x="3221" y="380"/>
                  </a:lnTo>
                  <a:close/>
                  <a:moveTo>
                    <a:pt x="3015" y="382"/>
                  </a:moveTo>
                  <a:lnTo>
                    <a:pt x="3015" y="382"/>
                  </a:lnTo>
                  <a:lnTo>
                    <a:pt x="2957" y="382"/>
                  </a:lnTo>
                  <a:lnTo>
                    <a:pt x="2957" y="128"/>
                  </a:lnTo>
                  <a:lnTo>
                    <a:pt x="3015" y="128"/>
                  </a:lnTo>
                  <a:lnTo>
                    <a:pt x="3015" y="382"/>
                  </a:lnTo>
                  <a:close/>
                  <a:moveTo>
                    <a:pt x="2986" y="74"/>
                  </a:moveTo>
                  <a:lnTo>
                    <a:pt x="2986" y="74"/>
                  </a:lnTo>
                  <a:cubicBezTo>
                    <a:pt x="2976" y="74"/>
                    <a:pt x="2968" y="71"/>
                    <a:pt x="2962" y="65"/>
                  </a:cubicBezTo>
                  <a:cubicBezTo>
                    <a:pt x="2955" y="59"/>
                    <a:pt x="2951" y="51"/>
                    <a:pt x="2951" y="41"/>
                  </a:cubicBezTo>
                  <a:cubicBezTo>
                    <a:pt x="2951" y="32"/>
                    <a:pt x="2955" y="24"/>
                    <a:pt x="2962" y="18"/>
                  </a:cubicBezTo>
                  <a:cubicBezTo>
                    <a:pt x="2968" y="11"/>
                    <a:pt x="2976" y="8"/>
                    <a:pt x="2986" y="8"/>
                  </a:cubicBezTo>
                  <a:cubicBezTo>
                    <a:pt x="2996" y="8"/>
                    <a:pt x="3004" y="11"/>
                    <a:pt x="3011" y="18"/>
                  </a:cubicBezTo>
                  <a:cubicBezTo>
                    <a:pt x="3018" y="24"/>
                    <a:pt x="3021" y="32"/>
                    <a:pt x="3021" y="41"/>
                  </a:cubicBezTo>
                  <a:cubicBezTo>
                    <a:pt x="3021" y="50"/>
                    <a:pt x="3018" y="58"/>
                    <a:pt x="3011" y="64"/>
                  </a:cubicBezTo>
                  <a:cubicBezTo>
                    <a:pt x="3004" y="71"/>
                    <a:pt x="2996" y="74"/>
                    <a:pt x="2986" y="74"/>
                  </a:cubicBezTo>
                  <a:close/>
                  <a:moveTo>
                    <a:pt x="2901" y="382"/>
                  </a:moveTo>
                  <a:lnTo>
                    <a:pt x="2901" y="382"/>
                  </a:lnTo>
                  <a:lnTo>
                    <a:pt x="2843" y="382"/>
                  </a:lnTo>
                  <a:lnTo>
                    <a:pt x="2843" y="239"/>
                  </a:lnTo>
                  <a:cubicBezTo>
                    <a:pt x="2843" y="191"/>
                    <a:pt x="2826" y="167"/>
                    <a:pt x="2792" y="167"/>
                  </a:cubicBezTo>
                  <a:cubicBezTo>
                    <a:pt x="2774" y="167"/>
                    <a:pt x="2760" y="174"/>
                    <a:pt x="2748" y="187"/>
                  </a:cubicBezTo>
                  <a:cubicBezTo>
                    <a:pt x="2737" y="200"/>
                    <a:pt x="2731" y="217"/>
                    <a:pt x="2731" y="237"/>
                  </a:cubicBezTo>
                  <a:lnTo>
                    <a:pt x="2731" y="382"/>
                  </a:lnTo>
                  <a:lnTo>
                    <a:pt x="2673" y="382"/>
                  </a:lnTo>
                  <a:lnTo>
                    <a:pt x="2673" y="128"/>
                  </a:lnTo>
                  <a:lnTo>
                    <a:pt x="2731" y="128"/>
                  </a:lnTo>
                  <a:lnTo>
                    <a:pt x="2731" y="170"/>
                  </a:lnTo>
                  <a:lnTo>
                    <a:pt x="2732" y="170"/>
                  </a:lnTo>
                  <a:cubicBezTo>
                    <a:pt x="2751" y="138"/>
                    <a:pt x="2779" y="122"/>
                    <a:pt x="2815" y="122"/>
                  </a:cubicBezTo>
                  <a:cubicBezTo>
                    <a:pt x="2843" y="122"/>
                    <a:pt x="2864" y="131"/>
                    <a:pt x="2879" y="149"/>
                  </a:cubicBezTo>
                  <a:cubicBezTo>
                    <a:pt x="2893" y="167"/>
                    <a:pt x="2901" y="193"/>
                    <a:pt x="2901" y="227"/>
                  </a:cubicBezTo>
                  <a:lnTo>
                    <a:pt x="2901" y="382"/>
                  </a:lnTo>
                  <a:close/>
                  <a:moveTo>
                    <a:pt x="2555" y="266"/>
                  </a:moveTo>
                  <a:lnTo>
                    <a:pt x="2555" y="266"/>
                  </a:lnTo>
                  <a:lnTo>
                    <a:pt x="2555" y="233"/>
                  </a:lnTo>
                  <a:cubicBezTo>
                    <a:pt x="2555" y="215"/>
                    <a:pt x="2549" y="199"/>
                    <a:pt x="2537" y="187"/>
                  </a:cubicBezTo>
                  <a:cubicBezTo>
                    <a:pt x="2525" y="174"/>
                    <a:pt x="2510" y="168"/>
                    <a:pt x="2492" y="168"/>
                  </a:cubicBezTo>
                  <a:cubicBezTo>
                    <a:pt x="2470" y="168"/>
                    <a:pt x="2453" y="176"/>
                    <a:pt x="2441" y="192"/>
                  </a:cubicBezTo>
                  <a:cubicBezTo>
                    <a:pt x="2428" y="208"/>
                    <a:pt x="2422" y="231"/>
                    <a:pt x="2422" y="260"/>
                  </a:cubicBezTo>
                  <a:cubicBezTo>
                    <a:pt x="2422" y="285"/>
                    <a:pt x="2428" y="305"/>
                    <a:pt x="2440" y="320"/>
                  </a:cubicBezTo>
                  <a:cubicBezTo>
                    <a:pt x="2452" y="335"/>
                    <a:pt x="2468" y="342"/>
                    <a:pt x="2487" y="342"/>
                  </a:cubicBezTo>
                  <a:cubicBezTo>
                    <a:pt x="2507" y="342"/>
                    <a:pt x="2524" y="335"/>
                    <a:pt x="2536" y="321"/>
                  </a:cubicBezTo>
                  <a:cubicBezTo>
                    <a:pt x="2549" y="306"/>
                    <a:pt x="2555" y="288"/>
                    <a:pt x="2555" y="266"/>
                  </a:cubicBezTo>
                  <a:close/>
                  <a:moveTo>
                    <a:pt x="2612" y="362"/>
                  </a:moveTo>
                  <a:lnTo>
                    <a:pt x="2612" y="362"/>
                  </a:lnTo>
                  <a:cubicBezTo>
                    <a:pt x="2612" y="455"/>
                    <a:pt x="2565" y="502"/>
                    <a:pt x="2471" y="502"/>
                  </a:cubicBezTo>
                  <a:cubicBezTo>
                    <a:pt x="2437" y="502"/>
                    <a:pt x="2408" y="497"/>
                    <a:pt x="2383" y="486"/>
                  </a:cubicBezTo>
                  <a:lnTo>
                    <a:pt x="2383" y="433"/>
                  </a:lnTo>
                  <a:cubicBezTo>
                    <a:pt x="2411" y="449"/>
                    <a:pt x="2438" y="457"/>
                    <a:pt x="2463" y="457"/>
                  </a:cubicBezTo>
                  <a:cubicBezTo>
                    <a:pt x="2524" y="457"/>
                    <a:pt x="2554" y="427"/>
                    <a:pt x="2554" y="367"/>
                  </a:cubicBezTo>
                  <a:lnTo>
                    <a:pt x="2554" y="339"/>
                  </a:lnTo>
                  <a:lnTo>
                    <a:pt x="2553" y="339"/>
                  </a:lnTo>
                  <a:cubicBezTo>
                    <a:pt x="2534" y="372"/>
                    <a:pt x="2505" y="388"/>
                    <a:pt x="2467" y="388"/>
                  </a:cubicBezTo>
                  <a:cubicBezTo>
                    <a:pt x="2436" y="388"/>
                    <a:pt x="2411" y="377"/>
                    <a:pt x="2392" y="354"/>
                  </a:cubicBezTo>
                  <a:cubicBezTo>
                    <a:pt x="2372" y="332"/>
                    <a:pt x="2363" y="301"/>
                    <a:pt x="2363" y="263"/>
                  </a:cubicBezTo>
                  <a:cubicBezTo>
                    <a:pt x="2363" y="220"/>
                    <a:pt x="2373" y="185"/>
                    <a:pt x="2394" y="160"/>
                  </a:cubicBezTo>
                  <a:cubicBezTo>
                    <a:pt x="2414" y="134"/>
                    <a:pt x="2442" y="122"/>
                    <a:pt x="2478" y="122"/>
                  </a:cubicBezTo>
                  <a:cubicBezTo>
                    <a:pt x="2512" y="122"/>
                    <a:pt x="2537" y="135"/>
                    <a:pt x="2553" y="163"/>
                  </a:cubicBezTo>
                  <a:lnTo>
                    <a:pt x="2554" y="163"/>
                  </a:lnTo>
                  <a:lnTo>
                    <a:pt x="2554" y="128"/>
                  </a:lnTo>
                  <a:lnTo>
                    <a:pt x="2612" y="128"/>
                  </a:lnTo>
                  <a:lnTo>
                    <a:pt x="2612" y="362"/>
                  </a:lnTo>
                  <a:close/>
                  <a:moveTo>
                    <a:pt x="2313" y="382"/>
                  </a:moveTo>
                  <a:lnTo>
                    <a:pt x="2313" y="382"/>
                  </a:lnTo>
                  <a:lnTo>
                    <a:pt x="2251" y="382"/>
                  </a:lnTo>
                  <a:lnTo>
                    <a:pt x="2251" y="25"/>
                  </a:lnTo>
                  <a:lnTo>
                    <a:pt x="2313" y="25"/>
                  </a:lnTo>
                  <a:lnTo>
                    <a:pt x="2313" y="382"/>
                  </a:lnTo>
                  <a:close/>
                  <a:moveTo>
                    <a:pt x="2084" y="173"/>
                  </a:moveTo>
                  <a:lnTo>
                    <a:pt x="2084" y="173"/>
                  </a:lnTo>
                  <a:lnTo>
                    <a:pt x="2084" y="128"/>
                  </a:lnTo>
                  <a:lnTo>
                    <a:pt x="2023" y="128"/>
                  </a:lnTo>
                  <a:lnTo>
                    <a:pt x="2023" y="52"/>
                  </a:lnTo>
                  <a:lnTo>
                    <a:pt x="1965" y="69"/>
                  </a:lnTo>
                  <a:lnTo>
                    <a:pt x="1965" y="128"/>
                  </a:lnTo>
                  <a:lnTo>
                    <a:pt x="1924" y="128"/>
                  </a:lnTo>
                  <a:lnTo>
                    <a:pt x="1922" y="128"/>
                  </a:lnTo>
                  <a:lnTo>
                    <a:pt x="1864" y="128"/>
                  </a:lnTo>
                  <a:lnTo>
                    <a:pt x="1864" y="93"/>
                  </a:lnTo>
                  <a:cubicBezTo>
                    <a:pt x="1864" y="61"/>
                    <a:pt x="1878" y="45"/>
                    <a:pt x="1907" y="45"/>
                  </a:cubicBezTo>
                  <a:cubicBezTo>
                    <a:pt x="1917" y="45"/>
                    <a:pt x="1925" y="48"/>
                    <a:pt x="1933" y="52"/>
                  </a:cubicBezTo>
                  <a:lnTo>
                    <a:pt x="1933" y="5"/>
                  </a:lnTo>
                  <a:cubicBezTo>
                    <a:pt x="1925" y="2"/>
                    <a:pt x="1914" y="0"/>
                    <a:pt x="1899" y="0"/>
                  </a:cubicBezTo>
                  <a:cubicBezTo>
                    <a:pt x="1873" y="0"/>
                    <a:pt x="1851" y="7"/>
                    <a:pt x="1833" y="23"/>
                  </a:cubicBezTo>
                  <a:cubicBezTo>
                    <a:pt x="1815" y="38"/>
                    <a:pt x="1807" y="59"/>
                    <a:pt x="1807" y="86"/>
                  </a:cubicBezTo>
                  <a:lnTo>
                    <a:pt x="1807" y="128"/>
                  </a:lnTo>
                  <a:lnTo>
                    <a:pt x="1763" y="128"/>
                  </a:lnTo>
                  <a:lnTo>
                    <a:pt x="1763" y="173"/>
                  </a:lnTo>
                  <a:lnTo>
                    <a:pt x="1807" y="173"/>
                  </a:lnTo>
                  <a:lnTo>
                    <a:pt x="1807" y="382"/>
                  </a:lnTo>
                  <a:lnTo>
                    <a:pt x="1865" y="382"/>
                  </a:lnTo>
                  <a:lnTo>
                    <a:pt x="1865" y="173"/>
                  </a:lnTo>
                  <a:lnTo>
                    <a:pt x="1922" y="173"/>
                  </a:lnTo>
                  <a:lnTo>
                    <a:pt x="1924" y="173"/>
                  </a:lnTo>
                  <a:lnTo>
                    <a:pt x="1965" y="173"/>
                  </a:lnTo>
                  <a:lnTo>
                    <a:pt x="1965" y="317"/>
                  </a:lnTo>
                  <a:cubicBezTo>
                    <a:pt x="1965" y="364"/>
                    <a:pt x="1990" y="388"/>
                    <a:pt x="2039" y="388"/>
                  </a:cubicBezTo>
                  <a:cubicBezTo>
                    <a:pt x="2058" y="388"/>
                    <a:pt x="2073" y="385"/>
                    <a:pt x="2084" y="380"/>
                  </a:cubicBezTo>
                  <a:lnTo>
                    <a:pt x="2084" y="334"/>
                  </a:lnTo>
                  <a:cubicBezTo>
                    <a:pt x="2077" y="339"/>
                    <a:pt x="2068" y="342"/>
                    <a:pt x="2059" y="342"/>
                  </a:cubicBezTo>
                  <a:cubicBezTo>
                    <a:pt x="2046" y="342"/>
                    <a:pt x="2037" y="339"/>
                    <a:pt x="2031" y="333"/>
                  </a:cubicBezTo>
                  <a:cubicBezTo>
                    <a:pt x="2026" y="326"/>
                    <a:pt x="2023" y="315"/>
                    <a:pt x="2023" y="300"/>
                  </a:cubicBezTo>
                  <a:lnTo>
                    <a:pt x="2023" y="173"/>
                  </a:lnTo>
                  <a:lnTo>
                    <a:pt x="2084" y="173"/>
                  </a:lnTo>
                  <a:close/>
                  <a:moveTo>
                    <a:pt x="1614" y="168"/>
                  </a:moveTo>
                  <a:lnTo>
                    <a:pt x="1614" y="168"/>
                  </a:lnTo>
                  <a:cubicBezTo>
                    <a:pt x="1591" y="168"/>
                    <a:pt x="1573" y="175"/>
                    <a:pt x="1560" y="191"/>
                  </a:cubicBezTo>
                  <a:cubicBezTo>
                    <a:pt x="1547" y="207"/>
                    <a:pt x="1541" y="229"/>
                    <a:pt x="1541" y="256"/>
                  </a:cubicBezTo>
                  <a:cubicBezTo>
                    <a:pt x="1541" y="283"/>
                    <a:pt x="1547" y="304"/>
                    <a:pt x="1561" y="319"/>
                  </a:cubicBezTo>
                  <a:cubicBezTo>
                    <a:pt x="1574" y="335"/>
                    <a:pt x="1592" y="342"/>
                    <a:pt x="1614" y="342"/>
                  </a:cubicBezTo>
                  <a:cubicBezTo>
                    <a:pt x="1637" y="342"/>
                    <a:pt x="1654" y="335"/>
                    <a:pt x="1667" y="320"/>
                  </a:cubicBezTo>
                  <a:cubicBezTo>
                    <a:pt x="1679" y="305"/>
                    <a:pt x="1685" y="283"/>
                    <a:pt x="1685" y="255"/>
                  </a:cubicBezTo>
                  <a:cubicBezTo>
                    <a:pt x="1685" y="227"/>
                    <a:pt x="1679" y="206"/>
                    <a:pt x="1667" y="190"/>
                  </a:cubicBezTo>
                  <a:cubicBezTo>
                    <a:pt x="1654" y="175"/>
                    <a:pt x="1637" y="168"/>
                    <a:pt x="1614" y="168"/>
                  </a:cubicBezTo>
                  <a:close/>
                  <a:moveTo>
                    <a:pt x="1611" y="388"/>
                  </a:moveTo>
                  <a:lnTo>
                    <a:pt x="1611" y="388"/>
                  </a:lnTo>
                  <a:cubicBezTo>
                    <a:pt x="1572" y="388"/>
                    <a:pt x="1540" y="376"/>
                    <a:pt x="1517" y="353"/>
                  </a:cubicBezTo>
                  <a:cubicBezTo>
                    <a:pt x="1493" y="329"/>
                    <a:pt x="1481" y="297"/>
                    <a:pt x="1481" y="258"/>
                  </a:cubicBezTo>
                  <a:cubicBezTo>
                    <a:pt x="1481" y="215"/>
                    <a:pt x="1494" y="182"/>
                    <a:pt x="1518" y="158"/>
                  </a:cubicBezTo>
                  <a:cubicBezTo>
                    <a:pt x="1543" y="134"/>
                    <a:pt x="1576" y="122"/>
                    <a:pt x="1618" y="122"/>
                  </a:cubicBezTo>
                  <a:cubicBezTo>
                    <a:pt x="1658" y="122"/>
                    <a:pt x="1689" y="133"/>
                    <a:pt x="1711" y="157"/>
                  </a:cubicBezTo>
                  <a:cubicBezTo>
                    <a:pt x="1733" y="180"/>
                    <a:pt x="1744" y="212"/>
                    <a:pt x="1744" y="254"/>
                  </a:cubicBezTo>
                  <a:cubicBezTo>
                    <a:pt x="1744" y="295"/>
                    <a:pt x="1732" y="327"/>
                    <a:pt x="1708" y="352"/>
                  </a:cubicBezTo>
                  <a:cubicBezTo>
                    <a:pt x="1684" y="376"/>
                    <a:pt x="1652" y="388"/>
                    <a:pt x="1611" y="388"/>
                  </a:cubicBezTo>
                  <a:close/>
                  <a:moveTo>
                    <a:pt x="1266" y="374"/>
                  </a:moveTo>
                  <a:lnTo>
                    <a:pt x="1266" y="374"/>
                  </a:lnTo>
                  <a:lnTo>
                    <a:pt x="1266" y="321"/>
                  </a:lnTo>
                  <a:cubicBezTo>
                    <a:pt x="1287" y="337"/>
                    <a:pt x="1311" y="345"/>
                    <a:pt x="1338" y="345"/>
                  </a:cubicBezTo>
                  <a:cubicBezTo>
                    <a:pt x="1373" y="345"/>
                    <a:pt x="1390" y="335"/>
                    <a:pt x="1390" y="315"/>
                  </a:cubicBezTo>
                  <a:cubicBezTo>
                    <a:pt x="1390" y="309"/>
                    <a:pt x="1389" y="304"/>
                    <a:pt x="1386" y="300"/>
                  </a:cubicBezTo>
                  <a:cubicBezTo>
                    <a:pt x="1383" y="296"/>
                    <a:pt x="1378" y="292"/>
                    <a:pt x="1373" y="289"/>
                  </a:cubicBezTo>
                  <a:cubicBezTo>
                    <a:pt x="1368" y="286"/>
                    <a:pt x="1362" y="283"/>
                    <a:pt x="1355" y="281"/>
                  </a:cubicBezTo>
                  <a:cubicBezTo>
                    <a:pt x="1348" y="278"/>
                    <a:pt x="1341" y="275"/>
                    <a:pt x="1332" y="272"/>
                  </a:cubicBezTo>
                  <a:cubicBezTo>
                    <a:pt x="1322" y="268"/>
                    <a:pt x="1312" y="264"/>
                    <a:pt x="1304" y="259"/>
                  </a:cubicBezTo>
                  <a:cubicBezTo>
                    <a:pt x="1296" y="254"/>
                    <a:pt x="1289" y="249"/>
                    <a:pt x="1283" y="243"/>
                  </a:cubicBezTo>
                  <a:cubicBezTo>
                    <a:pt x="1277" y="237"/>
                    <a:pt x="1273" y="231"/>
                    <a:pt x="1270" y="223"/>
                  </a:cubicBezTo>
                  <a:cubicBezTo>
                    <a:pt x="1267" y="216"/>
                    <a:pt x="1266" y="207"/>
                    <a:pt x="1266" y="197"/>
                  </a:cubicBezTo>
                  <a:cubicBezTo>
                    <a:pt x="1266" y="185"/>
                    <a:pt x="1269" y="174"/>
                    <a:pt x="1275" y="164"/>
                  </a:cubicBezTo>
                  <a:cubicBezTo>
                    <a:pt x="1281" y="155"/>
                    <a:pt x="1288" y="147"/>
                    <a:pt x="1298" y="141"/>
                  </a:cubicBezTo>
                  <a:cubicBezTo>
                    <a:pt x="1308" y="134"/>
                    <a:pt x="1319" y="130"/>
                    <a:pt x="1332" y="126"/>
                  </a:cubicBezTo>
                  <a:cubicBezTo>
                    <a:pt x="1344" y="123"/>
                    <a:pt x="1357" y="122"/>
                    <a:pt x="1371" y="122"/>
                  </a:cubicBezTo>
                  <a:cubicBezTo>
                    <a:pt x="1394" y="122"/>
                    <a:pt x="1415" y="125"/>
                    <a:pt x="1434" y="132"/>
                  </a:cubicBezTo>
                  <a:lnTo>
                    <a:pt x="1434" y="183"/>
                  </a:lnTo>
                  <a:cubicBezTo>
                    <a:pt x="1416" y="170"/>
                    <a:pt x="1395" y="164"/>
                    <a:pt x="1372" y="164"/>
                  </a:cubicBezTo>
                  <a:cubicBezTo>
                    <a:pt x="1365" y="164"/>
                    <a:pt x="1358" y="165"/>
                    <a:pt x="1352" y="167"/>
                  </a:cubicBezTo>
                  <a:cubicBezTo>
                    <a:pt x="1346" y="168"/>
                    <a:pt x="1341" y="170"/>
                    <a:pt x="1337" y="173"/>
                  </a:cubicBezTo>
                  <a:cubicBezTo>
                    <a:pt x="1333" y="175"/>
                    <a:pt x="1330" y="179"/>
                    <a:pt x="1327" y="182"/>
                  </a:cubicBezTo>
                  <a:cubicBezTo>
                    <a:pt x="1325" y="186"/>
                    <a:pt x="1324" y="190"/>
                    <a:pt x="1324" y="195"/>
                  </a:cubicBezTo>
                  <a:cubicBezTo>
                    <a:pt x="1324" y="200"/>
                    <a:pt x="1325" y="205"/>
                    <a:pt x="1327" y="209"/>
                  </a:cubicBezTo>
                  <a:cubicBezTo>
                    <a:pt x="1330" y="212"/>
                    <a:pt x="1333" y="216"/>
                    <a:pt x="1338" y="219"/>
                  </a:cubicBezTo>
                  <a:cubicBezTo>
                    <a:pt x="1342" y="222"/>
                    <a:pt x="1348" y="224"/>
                    <a:pt x="1354" y="227"/>
                  </a:cubicBezTo>
                  <a:cubicBezTo>
                    <a:pt x="1361" y="229"/>
                    <a:pt x="1368" y="232"/>
                    <a:pt x="1376" y="234"/>
                  </a:cubicBezTo>
                  <a:cubicBezTo>
                    <a:pt x="1387" y="239"/>
                    <a:pt x="1397" y="244"/>
                    <a:pt x="1406" y="248"/>
                  </a:cubicBezTo>
                  <a:cubicBezTo>
                    <a:pt x="1415" y="253"/>
                    <a:pt x="1422" y="258"/>
                    <a:pt x="1428" y="264"/>
                  </a:cubicBezTo>
                  <a:cubicBezTo>
                    <a:pt x="1434" y="270"/>
                    <a:pt x="1439" y="277"/>
                    <a:pt x="1442" y="284"/>
                  </a:cubicBezTo>
                  <a:cubicBezTo>
                    <a:pt x="1446" y="292"/>
                    <a:pt x="1447" y="301"/>
                    <a:pt x="1447" y="312"/>
                  </a:cubicBezTo>
                  <a:cubicBezTo>
                    <a:pt x="1447" y="325"/>
                    <a:pt x="1444" y="336"/>
                    <a:pt x="1438" y="346"/>
                  </a:cubicBezTo>
                  <a:cubicBezTo>
                    <a:pt x="1432" y="355"/>
                    <a:pt x="1424" y="363"/>
                    <a:pt x="1414" y="370"/>
                  </a:cubicBezTo>
                  <a:cubicBezTo>
                    <a:pt x="1404" y="376"/>
                    <a:pt x="1393" y="381"/>
                    <a:pt x="1380" y="384"/>
                  </a:cubicBezTo>
                  <a:cubicBezTo>
                    <a:pt x="1367" y="387"/>
                    <a:pt x="1353" y="388"/>
                    <a:pt x="1339" y="388"/>
                  </a:cubicBezTo>
                  <a:cubicBezTo>
                    <a:pt x="1311" y="388"/>
                    <a:pt x="1286" y="384"/>
                    <a:pt x="1266" y="374"/>
                  </a:cubicBezTo>
                  <a:close/>
                  <a:moveTo>
                    <a:pt x="1097" y="168"/>
                  </a:moveTo>
                  <a:lnTo>
                    <a:pt x="1097" y="168"/>
                  </a:lnTo>
                  <a:cubicBezTo>
                    <a:pt x="1074" y="168"/>
                    <a:pt x="1056" y="175"/>
                    <a:pt x="1043" y="191"/>
                  </a:cubicBezTo>
                  <a:cubicBezTo>
                    <a:pt x="1030" y="207"/>
                    <a:pt x="1024" y="229"/>
                    <a:pt x="1024" y="256"/>
                  </a:cubicBezTo>
                  <a:cubicBezTo>
                    <a:pt x="1024" y="283"/>
                    <a:pt x="1030" y="304"/>
                    <a:pt x="1044" y="319"/>
                  </a:cubicBezTo>
                  <a:cubicBezTo>
                    <a:pt x="1057" y="335"/>
                    <a:pt x="1075" y="342"/>
                    <a:pt x="1097" y="342"/>
                  </a:cubicBezTo>
                  <a:cubicBezTo>
                    <a:pt x="1120" y="342"/>
                    <a:pt x="1137" y="335"/>
                    <a:pt x="1150" y="320"/>
                  </a:cubicBezTo>
                  <a:cubicBezTo>
                    <a:pt x="1162" y="305"/>
                    <a:pt x="1168" y="283"/>
                    <a:pt x="1168" y="255"/>
                  </a:cubicBezTo>
                  <a:cubicBezTo>
                    <a:pt x="1168" y="227"/>
                    <a:pt x="1162" y="206"/>
                    <a:pt x="1150" y="190"/>
                  </a:cubicBezTo>
                  <a:cubicBezTo>
                    <a:pt x="1137" y="175"/>
                    <a:pt x="1120" y="168"/>
                    <a:pt x="1097" y="168"/>
                  </a:cubicBezTo>
                  <a:close/>
                  <a:moveTo>
                    <a:pt x="1094" y="388"/>
                  </a:moveTo>
                  <a:lnTo>
                    <a:pt x="1094" y="388"/>
                  </a:lnTo>
                  <a:cubicBezTo>
                    <a:pt x="1055" y="388"/>
                    <a:pt x="1023" y="376"/>
                    <a:pt x="1000" y="353"/>
                  </a:cubicBezTo>
                  <a:cubicBezTo>
                    <a:pt x="976" y="329"/>
                    <a:pt x="964" y="297"/>
                    <a:pt x="964" y="258"/>
                  </a:cubicBezTo>
                  <a:cubicBezTo>
                    <a:pt x="964" y="215"/>
                    <a:pt x="977" y="182"/>
                    <a:pt x="1001" y="158"/>
                  </a:cubicBezTo>
                  <a:cubicBezTo>
                    <a:pt x="1026" y="134"/>
                    <a:pt x="1059" y="122"/>
                    <a:pt x="1101" y="122"/>
                  </a:cubicBezTo>
                  <a:cubicBezTo>
                    <a:pt x="1140" y="122"/>
                    <a:pt x="1172" y="133"/>
                    <a:pt x="1194" y="157"/>
                  </a:cubicBezTo>
                  <a:cubicBezTo>
                    <a:pt x="1216" y="180"/>
                    <a:pt x="1227" y="212"/>
                    <a:pt x="1227" y="254"/>
                  </a:cubicBezTo>
                  <a:cubicBezTo>
                    <a:pt x="1227" y="295"/>
                    <a:pt x="1215" y="327"/>
                    <a:pt x="1191" y="352"/>
                  </a:cubicBezTo>
                  <a:cubicBezTo>
                    <a:pt x="1167" y="376"/>
                    <a:pt x="1135" y="388"/>
                    <a:pt x="1094" y="388"/>
                  </a:cubicBezTo>
                  <a:close/>
                  <a:moveTo>
                    <a:pt x="944" y="182"/>
                  </a:moveTo>
                  <a:lnTo>
                    <a:pt x="944" y="182"/>
                  </a:lnTo>
                  <a:cubicBezTo>
                    <a:pt x="937" y="177"/>
                    <a:pt x="927" y="174"/>
                    <a:pt x="914" y="174"/>
                  </a:cubicBezTo>
                  <a:cubicBezTo>
                    <a:pt x="897" y="174"/>
                    <a:pt x="883" y="182"/>
                    <a:pt x="871" y="197"/>
                  </a:cubicBezTo>
                  <a:cubicBezTo>
                    <a:pt x="860" y="213"/>
                    <a:pt x="854" y="234"/>
                    <a:pt x="854" y="260"/>
                  </a:cubicBezTo>
                  <a:lnTo>
                    <a:pt x="854" y="382"/>
                  </a:lnTo>
                  <a:lnTo>
                    <a:pt x="796" y="382"/>
                  </a:lnTo>
                  <a:lnTo>
                    <a:pt x="796" y="128"/>
                  </a:lnTo>
                  <a:lnTo>
                    <a:pt x="854" y="128"/>
                  </a:lnTo>
                  <a:lnTo>
                    <a:pt x="854" y="180"/>
                  </a:lnTo>
                  <a:lnTo>
                    <a:pt x="855" y="180"/>
                  </a:lnTo>
                  <a:cubicBezTo>
                    <a:pt x="861" y="162"/>
                    <a:pt x="869" y="148"/>
                    <a:pt x="881" y="138"/>
                  </a:cubicBezTo>
                  <a:cubicBezTo>
                    <a:pt x="893" y="128"/>
                    <a:pt x="906" y="123"/>
                    <a:pt x="920" y="123"/>
                  </a:cubicBezTo>
                  <a:cubicBezTo>
                    <a:pt x="931" y="123"/>
                    <a:pt x="939" y="125"/>
                    <a:pt x="944" y="128"/>
                  </a:cubicBezTo>
                  <a:lnTo>
                    <a:pt x="944" y="182"/>
                  </a:lnTo>
                  <a:close/>
                  <a:moveTo>
                    <a:pt x="743" y="371"/>
                  </a:moveTo>
                  <a:lnTo>
                    <a:pt x="743" y="371"/>
                  </a:lnTo>
                  <a:cubicBezTo>
                    <a:pt x="723" y="382"/>
                    <a:pt x="698" y="388"/>
                    <a:pt x="670" y="388"/>
                  </a:cubicBezTo>
                  <a:cubicBezTo>
                    <a:pt x="632" y="388"/>
                    <a:pt x="602" y="376"/>
                    <a:pt x="578" y="353"/>
                  </a:cubicBezTo>
                  <a:cubicBezTo>
                    <a:pt x="555" y="329"/>
                    <a:pt x="544" y="299"/>
                    <a:pt x="544" y="261"/>
                  </a:cubicBezTo>
                  <a:cubicBezTo>
                    <a:pt x="544" y="219"/>
                    <a:pt x="556" y="185"/>
                    <a:pt x="581" y="160"/>
                  </a:cubicBezTo>
                  <a:cubicBezTo>
                    <a:pt x="606" y="134"/>
                    <a:pt x="640" y="122"/>
                    <a:pt x="682" y="122"/>
                  </a:cubicBezTo>
                  <a:cubicBezTo>
                    <a:pt x="705" y="122"/>
                    <a:pt x="726" y="126"/>
                    <a:pt x="743" y="134"/>
                  </a:cubicBezTo>
                  <a:lnTo>
                    <a:pt x="743" y="187"/>
                  </a:lnTo>
                  <a:cubicBezTo>
                    <a:pt x="726" y="174"/>
                    <a:pt x="707" y="168"/>
                    <a:pt x="686" y="168"/>
                  </a:cubicBezTo>
                  <a:cubicBezTo>
                    <a:pt x="662" y="168"/>
                    <a:pt x="642" y="176"/>
                    <a:pt x="626" y="192"/>
                  </a:cubicBezTo>
                  <a:cubicBezTo>
                    <a:pt x="611" y="209"/>
                    <a:pt x="603" y="230"/>
                    <a:pt x="603" y="257"/>
                  </a:cubicBezTo>
                  <a:cubicBezTo>
                    <a:pt x="603" y="284"/>
                    <a:pt x="610" y="304"/>
                    <a:pt x="625" y="320"/>
                  </a:cubicBezTo>
                  <a:cubicBezTo>
                    <a:pt x="640" y="335"/>
                    <a:pt x="659" y="342"/>
                    <a:pt x="684" y="342"/>
                  </a:cubicBezTo>
                  <a:cubicBezTo>
                    <a:pt x="705" y="342"/>
                    <a:pt x="725" y="335"/>
                    <a:pt x="743" y="320"/>
                  </a:cubicBezTo>
                  <a:lnTo>
                    <a:pt x="743" y="371"/>
                  </a:lnTo>
                  <a:close/>
                  <a:moveTo>
                    <a:pt x="499" y="382"/>
                  </a:moveTo>
                  <a:lnTo>
                    <a:pt x="499" y="382"/>
                  </a:lnTo>
                  <a:lnTo>
                    <a:pt x="441" y="382"/>
                  </a:lnTo>
                  <a:lnTo>
                    <a:pt x="441" y="128"/>
                  </a:lnTo>
                  <a:lnTo>
                    <a:pt x="499" y="128"/>
                  </a:lnTo>
                  <a:lnTo>
                    <a:pt x="499" y="382"/>
                  </a:lnTo>
                  <a:close/>
                  <a:moveTo>
                    <a:pt x="470" y="74"/>
                  </a:moveTo>
                  <a:lnTo>
                    <a:pt x="470" y="74"/>
                  </a:lnTo>
                  <a:cubicBezTo>
                    <a:pt x="461" y="74"/>
                    <a:pt x="453" y="71"/>
                    <a:pt x="446" y="65"/>
                  </a:cubicBezTo>
                  <a:cubicBezTo>
                    <a:pt x="439" y="59"/>
                    <a:pt x="436" y="51"/>
                    <a:pt x="436" y="41"/>
                  </a:cubicBezTo>
                  <a:cubicBezTo>
                    <a:pt x="436" y="32"/>
                    <a:pt x="439" y="24"/>
                    <a:pt x="446" y="18"/>
                  </a:cubicBezTo>
                  <a:cubicBezTo>
                    <a:pt x="453" y="11"/>
                    <a:pt x="461" y="8"/>
                    <a:pt x="470" y="8"/>
                  </a:cubicBezTo>
                  <a:cubicBezTo>
                    <a:pt x="480" y="8"/>
                    <a:pt x="489" y="11"/>
                    <a:pt x="495" y="18"/>
                  </a:cubicBezTo>
                  <a:cubicBezTo>
                    <a:pt x="502" y="24"/>
                    <a:pt x="506" y="32"/>
                    <a:pt x="506" y="41"/>
                  </a:cubicBezTo>
                  <a:cubicBezTo>
                    <a:pt x="506" y="50"/>
                    <a:pt x="502" y="58"/>
                    <a:pt x="495" y="64"/>
                  </a:cubicBezTo>
                  <a:cubicBezTo>
                    <a:pt x="489" y="71"/>
                    <a:pt x="480" y="74"/>
                    <a:pt x="470" y="74"/>
                  </a:cubicBezTo>
                  <a:close/>
                  <a:moveTo>
                    <a:pt x="385" y="382"/>
                  </a:moveTo>
                  <a:lnTo>
                    <a:pt x="385" y="382"/>
                  </a:lnTo>
                  <a:lnTo>
                    <a:pt x="326" y="382"/>
                  </a:lnTo>
                  <a:lnTo>
                    <a:pt x="326" y="151"/>
                  </a:lnTo>
                  <a:cubicBezTo>
                    <a:pt x="326" y="132"/>
                    <a:pt x="327" y="109"/>
                    <a:pt x="329" y="82"/>
                  </a:cubicBezTo>
                  <a:lnTo>
                    <a:pt x="328" y="82"/>
                  </a:lnTo>
                  <a:cubicBezTo>
                    <a:pt x="324" y="98"/>
                    <a:pt x="321" y="109"/>
                    <a:pt x="318" y="116"/>
                  </a:cubicBezTo>
                  <a:lnTo>
                    <a:pt x="211" y="382"/>
                  </a:lnTo>
                  <a:lnTo>
                    <a:pt x="170" y="382"/>
                  </a:lnTo>
                  <a:lnTo>
                    <a:pt x="63" y="118"/>
                  </a:lnTo>
                  <a:cubicBezTo>
                    <a:pt x="60" y="110"/>
                    <a:pt x="57" y="98"/>
                    <a:pt x="54" y="82"/>
                  </a:cubicBezTo>
                  <a:lnTo>
                    <a:pt x="53" y="82"/>
                  </a:lnTo>
                  <a:cubicBezTo>
                    <a:pt x="54" y="96"/>
                    <a:pt x="55" y="120"/>
                    <a:pt x="55" y="152"/>
                  </a:cubicBezTo>
                  <a:lnTo>
                    <a:pt x="55" y="382"/>
                  </a:lnTo>
                  <a:lnTo>
                    <a:pt x="0" y="382"/>
                  </a:lnTo>
                  <a:lnTo>
                    <a:pt x="0" y="25"/>
                  </a:lnTo>
                  <a:lnTo>
                    <a:pt x="83" y="25"/>
                  </a:lnTo>
                  <a:lnTo>
                    <a:pt x="178" y="263"/>
                  </a:lnTo>
                  <a:cubicBezTo>
                    <a:pt x="185" y="281"/>
                    <a:pt x="189" y="295"/>
                    <a:pt x="192" y="304"/>
                  </a:cubicBezTo>
                  <a:lnTo>
                    <a:pt x="193" y="304"/>
                  </a:lnTo>
                  <a:cubicBezTo>
                    <a:pt x="199" y="285"/>
                    <a:pt x="204" y="271"/>
                    <a:pt x="208" y="262"/>
                  </a:cubicBezTo>
                  <a:lnTo>
                    <a:pt x="304" y="25"/>
                  </a:lnTo>
                  <a:lnTo>
                    <a:pt x="385" y="25"/>
                  </a:lnTo>
                  <a:lnTo>
                    <a:pt x="385" y="382"/>
                  </a:lnTo>
                  <a:close/>
                </a:path>
              </a:pathLst>
            </a:custGeom>
            <a:solidFill>
              <a:srgbClr val="D83B0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6">
              <a:extLst>
                <a:ext uri="{FF2B5EF4-FFF2-40B4-BE49-F238E27FC236}">
                  <a16:creationId xmlns:a16="http://schemas.microsoft.com/office/drawing/2014/main" id="{259DFCFC-AF9C-4FC8-B9A3-3D0A666C9F94}"/>
                </a:ext>
              </a:extLst>
            </p:cNvPr>
            <p:cNvSpPr>
              <a:spLocks noChangeAspect="1" noEditPoints="1"/>
            </p:cNvSpPr>
            <p:nvPr userDrawn="1"/>
          </p:nvSpPr>
          <p:spPr bwMode="black">
            <a:xfrm>
              <a:off x="342" y="1889"/>
              <a:ext cx="1389" cy="284"/>
            </a:xfrm>
            <a:custGeom>
              <a:avLst/>
              <a:gdLst>
                <a:gd name="T0" fmla="*/ 1904 w 1904"/>
                <a:gd name="T1" fmla="*/ 178 h 384"/>
                <a:gd name="T2" fmla="*/ 1831 w 1904"/>
                <a:gd name="T3" fmla="*/ 193 h 384"/>
                <a:gd name="T4" fmla="*/ 1814 w 1904"/>
                <a:gd name="T5" fmla="*/ 378 h 384"/>
                <a:gd name="T6" fmla="*/ 1756 w 1904"/>
                <a:gd name="T7" fmla="*/ 123 h 384"/>
                <a:gd name="T8" fmla="*/ 1814 w 1904"/>
                <a:gd name="T9" fmla="*/ 175 h 384"/>
                <a:gd name="T10" fmla="*/ 1841 w 1904"/>
                <a:gd name="T11" fmla="*/ 133 h 384"/>
                <a:gd name="T12" fmla="*/ 1904 w 1904"/>
                <a:gd name="T13" fmla="*/ 123 h 384"/>
                <a:gd name="T14" fmla="*/ 1698 w 1904"/>
                <a:gd name="T15" fmla="*/ 378 h 384"/>
                <a:gd name="T16" fmla="*/ 1640 w 1904"/>
                <a:gd name="T17" fmla="*/ 378 h 384"/>
                <a:gd name="T18" fmla="*/ 1639 w 1904"/>
                <a:gd name="T19" fmla="*/ 337 h 384"/>
                <a:gd name="T20" fmla="*/ 1470 w 1904"/>
                <a:gd name="T21" fmla="*/ 275 h 384"/>
                <a:gd name="T22" fmla="*/ 1528 w 1904"/>
                <a:gd name="T23" fmla="*/ 123 h 384"/>
                <a:gd name="T24" fmla="*/ 1581 w 1904"/>
                <a:gd name="T25" fmla="*/ 338 h 384"/>
                <a:gd name="T26" fmla="*/ 1640 w 1904"/>
                <a:gd name="T27" fmla="*/ 269 h 384"/>
                <a:gd name="T28" fmla="*/ 1698 w 1904"/>
                <a:gd name="T29" fmla="*/ 123 h 384"/>
                <a:gd name="T30" fmla="*/ 1295 w 1904"/>
                <a:gd name="T31" fmla="*/ 163 h 384"/>
                <a:gd name="T32" fmla="*/ 1241 w 1904"/>
                <a:gd name="T33" fmla="*/ 186 h 384"/>
                <a:gd name="T34" fmla="*/ 1241 w 1904"/>
                <a:gd name="T35" fmla="*/ 315 h 384"/>
                <a:gd name="T36" fmla="*/ 1347 w 1904"/>
                <a:gd name="T37" fmla="*/ 315 h 384"/>
                <a:gd name="T38" fmla="*/ 1347 w 1904"/>
                <a:gd name="T39" fmla="*/ 186 h 384"/>
                <a:gd name="T40" fmla="*/ 1292 w 1904"/>
                <a:gd name="T41" fmla="*/ 384 h 384"/>
                <a:gd name="T42" fmla="*/ 1198 w 1904"/>
                <a:gd name="T43" fmla="*/ 348 h 384"/>
                <a:gd name="T44" fmla="*/ 1199 w 1904"/>
                <a:gd name="T45" fmla="*/ 153 h 384"/>
                <a:gd name="T46" fmla="*/ 1392 w 1904"/>
                <a:gd name="T47" fmla="*/ 152 h 384"/>
                <a:gd name="T48" fmla="*/ 1389 w 1904"/>
                <a:gd name="T49" fmla="*/ 347 h 384"/>
                <a:gd name="T50" fmla="*/ 1198 w 1904"/>
                <a:gd name="T51" fmla="*/ 71 h 384"/>
                <a:gd name="T52" fmla="*/ 1095 w 1904"/>
                <a:gd name="T53" fmla="*/ 71 h 384"/>
                <a:gd name="T54" fmla="*/ 1036 w 1904"/>
                <a:gd name="T55" fmla="*/ 378 h 384"/>
                <a:gd name="T56" fmla="*/ 933 w 1904"/>
                <a:gd name="T57" fmla="*/ 71 h 384"/>
                <a:gd name="T58" fmla="*/ 1198 w 1904"/>
                <a:gd name="T59" fmla="*/ 21 h 384"/>
                <a:gd name="T60" fmla="*/ 746 w 1904"/>
                <a:gd name="T61" fmla="*/ 225 h 384"/>
                <a:gd name="T62" fmla="*/ 731 w 1904"/>
                <a:gd name="T63" fmla="*/ 177 h 384"/>
                <a:gd name="T64" fmla="*/ 649 w 1904"/>
                <a:gd name="T65" fmla="*/ 177 h 384"/>
                <a:gd name="T66" fmla="*/ 746 w 1904"/>
                <a:gd name="T67" fmla="*/ 225 h 384"/>
                <a:gd name="T68" fmla="*/ 802 w 1904"/>
                <a:gd name="T69" fmla="*/ 266 h 384"/>
                <a:gd name="T70" fmla="*/ 649 w 1904"/>
                <a:gd name="T71" fmla="*/ 320 h 384"/>
                <a:gd name="T72" fmla="*/ 782 w 1904"/>
                <a:gd name="T73" fmla="*/ 315 h 384"/>
                <a:gd name="T74" fmla="*/ 689 w 1904"/>
                <a:gd name="T75" fmla="*/ 384 h 384"/>
                <a:gd name="T76" fmla="*/ 569 w 1904"/>
                <a:gd name="T77" fmla="*/ 251 h 384"/>
                <a:gd name="T78" fmla="*/ 692 w 1904"/>
                <a:gd name="T79" fmla="*/ 117 h 384"/>
                <a:gd name="T80" fmla="*/ 802 w 1904"/>
                <a:gd name="T81" fmla="*/ 244 h 384"/>
                <a:gd name="T82" fmla="*/ 526 w 1904"/>
                <a:gd name="T83" fmla="*/ 378 h 384"/>
                <a:gd name="T84" fmla="*/ 468 w 1904"/>
                <a:gd name="T85" fmla="*/ 378 h 384"/>
                <a:gd name="T86" fmla="*/ 417 w 1904"/>
                <a:gd name="T87" fmla="*/ 163 h 384"/>
                <a:gd name="T88" fmla="*/ 357 w 1904"/>
                <a:gd name="T89" fmla="*/ 240 h 384"/>
                <a:gd name="T90" fmla="*/ 298 w 1904"/>
                <a:gd name="T91" fmla="*/ 378 h 384"/>
                <a:gd name="T92" fmla="*/ 357 w 1904"/>
                <a:gd name="T93" fmla="*/ 0 h 384"/>
                <a:gd name="T94" fmla="*/ 358 w 1904"/>
                <a:gd name="T95" fmla="*/ 165 h 384"/>
                <a:gd name="T96" fmla="*/ 526 w 1904"/>
                <a:gd name="T97" fmla="*/ 221 h 384"/>
                <a:gd name="T98" fmla="*/ 265 w 1904"/>
                <a:gd name="T99" fmla="*/ 71 h 384"/>
                <a:gd name="T100" fmla="*/ 162 w 1904"/>
                <a:gd name="T101" fmla="*/ 71 h 384"/>
                <a:gd name="T102" fmla="*/ 102 w 1904"/>
                <a:gd name="T103" fmla="*/ 378 h 384"/>
                <a:gd name="T104" fmla="*/ 0 w 1904"/>
                <a:gd name="T105" fmla="*/ 71 h 384"/>
                <a:gd name="T106" fmla="*/ 265 w 1904"/>
                <a:gd name="T107" fmla="*/ 21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04" h="384">
                  <a:moveTo>
                    <a:pt x="1904" y="178"/>
                  </a:moveTo>
                  <a:lnTo>
                    <a:pt x="1904" y="178"/>
                  </a:lnTo>
                  <a:cubicBezTo>
                    <a:pt x="1897" y="172"/>
                    <a:pt x="1887" y="170"/>
                    <a:pt x="1874" y="170"/>
                  </a:cubicBezTo>
                  <a:cubicBezTo>
                    <a:pt x="1857" y="170"/>
                    <a:pt x="1842" y="177"/>
                    <a:pt x="1831" y="193"/>
                  </a:cubicBezTo>
                  <a:cubicBezTo>
                    <a:pt x="1819" y="208"/>
                    <a:pt x="1814" y="229"/>
                    <a:pt x="1814" y="256"/>
                  </a:cubicBezTo>
                  <a:lnTo>
                    <a:pt x="1814" y="378"/>
                  </a:lnTo>
                  <a:lnTo>
                    <a:pt x="1756" y="378"/>
                  </a:lnTo>
                  <a:lnTo>
                    <a:pt x="1756" y="123"/>
                  </a:lnTo>
                  <a:lnTo>
                    <a:pt x="1814" y="123"/>
                  </a:lnTo>
                  <a:lnTo>
                    <a:pt x="1814" y="175"/>
                  </a:lnTo>
                  <a:lnTo>
                    <a:pt x="1815" y="175"/>
                  </a:lnTo>
                  <a:cubicBezTo>
                    <a:pt x="1820" y="157"/>
                    <a:pt x="1829" y="143"/>
                    <a:pt x="1841" y="133"/>
                  </a:cubicBezTo>
                  <a:cubicBezTo>
                    <a:pt x="1853" y="123"/>
                    <a:pt x="1866" y="118"/>
                    <a:pt x="1880" y="118"/>
                  </a:cubicBezTo>
                  <a:cubicBezTo>
                    <a:pt x="1891" y="118"/>
                    <a:pt x="1899" y="120"/>
                    <a:pt x="1904" y="123"/>
                  </a:cubicBezTo>
                  <a:lnTo>
                    <a:pt x="1904" y="178"/>
                  </a:lnTo>
                  <a:close/>
                  <a:moveTo>
                    <a:pt x="1698" y="378"/>
                  </a:moveTo>
                  <a:lnTo>
                    <a:pt x="1698" y="378"/>
                  </a:lnTo>
                  <a:lnTo>
                    <a:pt x="1640" y="378"/>
                  </a:lnTo>
                  <a:lnTo>
                    <a:pt x="1640" y="337"/>
                  </a:lnTo>
                  <a:lnTo>
                    <a:pt x="1639" y="337"/>
                  </a:lnTo>
                  <a:cubicBezTo>
                    <a:pt x="1623" y="368"/>
                    <a:pt x="1596" y="384"/>
                    <a:pt x="1561" y="384"/>
                  </a:cubicBezTo>
                  <a:cubicBezTo>
                    <a:pt x="1500" y="384"/>
                    <a:pt x="1470" y="347"/>
                    <a:pt x="1470" y="275"/>
                  </a:cubicBezTo>
                  <a:lnTo>
                    <a:pt x="1470" y="123"/>
                  </a:lnTo>
                  <a:lnTo>
                    <a:pt x="1528" y="123"/>
                  </a:lnTo>
                  <a:lnTo>
                    <a:pt x="1528" y="269"/>
                  </a:lnTo>
                  <a:cubicBezTo>
                    <a:pt x="1528" y="315"/>
                    <a:pt x="1546" y="338"/>
                    <a:pt x="1581" y="338"/>
                  </a:cubicBezTo>
                  <a:cubicBezTo>
                    <a:pt x="1599" y="338"/>
                    <a:pt x="1613" y="331"/>
                    <a:pt x="1624" y="319"/>
                  </a:cubicBezTo>
                  <a:cubicBezTo>
                    <a:pt x="1635" y="306"/>
                    <a:pt x="1640" y="290"/>
                    <a:pt x="1640" y="269"/>
                  </a:cubicBezTo>
                  <a:lnTo>
                    <a:pt x="1640" y="123"/>
                  </a:lnTo>
                  <a:lnTo>
                    <a:pt x="1698" y="123"/>
                  </a:lnTo>
                  <a:lnTo>
                    <a:pt x="1698" y="378"/>
                  </a:lnTo>
                  <a:close/>
                  <a:moveTo>
                    <a:pt x="1295" y="163"/>
                  </a:moveTo>
                  <a:lnTo>
                    <a:pt x="1295" y="163"/>
                  </a:lnTo>
                  <a:cubicBezTo>
                    <a:pt x="1272" y="163"/>
                    <a:pt x="1254" y="171"/>
                    <a:pt x="1241" y="186"/>
                  </a:cubicBezTo>
                  <a:cubicBezTo>
                    <a:pt x="1228" y="202"/>
                    <a:pt x="1221" y="224"/>
                    <a:pt x="1221" y="252"/>
                  </a:cubicBezTo>
                  <a:cubicBezTo>
                    <a:pt x="1221" y="278"/>
                    <a:pt x="1228" y="299"/>
                    <a:pt x="1241" y="315"/>
                  </a:cubicBezTo>
                  <a:cubicBezTo>
                    <a:pt x="1255" y="330"/>
                    <a:pt x="1273" y="338"/>
                    <a:pt x="1295" y="338"/>
                  </a:cubicBezTo>
                  <a:cubicBezTo>
                    <a:pt x="1318" y="338"/>
                    <a:pt x="1335" y="330"/>
                    <a:pt x="1347" y="315"/>
                  </a:cubicBezTo>
                  <a:cubicBezTo>
                    <a:pt x="1360" y="300"/>
                    <a:pt x="1366" y="279"/>
                    <a:pt x="1366" y="251"/>
                  </a:cubicBezTo>
                  <a:cubicBezTo>
                    <a:pt x="1366" y="223"/>
                    <a:pt x="1360" y="201"/>
                    <a:pt x="1347" y="186"/>
                  </a:cubicBezTo>
                  <a:cubicBezTo>
                    <a:pt x="1335" y="170"/>
                    <a:pt x="1318" y="163"/>
                    <a:pt x="1295" y="163"/>
                  </a:cubicBezTo>
                  <a:close/>
                  <a:moveTo>
                    <a:pt x="1292" y="384"/>
                  </a:moveTo>
                  <a:lnTo>
                    <a:pt x="1292" y="384"/>
                  </a:lnTo>
                  <a:cubicBezTo>
                    <a:pt x="1253" y="384"/>
                    <a:pt x="1221" y="372"/>
                    <a:pt x="1198" y="348"/>
                  </a:cubicBezTo>
                  <a:cubicBezTo>
                    <a:pt x="1174" y="324"/>
                    <a:pt x="1162" y="292"/>
                    <a:pt x="1162" y="253"/>
                  </a:cubicBezTo>
                  <a:cubicBezTo>
                    <a:pt x="1162" y="210"/>
                    <a:pt x="1174" y="177"/>
                    <a:pt x="1199" y="153"/>
                  </a:cubicBezTo>
                  <a:cubicBezTo>
                    <a:pt x="1224" y="129"/>
                    <a:pt x="1257" y="117"/>
                    <a:pt x="1298" y="117"/>
                  </a:cubicBezTo>
                  <a:cubicBezTo>
                    <a:pt x="1338" y="117"/>
                    <a:pt x="1370" y="128"/>
                    <a:pt x="1392" y="152"/>
                  </a:cubicBezTo>
                  <a:cubicBezTo>
                    <a:pt x="1414" y="175"/>
                    <a:pt x="1425" y="208"/>
                    <a:pt x="1425" y="249"/>
                  </a:cubicBezTo>
                  <a:cubicBezTo>
                    <a:pt x="1425" y="290"/>
                    <a:pt x="1413" y="322"/>
                    <a:pt x="1389" y="347"/>
                  </a:cubicBezTo>
                  <a:cubicBezTo>
                    <a:pt x="1365" y="371"/>
                    <a:pt x="1333" y="384"/>
                    <a:pt x="1292" y="384"/>
                  </a:cubicBezTo>
                  <a:close/>
                  <a:moveTo>
                    <a:pt x="1198" y="71"/>
                  </a:moveTo>
                  <a:lnTo>
                    <a:pt x="1198" y="71"/>
                  </a:lnTo>
                  <a:lnTo>
                    <a:pt x="1095" y="71"/>
                  </a:lnTo>
                  <a:lnTo>
                    <a:pt x="1095" y="378"/>
                  </a:lnTo>
                  <a:lnTo>
                    <a:pt x="1036" y="378"/>
                  </a:lnTo>
                  <a:lnTo>
                    <a:pt x="1036" y="71"/>
                  </a:lnTo>
                  <a:lnTo>
                    <a:pt x="933" y="71"/>
                  </a:lnTo>
                  <a:lnTo>
                    <a:pt x="933" y="21"/>
                  </a:lnTo>
                  <a:lnTo>
                    <a:pt x="1198" y="21"/>
                  </a:lnTo>
                  <a:lnTo>
                    <a:pt x="1198" y="71"/>
                  </a:lnTo>
                  <a:close/>
                  <a:moveTo>
                    <a:pt x="746" y="225"/>
                  </a:moveTo>
                  <a:lnTo>
                    <a:pt x="746" y="225"/>
                  </a:lnTo>
                  <a:cubicBezTo>
                    <a:pt x="746" y="204"/>
                    <a:pt x="741" y="188"/>
                    <a:pt x="731" y="177"/>
                  </a:cubicBezTo>
                  <a:cubicBezTo>
                    <a:pt x="721" y="165"/>
                    <a:pt x="708" y="159"/>
                    <a:pt x="691" y="159"/>
                  </a:cubicBezTo>
                  <a:cubicBezTo>
                    <a:pt x="675" y="159"/>
                    <a:pt x="660" y="165"/>
                    <a:pt x="649" y="177"/>
                  </a:cubicBezTo>
                  <a:cubicBezTo>
                    <a:pt x="637" y="190"/>
                    <a:pt x="630" y="205"/>
                    <a:pt x="627" y="225"/>
                  </a:cubicBezTo>
                  <a:lnTo>
                    <a:pt x="746" y="225"/>
                  </a:lnTo>
                  <a:close/>
                  <a:moveTo>
                    <a:pt x="802" y="266"/>
                  </a:moveTo>
                  <a:lnTo>
                    <a:pt x="802" y="266"/>
                  </a:lnTo>
                  <a:lnTo>
                    <a:pt x="627" y="266"/>
                  </a:lnTo>
                  <a:cubicBezTo>
                    <a:pt x="628" y="289"/>
                    <a:pt x="635" y="308"/>
                    <a:pt x="649" y="320"/>
                  </a:cubicBezTo>
                  <a:cubicBezTo>
                    <a:pt x="663" y="333"/>
                    <a:pt x="682" y="339"/>
                    <a:pt x="707" y="339"/>
                  </a:cubicBezTo>
                  <a:cubicBezTo>
                    <a:pt x="734" y="339"/>
                    <a:pt x="759" y="331"/>
                    <a:pt x="782" y="315"/>
                  </a:cubicBezTo>
                  <a:lnTo>
                    <a:pt x="782" y="362"/>
                  </a:lnTo>
                  <a:cubicBezTo>
                    <a:pt x="759" y="376"/>
                    <a:pt x="728" y="384"/>
                    <a:pt x="689" y="384"/>
                  </a:cubicBezTo>
                  <a:cubicBezTo>
                    <a:pt x="652" y="384"/>
                    <a:pt x="622" y="372"/>
                    <a:pt x="601" y="349"/>
                  </a:cubicBezTo>
                  <a:cubicBezTo>
                    <a:pt x="579" y="326"/>
                    <a:pt x="569" y="293"/>
                    <a:pt x="569" y="251"/>
                  </a:cubicBezTo>
                  <a:cubicBezTo>
                    <a:pt x="569" y="211"/>
                    <a:pt x="581" y="179"/>
                    <a:pt x="604" y="154"/>
                  </a:cubicBezTo>
                  <a:cubicBezTo>
                    <a:pt x="628" y="129"/>
                    <a:pt x="657" y="117"/>
                    <a:pt x="692" y="117"/>
                  </a:cubicBezTo>
                  <a:cubicBezTo>
                    <a:pt x="727" y="117"/>
                    <a:pt x="754" y="128"/>
                    <a:pt x="773" y="150"/>
                  </a:cubicBezTo>
                  <a:cubicBezTo>
                    <a:pt x="792" y="173"/>
                    <a:pt x="802" y="204"/>
                    <a:pt x="802" y="244"/>
                  </a:cubicBezTo>
                  <a:lnTo>
                    <a:pt x="802" y="266"/>
                  </a:lnTo>
                  <a:close/>
                  <a:moveTo>
                    <a:pt x="526" y="378"/>
                  </a:moveTo>
                  <a:lnTo>
                    <a:pt x="526" y="378"/>
                  </a:lnTo>
                  <a:lnTo>
                    <a:pt x="468" y="378"/>
                  </a:lnTo>
                  <a:lnTo>
                    <a:pt x="468" y="238"/>
                  </a:lnTo>
                  <a:cubicBezTo>
                    <a:pt x="468" y="188"/>
                    <a:pt x="451" y="163"/>
                    <a:pt x="417" y="163"/>
                  </a:cubicBezTo>
                  <a:cubicBezTo>
                    <a:pt x="400" y="163"/>
                    <a:pt x="386" y="170"/>
                    <a:pt x="374" y="184"/>
                  </a:cubicBezTo>
                  <a:cubicBezTo>
                    <a:pt x="362" y="199"/>
                    <a:pt x="357" y="218"/>
                    <a:pt x="357" y="240"/>
                  </a:cubicBezTo>
                  <a:lnTo>
                    <a:pt x="357" y="378"/>
                  </a:lnTo>
                  <a:lnTo>
                    <a:pt x="298" y="378"/>
                  </a:lnTo>
                  <a:lnTo>
                    <a:pt x="298" y="0"/>
                  </a:lnTo>
                  <a:lnTo>
                    <a:pt x="357" y="0"/>
                  </a:lnTo>
                  <a:lnTo>
                    <a:pt x="357" y="165"/>
                  </a:lnTo>
                  <a:lnTo>
                    <a:pt x="358" y="165"/>
                  </a:lnTo>
                  <a:cubicBezTo>
                    <a:pt x="377" y="133"/>
                    <a:pt x="405" y="117"/>
                    <a:pt x="441" y="117"/>
                  </a:cubicBezTo>
                  <a:cubicBezTo>
                    <a:pt x="497" y="117"/>
                    <a:pt x="526" y="151"/>
                    <a:pt x="526" y="221"/>
                  </a:cubicBezTo>
                  <a:lnTo>
                    <a:pt x="526" y="378"/>
                  </a:lnTo>
                  <a:close/>
                  <a:moveTo>
                    <a:pt x="265" y="71"/>
                  </a:moveTo>
                  <a:lnTo>
                    <a:pt x="265" y="71"/>
                  </a:lnTo>
                  <a:lnTo>
                    <a:pt x="162" y="71"/>
                  </a:lnTo>
                  <a:lnTo>
                    <a:pt x="162" y="378"/>
                  </a:lnTo>
                  <a:lnTo>
                    <a:pt x="102" y="378"/>
                  </a:lnTo>
                  <a:lnTo>
                    <a:pt x="102" y="71"/>
                  </a:lnTo>
                  <a:lnTo>
                    <a:pt x="0" y="71"/>
                  </a:lnTo>
                  <a:lnTo>
                    <a:pt x="0" y="21"/>
                  </a:lnTo>
                  <a:lnTo>
                    <a:pt x="265" y="21"/>
                  </a:lnTo>
                  <a:lnTo>
                    <a:pt x="265" y="71"/>
                  </a:lnTo>
                  <a:close/>
                </a:path>
              </a:pathLst>
            </a:custGeom>
            <a:solidFill>
              <a:srgbClr val="D83B0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6523609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44E1717B-1127-422B-83A0-6DB1F04DE4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878314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140200"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1402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8" name="Picture 7" descr="Microsoft Ignite The Tour graphic">
            <a:extLst>
              <a:ext uri="{FF2B5EF4-FFF2-40B4-BE49-F238E27FC236}">
                <a16:creationId xmlns:a16="http://schemas.microsoft.com/office/drawing/2014/main" id="{493061E4-9141-4906-AC66-4AB924C08F9B}"/>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bwMode="gray">
          <a:xfrm>
            <a:off x="5334000" y="0"/>
            <a:ext cx="6858000" cy="6858000"/>
          </a:xfrm>
          <a:prstGeom prst="rect">
            <a:avLst/>
          </a:prstGeom>
          <a:solidFill>
            <a:srgbClr val="FFFFFF"/>
          </a:solidFill>
        </p:spPr>
      </p:pic>
    </p:spTree>
    <p:extLst>
      <p:ext uri="{BB962C8B-B14F-4D97-AF65-F5344CB8AC3E}">
        <p14:creationId xmlns:p14="http://schemas.microsoft.com/office/powerpoint/2010/main" val="1297554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2976">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14" name="MS logo white - EMF" descr="Microsoft logo white text version">
            <a:extLst>
              <a:ext uri="{FF2B5EF4-FFF2-40B4-BE49-F238E27FC236}">
                <a16:creationId xmlns:a16="http://schemas.microsoft.com/office/drawing/2014/main" id="{63E1BA19-1D9F-FC44-8A38-8C233C9CC48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15" name="Title 1">
            <a:extLst>
              <a:ext uri="{FF2B5EF4-FFF2-40B4-BE49-F238E27FC236}">
                <a16:creationId xmlns:a16="http://schemas.microsoft.com/office/drawing/2014/main" id="{9A95C66C-5C96-2344-B6A3-F56B3F7963BA}"/>
              </a:ext>
            </a:extLst>
          </p:cNvPr>
          <p:cNvSpPr>
            <a:spLocks noGrp="1"/>
          </p:cNvSpPr>
          <p:nvPr userDrawn="1">
            <p:ph type="title" hasCustomPrompt="1"/>
          </p:nvPr>
        </p:nvSpPr>
        <p:spPr>
          <a:xfrm>
            <a:off x="584200" y="2425780"/>
            <a:ext cx="4140200"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16" name="Text Placeholder 4">
            <a:extLst>
              <a:ext uri="{FF2B5EF4-FFF2-40B4-BE49-F238E27FC236}">
                <a16:creationId xmlns:a16="http://schemas.microsoft.com/office/drawing/2014/main" id="{CEB75608-737B-0C4E-85B1-321723083970}"/>
              </a:ext>
            </a:extLst>
          </p:cNvPr>
          <p:cNvSpPr>
            <a:spLocks noGrp="1"/>
          </p:cNvSpPr>
          <p:nvPr userDrawn="1">
            <p:ph type="body" sz="quarter" idx="12" hasCustomPrompt="1"/>
          </p:nvPr>
        </p:nvSpPr>
        <p:spPr>
          <a:xfrm>
            <a:off x="584200" y="3962400"/>
            <a:ext cx="41402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Picture 6" descr="Microsoft Ignite The Tour graphic">
            <a:extLst>
              <a:ext uri="{FF2B5EF4-FFF2-40B4-BE49-F238E27FC236}">
                <a16:creationId xmlns:a16="http://schemas.microsoft.com/office/drawing/2014/main" id="{C98E59B0-67F8-4A77-8BC3-2C6B72314B7C}"/>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l="571" r="1"/>
          <a:stretch/>
        </p:blipFill>
        <p:spPr bwMode="gray">
          <a:xfrm>
            <a:off x="5334001" y="-1"/>
            <a:ext cx="6858000" cy="6858001"/>
          </a:xfrm>
          <a:prstGeom prst="rect">
            <a:avLst/>
          </a:prstGeom>
          <a:solidFill>
            <a:srgbClr val="FFFFFF"/>
          </a:solidFill>
        </p:spPr>
      </p:pic>
    </p:spTree>
    <p:extLst>
      <p:ext uri="{BB962C8B-B14F-4D97-AF65-F5344CB8AC3E}">
        <p14:creationId xmlns:p14="http://schemas.microsoft.com/office/powerpoint/2010/main" val="2379680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CEC508C3-17C5-4527-A00C-7B974C95D11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7" name="Picture 6" descr="Two people at a Microsoft event">
            <a:extLst>
              <a:ext uri="{FF2B5EF4-FFF2-40B4-BE49-F238E27FC236}">
                <a16:creationId xmlns:a16="http://schemas.microsoft.com/office/drawing/2014/main" id="{F16083BE-9680-4C4D-841F-BBC563E71F64}"/>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893290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15818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873754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863670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4488576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28183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1547972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866671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dirty="0"/>
              <a:t>Click to edit Master title style</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35856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0604124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804396759"/>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9874497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02683535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2010416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77854159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1633274561"/>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4151144"/>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Tree>
    <p:extLst>
      <p:ext uri="{BB962C8B-B14F-4D97-AF65-F5344CB8AC3E}">
        <p14:creationId xmlns:p14="http://schemas.microsoft.com/office/powerpoint/2010/main" val="252237956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Tree>
    <p:extLst>
      <p:ext uri="{BB962C8B-B14F-4D97-AF65-F5344CB8AC3E}">
        <p14:creationId xmlns:p14="http://schemas.microsoft.com/office/powerpoint/2010/main" val="332627317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479078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4160520" cy="498598"/>
          </a:xfrm>
          <a:noFill/>
        </p:spPr>
        <p:txBody>
          <a:bodyPr wrap="square" lIns="0" tIns="0" rIns="0" bIns="0" anchor="b"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4160520" cy="338554"/>
          </a:xfrm>
          <a:noFill/>
        </p:spPr>
        <p:txBody>
          <a:bodyPr wrap="square" lIns="0" tIns="0" rIns="0" bIns="0">
            <a:no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8" name="Picture 7" descr="Microsoft Ignite The Tour graphic">
            <a:extLst>
              <a:ext uri="{FF2B5EF4-FFF2-40B4-BE49-F238E27FC236}">
                <a16:creationId xmlns:a16="http://schemas.microsoft.com/office/drawing/2014/main" id="{FA576421-D686-4443-A5C4-C6002072C644}"/>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bwMode="gray">
          <a:xfrm>
            <a:off x="5338480" y="0"/>
            <a:ext cx="6853520" cy="6858000"/>
          </a:xfrm>
          <a:prstGeom prst="rect">
            <a:avLst/>
          </a:prstGeom>
          <a:solidFill>
            <a:srgbClr val="FFFFFF"/>
          </a:solidFill>
        </p:spPr>
      </p:pic>
    </p:spTree>
    <p:extLst>
      <p:ext uri="{BB962C8B-B14F-4D97-AF65-F5344CB8AC3E}">
        <p14:creationId xmlns:p14="http://schemas.microsoft.com/office/powerpoint/2010/main" val="3109805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4160520" cy="498598"/>
          </a:xfrm>
          <a:noFill/>
        </p:spPr>
        <p:txBody>
          <a:bodyPr wrap="square" lIns="0" tIns="0" rIns="0" bIns="0" anchor="b"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The Tour graphic">
            <a:extLst>
              <a:ext uri="{FF2B5EF4-FFF2-40B4-BE49-F238E27FC236}">
                <a16:creationId xmlns:a16="http://schemas.microsoft.com/office/drawing/2014/main" id="{33CC6B10-2D2E-4489-BBDC-0AA717D68262}"/>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4321" r="2"/>
          <a:stretch/>
        </p:blipFill>
        <p:spPr bwMode="gray">
          <a:xfrm>
            <a:off x="5334000" y="1"/>
            <a:ext cx="6858001" cy="6858000"/>
          </a:xfrm>
          <a:prstGeom prst="rect">
            <a:avLst/>
          </a:prstGeom>
          <a:solidFill>
            <a:srgbClr val="FFFFFF"/>
          </a:solidFill>
        </p:spPr>
      </p:pic>
    </p:spTree>
    <p:extLst>
      <p:ext uri="{BB962C8B-B14F-4D97-AF65-F5344CB8AC3E}">
        <p14:creationId xmlns:p14="http://schemas.microsoft.com/office/powerpoint/2010/main" val="1692755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864656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34788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3984297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265F69A1-0401-4DF8-B507-FBC3C227055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041649924"/>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8176862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image" Target="../media/image1.emf"/><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theme" Target="../theme/theme2.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8" Type="http://schemas.openxmlformats.org/officeDocument/2006/relationships/slideLayout" Target="../slideLayouts/slideLayout40.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6.xml"/><Relationship Id="rId18" Type="http://schemas.openxmlformats.org/officeDocument/2006/relationships/slideLayout" Target="../slideLayouts/slideLayout81.xml"/><Relationship Id="rId26" Type="http://schemas.openxmlformats.org/officeDocument/2006/relationships/slideLayout" Target="../slideLayouts/slideLayout89.xml"/><Relationship Id="rId3" Type="http://schemas.openxmlformats.org/officeDocument/2006/relationships/slideLayout" Target="../slideLayouts/slideLayout66.xml"/><Relationship Id="rId21" Type="http://schemas.openxmlformats.org/officeDocument/2006/relationships/slideLayout" Target="../slideLayouts/slideLayout84.xml"/><Relationship Id="rId7" Type="http://schemas.openxmlformats.org/officeDocument/2006/relationships/slideLayout" Target="../slideLayouts/slideLayout70.xml"/><Relationship Id="rId12" Type="http://schemas.openxmlformats.org/officeDocument/2006/relationships/slideLayout" Target="../slideLayouts/slideLayout75.xml"/><Relationship Id="rId17" Type="http://schemas.openxmlformats.org/officeDocument/2006/relationships/slideLayout" Target="../slideLayouts/slideLayout80.xml"/><Relationship Id="rId25" Type="http://schemas.openxmlformats.org/officeDocument/2006/relationships/slideLayout" Target="../slideLayouts/slideLayout88.xml"/><Relationship Id="rId33" Type="http://schemas.openxmlformats.org/officeDocument/2006/relationships/image" Target="../media/image1.emf"/><Relationship Id="rId2" Type="http://schemas.openxmlformats.org/officeDocument/2006/relationships/slideLayout" Target="../slideLayouts/slideLayout65.xml"/><Relationship Id="rId16" Type="http://schemas.openxmlformats.org/officeDocument/2006/relationships/slideLayout" Target="../slideLayouts/slideLayout79.xml"/><Relationship Id="rId20" Type="http://schemas.openxmlformats.org/officeDocument/2006/relationships/slideLayout" Target="../slideLayouts/slideLayout83.xml"/><Relationship Id="rId29" Type="http://schemas.openxmlformats.org/officeDocument/2006/relationships/slideLayout" Target="../slideLayouts/slideLayout92.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24" Type="http://schemas.openxmlformats.org/officeDocument/2006/relationships/slideLayout" Target="../slideLayouts/slideLayout87.xml"/><Relationship Id="rId32" Type="http://schemas.openxmlformats.org/officeDocument/2006/relationships/theme" Target="../theme/theme3.xml"/><Relationship Id="rId5" Type="http://schemas.openxmlformats.org/officeDocument/2006/relationships/slideLayout" Target="../slideLayouts/slideLayout68.xml"/><Relationship Id="rId15" Type="http://schemas.openxmlformats.org/officeDocument/2006/relationships/slideLayout" Target="../slideLayouts/slideLayout78.xml"/><Relationship Id="rId23" Type="http://schemas.openxmlformats.org/officeDocument/2006/relationships/slideLayout" Target="../slideLayouts/slideLayout86.xml"/><Relationship Id="rId28" Type="http://schemas.openxmlformats.org/officeDocument/2006/relationships/slideLayout" Target="../slideLayouts/slideLayout91.xml"/><Relationship Id="rId10" Type="http://schemas.openxmlformats.org/officeDocument/2006/relationships/slideLayout" Target="../slideLayouts/slideLayout73.xml"/><Relationship Id="rId19" Type="http://schemas.openxmlformats.org/officeDocument/2006/relationships/slideLayout" Target="../slideLayouts/slideLayout82.xml"/><Relationship Id="rId31" Type="http://schemas.openxmlformats.org/officeDocument/2006/relationships/slideLayout" Target="../slideLayouts/slideLayout94.xml"/><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slideLayout" Target="../slideLayouts/slideLayout77.xml"/><Relationship Id="rId22" Type="http://schemas.openxmlformats.org/officeDocument/2006/relationships/slideLayout" Target="../slideLayouts/slideLayout85.xml"/><Relationship Id="rId27" Type="http://schemas.openxmlformats.org/officeDocument/2006/relationships/slideLayout" Target="../slideLayouts/slideLayout90.xml"/><Relationship Id="rId30" Type="http://schemas.openxmlformats.org/officeDocument/2006/relationships/slideLayout" Target="../slideLayouts/slideLayout93.xml"/><Relationship Id="rId8"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577" r:id="rId2"/>
    <p:sldLayoutId id="2147484610" r:id="rId3"/>
    <p:sldLayoutId id="2147484833" r:id="rId4"/>
    <p:sldLayoutId id="2147484834" r:id="rId5"/>
    <p:sldLayoutId id="2147484710" r:id="rId6"/>
    <p:sldLayoutId id="2147484240" r:id="rId7"/>
    <p:sldLayoutId id="2147484736" r:id="rId8"/>
    <p:sldLayoutId id="2147484474" r:id="rId9"/>
    <p:sldLayoutId id="2147484639" r:id="rId10"/>
    <p:sldLayoutId id="2147484603" r:id="rId11"/>
    <p:sldLayoutId id="2147484751" r:id="rId12"/>
    <p:sldLayoutId id="2147484752" r:id="rId13"/>
    <p:sldLayoutId id="2147484777" r:id="rId14"/>
    <p:sldLayoutId id="2147484835" r:id="rId15"/>
    <p:sldLayoutId id="2147484836" r:id="rId16"/>
    <p:sldLayoutId id="2147484837" r:id="rId17"/>
    <p:sldLayoutId id="2147484838" r:id="rId18"/>
    <p:sldLayoutId id="2147484839" r:id="rId19"/>
    <p:sldLayoutId id="2147484783" r:id="rId20"/>
    <p:sldLayoutId id="2147484784" r:id="rId21"/>
    <p:sldLayoutId id="2147484785" r:id="rId22"/>
    <p:sldLayoutId id="2147484786" r:id="rId23"/>
    <p:sldLayoutId id="2147484787" r:id="rId24"/>
    <p:sldLayoutId id="2147484249" r:id="rId25"/>
    <p:sldLayoutId id="2147484584" r:id="rId26"/>
    <p:sldLayoutId id="2147484671" r:id="rId27"/>
    <p:sldLayoutId id="2147484673" r:id="rId28"/>
    <p:sldLayoutId id="2147484585" r:id="rId29"/>
    <p:sldLayoutId id="2147484299" r:id="rId30"/>
    <p:sldLayoutId id="2147484263" r:id="rId31"/>
    <p:sldLayoutId id="2147484908"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237335655"/>
      </p:ext>
    </p:extLst>
  </p:cSld>
  <p:clrMap bg1="lt1" tx1="dk1" bg2="lt2" tx2="dk2" accent1="accent1" accent2="accent2" accent3="accent3" accent4="accent4" accent5="accent5" accent6="accent6" hlink="hlink" folHlink="folHlink"/>
  <p:sldLayoutIdLst>
    <p:sldLayoutId id="2147484841" r:id="rId1"/>
    <p:sldLayoutId id="2147484842" r:id="rId2"/>
    <p:sldLayoutId id="2147484843" r:id="rId3"/>
    <p:sldLayoutId id="2147484844" r:id="rId4"/>
    <p:sldLayoutId id="2147484845" r:id="rId5"/>
    <p:sldLayoutId id="2147484846" r:id="rId6"/>
    <p:sldLayoutId id="2147484847" r:id="rId7"/>
    <p:sldLayoutId id="2147484848" r:id="rId8"/>
    <p:sldLayoutId id="2147484849" r:id="rId9"/>
    <p:sldLayoutId id="2147484850" r:id="rId10"/>
    <p:sldLayoutId id="2147484851" r:id="rId11"/>
    <p:sldLayoutId id="2147484852" r:id="rId12"/>
    <p:sldLayoutId id="2147484853" r:id="rId13"/>
    <p:sldLayoutId id="2147484854" r:id="rId14"/>
    <p:sldLayoutId id="2147484855" r:id="rId15"/>
    <p:sldLayoutId id="2147484856" r:id="rId16"/>
    <p:sldLayoutId id="2147484857" r:id="rId17"/>
    <p:sldLayoutId id="2147484858" r:id="rId18"/>
    <p:sldLayoutId id="2147484859" r:id="rId19"/>
    <p:sldLayoutId id="2147484860" r:id="rId20"/>
    <p:sldLayoutId id="2147484861" r:id="rId21"/>
    <p:sldLayoutId id="2147484862" r:id="rId22"/>
    <p:sldLayoutId id="2147484863" r:id="rId23"/>
    <p:sldLayoutId id="2147484864" r:id="rId24"/>
    <p:sldLayoutId id="2147484865" r:id="rId25"/>
    <p:sldLayoutId id="2147484866" r:id="rId26"/>
    <p:sldLayoutId id="2147484867" r:id="rId27"/>
    <p:sldLayoutId id="2147484868" r:id="rId28"/>
    <p:sldLayoutId id="2147484869" r:id="rId29"/>
    <p:sldLayoutId id="2147484870" r:id="rId30"/>
    <p:sldLayoutId id="2147484871"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79163514"/>
      </p:ext>
    </p:extLst>
  </p:cSld>
  <p:clrMap bg1="dk1" tx1="lt1" bg2="dk2" tx2="lt2" accent1="accent1" accent2="accent2" accent3="accent3" accent4="accent4" accent5="accent5" accent6="accent6" hlink="hlink" folHlink="folHlink"/>
  <p:sldLayoutIdLst>
    <p:sldLayoutId id="2147484873" r:id="rId1"/>
    <p:sldLayoutId id="2147484874" r:id="rId2"/>
    <p:sldLayoutId id="2147484904" r:id="rId3"/>
    <p:sldLayoutId id="2147484905" r:id="rId4"/>
    <p:sldLayoutId id="2147484877" r:id="rId5"/>
    <p:sldLayoutId id="2147484878" r:id="rId6"/>
    <p:sldLayoutId id="2147484879" r:id="rId7"/>
    <p:sldLayoutId id="2147484880" r:id="rId8"/>
    <p:sldLayoutId id="2147484881" r:id="rId9"/>
    <p:sldLayoutId id="2147484882" r:id="rId10"/>
    <p:sldLayoutId id="2147484883" r:id="rId11"/>
    <p:sldLayoutId id="2147484884" r:id="rId12"/>
    <p:sldLayoutId id="2147484885" r:id="rId13"/>
    <p:sldLayoutId id="2147484886" r:id="rId14"/>
    <p:sldLayoutId id="2147484887" r:id="rId15"/>
    <p:sldLayoutId id="2147484888" r:id="rId16"/>
    <p:sldLayoutId id="2147484889" r:id="rId17"/>
    <p:sldLayoutId id="2147484890" r:id="rId18"/>
    <p:sldLayoutId id="2147484891" r:id="rId19"/>
    <p:sldLayoutId id="2147484892" r:id="rId20"/>
    <p:sldLayoutId id="2147484893" r:id="rId21"/>
    <p:sldLayoutId id="2147484906" r:id="rId22"/>
    <p:sldLayoutId id="2147484907" r:id="rId23"/>
    <p:sldLayoutId id="2147484896" r:id="rId24"/>
    <p:sldLayoutId id="2147484897" r:id="rId25"/>
    <p:sldLayoutId id="2147484898" r:id="rId26"/>
    <p:sldLayoutId id="2147484899" r:id="rId27"/>
    <p:sldLayoutId id="2147484900" r:id="rId28"/>
    <p:sldLayoutId id="2147484901" r:id="rId29"/>
    <p:sldLayoutId id="2147484902" r:id="rId30"/>
    <p:sldLayoutId id="2147484903"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60.sv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29.sv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32.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 Id="rId9"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32.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 Id="rId9"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29.svg"/><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sv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33.sv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svg"/><Relationship Id="rId4" Type="http://schemas.openxmlformats.org/officeDocument/2006/relationships/image" Target="../media/image31.svg"/><Relationship Id="rId9" Type="http://schemas.openxmlformats.org/officeDocument/2006/relationships/image" Target="../media/image36.png"/></Relationships>
</file>

<file path=ppt/slides/_rels/slide6.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40.png"/><Relationship Id="rId7" Type="http://schemas.openxmlformats.org/officeDocument/2006/relationships/image" Target="../media/image32.png"/><Relationship Id="rId12" Type="http://schemas.openxmlformats.org/officeDocument/2006/relationships/image" Target="../media/image47.sv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43.svg"/><Relationship Id="rId11" Type="http://schemas.openxmlformats.org/officeDocument/2006/relationships/image" Target="../media/image46.png"/><Relationship Id="rId5" Type="http://schemas.openxmlformats.org/officeDocument/2006/relationships/image" Target="../media/image42.png"/><Relationship Id="rId10" Type="http://schemas.openxmlformats.org/officeDocument/2006/relationships/image" Target="../media/image45.svg"/><Relationship Id="rId4" Type="http://schemas.openxmlformats.org/officeDocument/2006/relationships/image" Target="../media/image41.svg"/><Relationship Id="rId9" Type="http://schemas.openxmlformats.org/officeDocument/2006/relationships/image" Target="../media/image44.png"/></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9.svg"/></Relationships>
</file>

<file path=ppt/slides/_rels/slide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png"/><Relationship Id="rId7" Type="http://schemas.openxmlformats.org/officeDocument/2006/relationships/image" Target="../media/image53.sv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52.png"/><Relationship Id="rId11" Type="http://schemas.openxmlformats.org/officeDocument/2006/relationships/image" Target="../media/image57.svg"/><Relationship Id="rId5" Type="http://schemas.openxmlformats.org/officeDocument/2006/relationships/image" Target="../media/image51.jpeg"/><Relationship Id="rId10" Type="http://schemas.openxmlformats.org/officeDocument/2006/relationships/image" Target="../media/image56.png"/><Relationship Id="rId4" Type="http://schemas.openxmlformats.org/officeDocument/2006/relationships/image" Target="../media/image50.svg"/><Relationship Id="rId9" Type="http://schemas.openxmlformats.org/officeDocument/2006/relationships/image" Target="../media/image5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9379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Azure AD Domain Services</a:t>
            </a:r>
          </a:p>
        </p:txBody>
      </p:sp>
      <p:sp>
        <p:nvSpPr>
          <p:cNvPr id="2" name="AutoShape 2" descr="Image result for azure active directory">
            <a:extLst>
              <a:ext uri="{FF2B5EF4-FFF2-40B4-BE49-F238E27FC236}">
                <a16:creationId xmlns:a16="http://schemas.microsoft.com/office/drawing/2014/main" id="{50E3396A-4EDB-4597-9AE4-B04A70C3F12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8198" name="Picture 6" descr="Related image">
            <a:extLst>
              <a:ext uri="{FF2B5EF4-FFF2-40B4-BE49-F238E27FC236}">
                <a16:creationId xmlns:a16="http://schemas.microsoft.com/office/drawing/2014/main" id="{38EEE23A-728C-430C-8523-3E0C468734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5425" y="1332528"/>
            <a:ext cx="8896350" cy="5200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0752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IaaS Domain </a:t>
            </a:r>
            <a:r>
              <a:rPr lang="en-US" dirty="0" err="1"/>
              <a:t>Contollers</a:t>
            </a:r>
            <a:endParaRPr lang="en-US" dirty="0"/>
          </a:p>
        </p:txBody>
      </p:sp>
      <p:sp>
        <p:nvSpPr>
          <p:cNvPr id="2" name="AutoShape 2" descr="Image result for azure active directory">
            <a:extLst>
              <a:ext uri="{FF2B5EF4-FFF2-40B4-BE49-F238E27FC236}">
                <a16:creationId xmlns:a16="http://schemas.microsoft.com/office/drawing/2014/main" id="{50E3396A-4EDB-4597-9AE4-B04A70C3F122}"/>
              </a:ext>
            </a:extLst>
          </p:cNvPr>
          <p:cNvSpPr>
            <a:spLocks noChangeAspect="1" noChangeArrowheads="1"/>
          </p:cNvSpPr>
          <p:nvPr/>
        </p:nvSpPr>
        <p:spPr bwMode="auto">
          <a:xfrm>
            <a:off x="5890506" y="3258902"/>
            <a:ext cx="432230" cy="43223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4" name="Graphic 3">
            <a:extLst>
              <a:ext uri="{FF2B5EF4-FFF2-40B4-BE49-F238E27FC236}">
                <a16:creationId xmlns:a16="http://schemas.microsoft.com/office/drawing/2014/main" id="{6CD17EF2-8CB9-44F8-BE2F-53F2E61194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78585" y="2340385"/>
            <a:ext cx="2385890" cy="2385890"/>
          </a:xfrm>
          <a:prstGeom prst="rect">
            <a:avLst/>
          </a:prstGeom>
        </p:spPr>
      </p:pic>
      <p:pic>
        <p:nvPicPr>
          <p:cNvPr id="7" name="Graphic 6">
            <a:extLst>
              <a:ext uri="{FF2B5EF4-FFF2-40B4-BE49-F238E27FC236}">
                <a16:creationId xmlns:a16="http://schemas.microsoft.com/office/drawing/2014/main" id="{8E051849-0DC2-4911-B55F-700B8864132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45444" y="2340385"/>
            <a:ext cx="2385890" cy="2385890"/>
          </a:xfrm>
          <a:prstGeom prst="rect">
            <a:avLst/>
          </a:prstGeom>
        </p:spPr>
      </p:pic>
    </p:spTree>
    <p:extLst>
      <p:ext uri="{BB962C8B-B14F-4D97-AF65-F5344CB8AC3E}">
        <p14:creationId xmlns:p14="http://schemas.microsoft.com/office/powerpoint/2010/main" val="2288532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Active Directory is not Active Directory</a:t>
            </a:r>
          </a:p>
        </p:txBody>
      </p:sp>
      <p:pic>
        <p:nvPicPr>
          <p:cNvPr id="1030" name="Picture 6" descr="Image result for active directory">
            <a:extLst>
              <a:ext uri="{FF2B5EF4-FFF2-40B4-BE49-F238E27FC236}">
                <a16:creationId xmlns:a16="http://schemas.microsoft.com/office/drawing/2014/main" id="{B2B2451A-157B-4455-93F3-9E1BA05839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6123" y="1470660"/>
            <a:ext cx="57150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8" name="Graphic 7">
            <a:extLst>
              <a:ext uri="{FF2B5EF4-FFF2-40B4-BE49-F238E27FC236}">
                <a16:creationId xmlns:a16="http://schemas.microsoft.com/office/drawing/2014/main" id="{AF02405E-E155-4C04-99CB-09A674B1DD2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60027" y="3890865"/>
            <a:ext cx="1990907" cy="2006154"/>
          </a:xfrm>
          <a:prstGeom prst="rect">
            <a:avLst/>
          </a:prstGeom>
        </p:spPr>
      </p:pic>
      <p:sp>
        <p:nvSpPr>
          <p:cNvPr id="9" name="TextBox 8">
            <a:extLst>
              <a:ext uri="{FF2B5EF4-FFF2-40B4-BE49-F238E27FC236}">
                <a16:creationId xmlns:a16="http://schemas.microsoft.com/office/drawing/2014/main" id="{752F2C9C-CCA3-4316-9177-25C02BB78223}"/>
              </a:ext>
            </a:extLst>
          </p:cNvPr>
          <p:cNvSpPr txBox="1"/>
          <p:nvPr/>
        </p:nvSpPr>
        <p:spPr>
          <a:xfrm>
            <a:off x="3350934" y="4648676"/>
            <a:ext cx="6740628" cy="738664"/>
          </a:xfrm>
          <a:prstGeom prst="rect">
            <a:avLst/>
          </a:prstGeom>
          <a:noFill/>
        </p:spPr>
        <p:txBody>
          <a:bodyPr wrap="none" lIns="0" tIns="0" rIns="0" bIns="0" rtlCol="0">
            <a:spAutoFit/>
          </a:bodyPr>
          <a:lstStyle/>
          <a:p>
            <a:pPr algn="l"/>
            <a:r>
              <a:rPr lang="en-GB" sz="4800" dirty="0">
                <a:solidFill>
                  <a:srgbClr val="00BEF2"/>
                </a:solidFill>
                <a:latin typeface="Metropolis" panose="00000500000000000000" pitchFamily="50" charset="0"/>
              </a:rPr>
              <a:t>Azure Active Directory</a:t>
            </a:r>
          </a:p>
        </p:txBody>
      </p:sp>
    </p:spTree>
    <p:extLst>
      <p:ext uri="{BB962C8B-B14F-4D97-AF65-F5344CB8AC3E}">
        <p14:creationId xmlns:p14="http://schemas.microsoft.com/office/powerpoint/2010/main" val="1628211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2234C-963A-4BDB-AC81-D452BD38A69B}"/>
              </a:ext>
            </a:extLst>
          </p:cNvPr>
          <p:cNvSpPr>
            <a:spLocks noGrp="1"/>
          </p:cNvSpPr>
          <p:nvPr>
            <p:ph type="title"/>
          </p:nvPr>
        </p:nvSpPr>
        <p:spPr/>
        <p:txBody>
          <a:bodyPr/>
          <a:lstStyle/>
          <a:p>
            <a:r>
              <a:rPr lang="en-GB" dirty="0"/>
              <a:t>About Me</a:t>
            </a:r>
            <a:endParaRPr lang="en-CH" dirty="0"/>
          </a:p>
        </p:txBody>
      </p:sp>
      <p:pic>
        <p:nvPicPr>
          <p:cNvPr id="4" name="Picture 2" descr="Title762406932">
            <a:extLst>
              <a:ext uri="{FF2B5EF4-FFF2-40B4-BE49-F238E27FC236}">
                <a16:creationId xmlns:a16="http://schemas.microsoft.com/office/drawing/2014/main" id="{7BA46E82-A330-4DEF-98B2-20DEE30058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967" y="1630247"/>
            <a:ext cx="2540000" cy="2540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872E7FA-7992-477F-8C4E-C1FB1F056038}"/>
              </a:ext>
            </a:extLst>
          </p:cNvPr>
          <p:cNvSpPr txBox="1"/>
          <p:nvPr/>
        </p:nvSpPr>
        <p:spPr>
          <a:xfrm>
            <a:off x="4470401" y="1630247"/>
            <a:ext cx="6197209" cy="2216184"/>
          </a:xfrm>
          <a:prstGeom prst="rect">
            <a:avLst/>
          </a:prstGeom>
          <a:noFill/>
        </p:spPr>
        <p:txBody>
          <a:bodyPr wrap="none" lIns="0" tIns="0" rIns="0" bIns="0" rtlCol="0">
            <a:spAutoFit/>
          </a:bodyPr>
          <a:lstStyle/>
          <a:p>
            <a:pPr algn="l"/>
            <a:r>
              <a:rPr lang="en-GB" sz="6400" dirty="0">
                <a:solidFill>
                  <a:schemeClr val="accent1"/>
                </a:solidFill>
              </a:rPr>
              <a:t>Sam Cogan</a:t>
            </a:r>
          </a:p>
          <a:p>
            <a:pPr algn="l"/>
            <a:br>
              <a:rPr lang="en-GB" sz="2667" dirty="0">
                <a:gradFill>
                  <a:gsLst>
                    <a:gs pos="2917">
                      <a:schemeClr val="tx1"/>
                    </a:gs>
                    <a:gs pos="30000">
                      <a:schemeClr val="tx1"/>
                    </a:gs>
                  </a:gsLst>
                  <a:lin ang="5400000" scaled="0"/>
                </a:gradFill>
              </a:rPr>
            </a:br>
            <a:r>
              <a:rPr lang="en-GB" sz="2667" dirty="0">
                <a:gradFill>
                  <a:gsLst>
                    <a:gs pos="2917">
                      <a:schemeClr val="tx1"/>
                    </a:gs>
                    <a:gs pos="30000">
                      <a:schemeClr val="tx1"/>
                    </a:gs>
                  </a:gsLst>
                  <a:lin ang="5400000" scaled="0"/>
                </a:gradFill>
              </a:rPr>
              <a:t>Solution Architect – Willis Towers Watson</a:t>
            </a:r>
          </a:p>
          <a:p>
            <a:pPr algn="l"/>
            <a:r>
              <a:rPr lang="en-GB" sz="2667" dirty="0">
                <a:gradFill>
                  <a:gsLst>
                    <a:gs pos="2917">
                      <a:schemeClr val="tx1"/>
                    </a:gs>
                    <a:gs pos="30000">
                      <a:schemeClr val="tx1"/>
                    </a:gs>
                  </a:gsLst>
                  <a:lin ang="5400000" scaled="0"/>
                </a:gradFill>
              </a:rPr>
              <a:t>Microsoft Azure MVP</a:t>
            </a:r>
            <a:endParaRPr lang="en-US" sz="2667" dirty="0" err="1">
              <a:gradFill>
                <a:gsLst>
                  <a:gs pos="2917">
                    <a:schemeClr val="tx1"/>
                  </a:gs>
                  <a:gs pos="30000">
                    <a:schemeClr val="tx1"/>
                  </a:gs>
                </a:gsLst>
                <a:lin ang="5400000" scaled="0"/>
              </a:gradFill>
            </a:endParaRPr>
          </a:p>
        </p:txBody>
      </p:sp>
      <p:sp>
        <p:nvSpPr>
          <p:cNvPr id="6" name="TextBox 5">
            <a:extLst>
              <a:ext uri="{FF2B5EF4-FFF2-40B4-BE49-F238E27FC236}">
                <a16:creationId xmlns:a16="http://schemas.microsoft.com/office/drawing/2014/main" id="{23B22BEF-6E4F-4173-9BCF-3D301F132299}"/>
              </a:ext>
            </a:extLst>
          </p:cNvPr>
          <p:cNvSpPr txBox="1"/>
          <p:nvPr/>
        </p:nvSpPr>
        <p:spPr>
          <a:xfrm>
            <a:off x="4947458" y="4647155"/>
            <a:ext cx="3781849" cy="410433"/>
          </a:xfrm>
          <a:prstGeom prst="rect">
            <a:avLst/>
          </a:prstGeom>
          <a:noFill/>
        </p:spPr>
        <p:txBody>
          <a:bodyPr wrap="square" lIns="0" tIns="0" rIns="0" bIns="0" rtlCol="0">
            <a:spAutoFit/>
          </a:bodyPr>
          <a:lstStyle/>
          <a:p>
            <a:pPr algn="l"/>
            <a:r>
              <a:rPr lang="en-GB" sz="2667" dirty="0">
                <a:gradFill>
                  <a:gsLst>
                    <a:gs pos="2917">
                      <a:schemeClr val="tx1"/>
                    </a:gs>
                    <a:gs pos="30000">
                      <a:schemeClr val="tx1"/>
                    </a:gs>
                  </a:gsLst>
                  <a:lin ang="5400000" scaled="0"/>
                </a:gradFill>
              </a:rPr>
              <a:t>samcogan.com</a:t>
            </a:r>
          </a:p>
        </p:txBody>
      </p:sp>
      <p:pic>
        <p:nvPicPr>
          <p:cNvPr id="7" name="Graphic 6">
            <a:extLst>
              <a:ext uri="{FF2B5EF4-FFF2-40B4-BE49-F238E27FC236}">
                <a16:creationId xmlns:a16="http://schemas.microsoft.com/office/drawing/2014/main" id="{D1486BDD-2E81-4057-B118-D61C45BE686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70400" y="4647153"/>
            <a:ext cx="410371" cy="410371"/>
          </a:xfrm>
          <a:prstGeom prst="rect">
            <a:avLst/>
          </a:prstGeom>
        </p:spPr>
      </p:pic>
      <p:sp>
        <p:nvSpPr>
          <p:cNvPr id="8" name="TextBox 7">
            <a:extLst>
              <a:ext uri="{FF2B5EF4-FFF2-40B4-BE49-F238E27FC236}">
                <a16:creationId xmlns:a16="http://schemas.microsoft.com/office/drawing/2014/main" id="{E1E6D920-E851-40EA-AD43-4817ADB66F02}"/>
              </a:ext>
            </a:extLst>
          </p:cNvPr>
          <p:cNvSpPr txBox="1"/>
          <p:nvPr/>
        </p:nvSpPr>
        <p:spPr>
          <a:xfrm>
            <a:off x="4947458" y="5114149"/>
            <a:ext cx="1872307" cy="410433"/>
          </a:xfrm>
          <a:prstGeom prst="rect">
            <a:avLst/>
          </a:prstGeom>
          <a:noFill/>
        </p:spPr>
        <p:txBody>
          <a:bodyPr wrap="none" lIns="0" tIns="0" rIns="0" bIns="0" rtlCol="0">
            <a:spAutoFit/>
          </a:bodyPr>
          <a:lstStyle/>
          <a:p>
            <a:pPr algn="l"/>
            <a:r>
              <a:rPr lang="en-GB" sz="2667" dirty="0">
                <a:gradFill>
                  <a:gsLst>
                    <a:gs pos="2917">
                      <a:schemeClr val="tx1"/>
                    </a:gs>
                    <a:gs pos="30000">
                      <a:schemeClr val="tx1"/>
                    </a:gs>
                  </a:gsLst>
                  <a:lin ang="5400000" scaled="0"/>
                </a:gradFill>
              </a:rPr>
              <a:t>@</a:t>
            </a:r>
            <a:r>
              <a:rPr lang="en-GB" sz="2667" dirty="0" err="1">
                <a:gradFill>
                  <a:gsLst>
                    <a:gs pos="2917">
                      <a:schemeClr val="tx1"/>
                    </a:gs>
                    <a:gs pos="30000">
                      <a:schemeClr val="tx1"/>
                    </a:gs>
                  </a:gsLst>
                  <a:lin ang="5400000" scaled="0"/>
                </a:gradFill>
              </a:rPr>
              <a:t>samcogan</a:t>
            </a:r>
            <a:endParaRPr lang="en-GB" sz="2667" dirty="0">
              <a:gradFill>
                <a:gsLst>
                  <a:gs pos="2917">
                    <a:schemeClr val="tx1"/>
                  </a:gs>
                  <a:gs pos="30000">
                    <a:schemeClr val="tx1"/>
                  </a:gs>
                </a:gsLst>
                <a:lin ang="5400000" scaled="0"/>
              </a:gradFill>
            </a:endParaRPr>
          </a:p>
        </p:txBody>
      </p:sp>
      <p:pic>
        <p:nvPicPr>
          <p:cNvPr id="9" name="Graphic 8">
            <a:extLst>
              <a:ext uri="{FF2B5EF4-FFF2-40B4-BE49-F238E27FC236}">
                <a16:creationId xmlns:a16="http://schemas.microsoft.com/office/drawing/2014/main" id="{AFD77926-6B43-46A4-8531-41825BB99E3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470401" y="5114149"/>
            <a:ext cx="410369" cy="410369"/>
          </a:xfrm>
          <a:prstGeom prst="rect">
            <a:avLst/>
          </a:prstGeom>
        </p:spPr>
      </p:pic>
      <p:sp>
        <p:nvSpPr>
          <p:cNvPr id="10" name="TextBox 9">
            <a:extLst>
              <a:ext uri="{FF2B5EF4-FFF2-40B4-BE49-F238E27FC236}">
                <a16:creationId xmlns:a16="http://schemas.microsoft.com/office/drawing/2014/main" id="{2C9917EE-278B-4969-9893-5A9728BCB1BE}"/>
              </a:ext>
            </a:extLst>
          </p:cNvPr>
          <p:cNvSpPr txBox="1"/>
          <p:nvPr/>
        </p:nvSpPr>
        <p:spPr>
          <a:xfrm>
            <a:off x="4947458" y="5581142"/>
            <a:ext cx="1681551" cy="410433"/>
          </a:xfrm>
          <a:prstGeom prst="rect">
            <a:avLst/>
          </a:prstGeom>
          <a:noFill/>
        </p:spPr>
        <p:txBody>
          <a:bodyPr wrap="none" lIns="0" tIns="0" rIns="0" bIns="0" rtlCol="0">
            <a:spAutoFit/>
          </a:bodyPr>
          <a:lstStyle/>
          <a:p>
            <a:pPr algn="l"/>
            <a:r>
              <a:rPr lang="en-GB" sz="2667" dirty="0" err="1">
                <a:gradFill>
                  <a:gsLst>
                    <a:gs pos="2917">
                      <a:schemeClr val="tx1"/>
                    </a:gs>
                    <a:gs pos="30000">
                      <a:schemeClr val="tx1"/>
                    </a:gs>
                  </a:gsLst>
                  <a:lin ang="5400000" scaled="0"/>
                </a:gradFill>
              </a:rPr>
              <a:t>sam-cogan</a:t>
            </a:r>
            <a:endParaRPr lang="en-GB" sz="2667" dirty="0">
              <a:gradFill>
                <a:gsLst>
                  <a:gs pos="2917">
                    <a:schemeClr val="tx1"/>
                  </a:gs>
                  <a:gs pos="30000">
                    <a:schemeClr val="tx1"/>
                  </a:gs>
                </a:gsLst>
                <a:lin ang="5400000" scaled="0"/>
              </a:gradFill>
            </a:endParaRPr>
          </a:p>
        </p:txBody>
      </p:sp>
      <p:pic>
        <p:nvPicPr>
          <p:cNvPr id="11" name="Graphic 10">
            <a:extLst>
              <a:ext uri="{FF2B5EF4-FFF2-40B4-BE49-F238E27FC236}">
                <a16:creationId xmlns:a16="http://schemas.microsoft.com/office/drawing/2014/main" id="{00709674-EC71-4F67-85DC-FB88FA4846D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474369" y="5585111"/>
            <a:ext cx="406400" cy="406400"/>
          </a:xfrm>
          <a:prstGeom prst="rect">
            <a:avLst/>
          </a:prstGeom>
        </p:spPr>
      </p:pic>
      <p:pic>
        <p:nvPicPr>
          <p:cNvPr id="12" name="Picture 11">
            <a:extLst>
              <a:ext uri="{FF2B5EF4-FFF2-40B4-BE49-F238E27FC236}">
                <a16:creationId xmlns:a16="http://schemas.microsoft.com/office/drawing/2014/main" id="{6F5970D2-2BA0-4C92-A222-19FC0E952D8F}"/>
              </a:ext>
            </a:extLst>
          </p:cNvPr>
          <p:cNvPicPr>
            <a:picLocks noChangeAspect="1"/>
          </p:cNvPicPr>
          <p:nvPr/>
        </p:nvPicPr>
        <p:blipFill>
          <a:blip r:embed="rId9"/>
          <a:stretch>
            <a:fillRect/>
          </a:stretch>
        </p:blipFill>
        <p:spPr>
          <a:xfrm>
            <a:off x="8795994" y="3653477"/>
            <a:ext cx="2808093" cy="2808093"/>
          </a:xfrm>
          <a:prstGeom prst="rect">
            <a:avLst/>
          </a:prstGeom>
        </p:spPr>
      </p:pic>
    </p:spTree>
    <p:extLst>
      <p:ext uri="{BB962C8B-B14F-4D97-AF65-F5344CB8AC3E}">
        <p14:creationId xmlns:p14="http://schemas.microsoft.com/office/powerpoint/2010/main" val="163253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142998-EA94-4FA2-A6F3-9EB067C25E21}"/>
              </a:ext>
            </a:extLst>
          </p:cNvPr>
          <p:cNvSpPr>
            <a:spLocks noGrp="1"/>
          </p:cNvSpPr>
          <p:nvPr>
            <p:ph type="title"/>
          </p:nvPr>
        </p:nvSpPr>
        <p:spPr>
          <a:xfrm>
            <a:off x="584200" y="2425780"/>
            <a:ext cx="5510213" cy="1107996"/>
          </a:xfrm>
        </p:spPr>
        <p:txBody>
          <a:bodyPr/>
          <a:lstStyle/>
          <a:p>
            <a:r>
              <a:rPr lang="en-US" dirty="0"/>
              <a:t>Azure Active Directory</a:t>
            </a:r>
            <a:br>
              <a:rPr lang="en-US" dirty="0"/>
            </a:br>
            <a:r>
              <a:rPr lang="en-US" dirty="0"/>
              <a:t>is not Active Directory</a:t>
            </a:r>
          </a:p>
        </p:txBody>
      </p:sp>
      <p:sp>
        <p:nvSpPr>
          <p:cNvPr id="5" name="Text Placeholder 4">
            <a:extLst>
              <a:ext uri="{FF2B5EF4-FFF2-40B4-BE49-F238E27FC236}">
                <a16:creationId xmlns:a16="http://schemas.microsoft.com/office/drawing/2014/main" id="{6F88C36C-D184-4AF5-92D2-A0DBD6B7A82C}"/>
              </a:ext>
            </a:extLst>
          </p:cNvPr>
          <p:cNvSpPr>
            <a:spLocks noGrp="1"/>
          </p:cNvSpPr>
          <p:nvPr>
            <p:ph type="body" sz="quarter" idx="12"/>
          </p:nvPr>
        </p:nvSpPr>
        <p:spPr>
          <a:xfrm>
            <a:off x="584200" y="3962400"/>
            <a:ext cx="5510213" cy="1015663"/>
          </a:xfrm>
        </p:spPr>
        <p:txBody>
          <a:bodyPr/>
          <a:lstStyle/>
          <a:p>
            <a:r>
              <a:rPr lang="en-US" dirty="0"/>
              <a:t>Sam Cogan</a:t>
            </a:r>
          </a:p>
          <a:p>
            <a:r>
              <a:rPr lang="en-US" dirty="0"/>
              <a:t>Solution Architect, Willis Towers Watson &amp; Azure MVP</a:t>
            </a:r>
          </a:p>
        </p:txBody>
      </p:sp>
    </p:spTree>
    <p:extLst>
      <p:ext uri="{BB962C8B-B14F-4D97-AF65-F5344CB8AC3E}">
        <p14:creationId xmlns:p14="http://schemas.microsoft.com/office/powerpoint/2010/main" val="666734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2234C-963A-4BDB-AC81-D452BD38A69B}"/>
              </a:ext>
            </a:extLst>
          </p:cNvPr>
          <p:cNvSpPr>
            <a:spLocks noGrp="1"/>
          </p:cNvSpPr>
          <p:nvPr>
            <p:ph type="title"/>
          </p:nvPr>
        </p:nvSpPr>
        <p:spPr/>
        <p:txBody>
          <a:bodyPr/>
          <a:lstStyle/>
          <a:p>
            <a:r>
              <a:rPr lang="en-GB" dirty="0"/>
              <a:t>About Me</a:t>
            </a:r>
            <a:endParaRPr lang="en-CH" dirty="0"/>
          </a:p>
        </p:txBody>
      </p:sp>
      <p:pic>
        <p:nvPicPr>
          <p:cNvPr id="4" name="Picture 2" descr="Title762406932">
            <a:extLst>
              <a:ext uri="{FF2B5EF4-FFF2-40B4-BE49-F238E27FC236}">
                <a16:creationId xmlns:a16="http://schemas.microsoft.com/office/drawing/2014/main" id="{7BA46E82-A330-4DEF-98B2-20DEE30058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967" y="1630247"/>
            <a:ext cx="2540000" cy="2540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872E7FA-7992-477F-8C4E-C1FB1F056038}"/>
              </a:ext>
            </a:extLst>
          </p:cNvPr>
          <p:cNvSpPr txBox="1"/>
          <p:nvPr/>
        </p:nvSpPr>
        <p:spPr>
          <a:xfrm>
            <a:off x="4470401" y="1630247"/>
            <a:ext cx="6197209" cy="2216184"/>
          </a:xfrm>
          <a:prstGeom prst="rect">
            <a:avLst/>
          </a:prstGeom>
          <a:noFill/>
        </p:spPr>
        <p:txBody>
          <a:bodyPr wrap="none" lIns="0" tIns="0" rIns="0" bIns="0" rtlCol="0">
            <a:spAutoFit/>
          </a:bodyPr>
          <a:lstStyle/>
          <a:p>
            <a:pPr algn="l"/>
            <a:r>
              <a:rPr lang="en-GB" sz="6400" dirty="0">
                <a:solidFill>
                  <a:schemeClr val="accent1"/>
                </a:solidFill>
              </a:rPr>
              <a:t>Sam Cogan</a:t>
            </a:r>
          </a:p>
          <a:p>
            <a:pPr algn="l"/>
            <a:br>
              <a:rPr lang="en-GB" sz="2667" dirty="0">
                <a:gradFill>
                  <a:gsLst>
                    <a:gs pos="2917">
                      <a:schemeClr val="tx1"/>
                    </a:gs>
                    <a:gs pos="30000">
                      <a:schemeClr val="tx1"/>
                    </a:gs>
                  </a:gsLst>
                  <a:lin ang="5400000" scaled="0"/>
                </a:gradFill>
              </a:rPr>
            </a:br>
            <a:r>
              <a:rPr lang="en-GB" sz="2667" dirty="0">
                <a:gradFill>
                  <a:gsLst>
                    <a:gs pos="2917">
                      <a:schemeClr val="tx1"/>
                    </a:gs>
                    <a:gs pos="30000">
                      <a:schemeClr val="tx1"/>
                    </a:gs>
                  </a:gsLst>
                  <a:lin ang="5400000" scaled="0"/>
                </a:gradFill>
              </a:rPr>
              <a:t>Solution Architect – Willis Towers Watson</a:t>
            </a:r>
          </a:p>
          <a:p>
            <a:pPr algn="l"/>
            <a:r>
              <a:rPr lang="en-GB" sz="2667" dirty="0">
                <a:gradFill>
                  <a:gsLst>
                    <a:gs pos="2917">
                      <a:schemeClr val="tx1"/>
                    </a:gs>
                    <a:gs pos="30000">
                      <a:schemeClr val="tx1"/>
                    </a:gs>
                  </a:gsLst>
                  <a:lin ang="5400000" scaled="0"/>
                </a:gradFill>
              </a:rPr>
              <a:t>Microsoft Azure MVP</a:t>
            </a:r>
            <a:endParaRPr lang="en-US" sz="2667" dirty="0" err="1">
              <a:gradFill>
                <a:gsLst>
                  <a:gs pos="2917">
                    <a:schemeClr val="tx1"/>
                  </a:gs>
                  <a:gs pos="30000">
                    <a:schemeClr val="tx1"/>
                  </a:gs>
                </a:gsLst>
                <a:lin ang="5400000" scaled="0"/>
              </a:gradFill>
            </a:endParaRPr>
          </a:p>
        </p:txBody>
      </p:sp>
      <p:sp>
        <p:nvSpPr>
          <p:cNvPr id="6" name="TextBox 5">
            <a:extLst>
              <a:ext uri="{FF2B5EF4-FFF2-40B4-BE49-F238E27FC236}">
                <a16:creationId xmlns:a16="http://schemas.microsoft.com/office/drawing/2014/main" id="{23B22BEF-6E4F-4173-9BCF-3D301F132299}"/>
              </a:ext>
            </a:extLst>
          </p:cNvPr>
          <p:cNvSpPr txBox="1"/>
          <p:nvPr/>
        </p:nvSpPr>
        <p:spPr>
          <a:xfrm>
            <a:off x="4947458" y="4647155"/>
            <a:ext cx="3781849" cy="410433"/>
          </a:xfrm>
          <a:prstGeom prst="rect">
            <a:avLst/>
          </a:prstGeom>
          <a:noFill/>
        </p:spPr>
        <p:txBody>
          <a:bodyPr wrap="square" lIns="0" tIns="0" rIns="0" bIns="0" rtlCol="0">
            <a:spAutoFit/>
          </a:bodyPr>
          <a:lstStyle/>
          <a:p>
            <a:pPr algn="l"/>
            <a:r>
              <a:rPr lang="en-GB" sz="2667" dirty="0">
                <a:gradFill>
                  <a:gsLst>
                    <a:gs pos="2917">
                      <a:schemeClr val="tx1"/>
                    </a:gs>
                    <a:gs pos="30000">
                      <a:schemeClr val="tx1"/>
                    </a:gs>
                  </a:gsLst>
                  <a:lin ang="5400000" scaled="0"/>
                </a:gradFill>
              </a:rPr>
              <a:t>samcogan.com</a:t>
            </a:r>
          </a:p>
        </p:txBody>
      </p:sp>
      <p:pic>
        <p:nvPicPr>
          <p:cNvPr id="7" name="Graphic 6">
            <a:extLst>
              <a:ext uri="{FF2B5EF4-FFF2-40B4-BE49-F238E27FC236}">
                <a16:creationId xmlns:a16="http://schemas.microsoft.com/office/drawing/2014/main" id="{D1486BDD-2E81-4057-B118-D61C45BE686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70400" y="4647153"/>
            <a:ext cx="410371" cy="410371"/>
          </a:xfrm>
          <a:prstGeom prst="rect">
            <a:avLst/>
          </a:prstGeom>
        </p:spPr>
      </p:pic>
      <p:sp>
        <p:nvSpPr>
          <p:cNvPr id="8" name="TextBox 7">
            <a:extLst>
              <a:ext uri="{FF2B5EF4-FFF2-40B4-BE49-F238E27FC236}">
                <a16:creationId xmlns:a16="http://schemas.microsoft.com/office/drawing/2014/main" id="{E1E6D920-E851-40EA-AD43-4817ADB66F02}"/>
              </a:ext>
            </a:extLst>
          </p:cNvPr>
          <p:cNvSpPr txBox="1"/>
          <p:nvPr/>
        </p:nvSpPr>
        <p:spPr>
          <a:xfrm>
            <a:off x="4947458" y="5114149"/>
            <a:ext cx="1872307" cy="410433"/>
          </a:xfrm>
          <a:prstGeom prst="rect">
            <a:avLst/>
          </a:prstGeom>
          <a:noFill/>
        </p:spPr>
        <p:txBody>
          <a:bodyPr wrap="none" lIns="0" tIns="0" rIns="0" bIns="0" rtlCol="0">
            <a:spAutoFit/>
          </a:bodyPr>
          <a:lstStyle/>
          <a:p>
            <a:pPr algn="l"/>
            <a:r>
              <a:rPr lang="en-GB" sz="2667" dirty="0">
                <a:gradFill>
                  <a:gsLst>
                    <a:gs pos="2917">
                      <a:schemeClr val="tx1"/>
                    </a:gs>
                    <a:gs pos="30000">
                      <a:schemeClr val="tx1"/>
                    </a:gs>
                  </a:gsLst>
                  <a:lin ang="5400000" scaled="0"/>
                </a:gradFill>
              </a:rPr>
              <a:t>@</a:t>
            </a:r>
            <a:r>
              <a:rPr lang="en-GB" sz="2667" dirty="0" err="1">
                <a:gradFill>
                  <a:gsLst>
                    <a:gs pos="2917">
                      <a:schemeClr val="tx1"/>
                    </a:gs>
                    <a:gs pos="30000">
                      <a:schemeClr val="tx1"/>
                    </a:gs>
                  </a:gsLst>
                  <a:lin ang="5400000" scaled="0"/>
                </a:gradFill>
              </a:rPr>
              <a:t>samcogan</a:t>
            </a:r>
            <a:endParaRPr lang="en-GB" sz="2667" dirty="0">
              <a:gradFill>
                <a:gsLst>
                  <a:gs pos="2917">
                    <a:schemeClr val="tx1"/>
                  </a:gs>
                  <a:gs pos="30000">
                    <a:schemeClr val="tx1"/>
                  </a:gs>
                </a:gsLst>
                <a:lin ang="5400000" scaled="0"/>
              </a:gradFill>
            </a:endParaRPr>
          </a:p>
        </p:txBody>
      </p:sp>
      <p:pic>
        <p:nvPicPr>
          <p:cNvPr id="9" name="Graphic 8">
            <a:extLst>
              <a:ext uri="{FF2B5EF4-FFF2-40B4-BE49-F238E27FC236}">
                <a16:creationId xmlns:a16="http://schemas.microsoft.com/office/drawing/2014/main" id="{AFD77926-6B43-46A4-8531-41825BB99E3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470401" y="5114149"/>
            <a:ext cx="410369" cy="410369"/>
          </a:xfrm>
          <a:prstGeom prst="rect">
            <a:avLst/>
          </a:prstGeom>
        </p:spPr>
      </p:pic>
      <p:sp>
        <p:nvSpPr>
          <p:cNvPr id="10" name="TextBox 9">
            <a:extLst>
              <a:ext uri="{FF2B5EF4-FFF2-40B4-BE49-F238E27FC236}">
                <a16:creationId xmlns:a16="http://schemas.microsoft.com/office/drawing/2014/main" id="{2C9917EE-278B-4969-9893-5A9728BCB1BE}"/>
              </a:ext>
            </a:extLst>
          </p:cNvPr>
          <p:cNvSpPr txBox="1"/>
          <p:nvPr/>
        </p:nvSpPr>
        <p:spPr>
          <a:xfrm>
            <a:off x="4947458" y="5581142"/>
            <a:ext cx="1681551" cy="410433"/>
          </a:xfrm>
          <a:prstGeom prst="rect">
            <a:avLst/>
          </a:prstGeom>
          <a:noFill/>
        </p:spPr>
        <p:txBody>
          <a:bodyPr wrap="none" lIns="0" tIns="0" rIns="0" bIns="0" rtlCol="0">
            <a:spAutoFit/>
          </a:bodyPr>
          <a:lstStyle/>
          <a:p>
            <a:pPr algn="l"/>
            <a:r>
              <a:rPr lang="en-GB" sz="2667" dirty="0" err="1">
                <a:gradFill>
                  <a:gsLst>
                    <a:gs pos="2917">
                      <a:schemeClr val="tx1"/>
                    </a:gs>
                    <a:gs pos="30000">
                      <a:schemeClr val="tx1"/>
                    </a:gs>
                  </a:gsLst>
                  <a:lin ang="5400000" scaled="0"/>
                </a:gradFill>
              </a:rPr>
              <a:t>sam-cogan</a:t>
            </a:r>
            <a:endParaRPr lang="en-GB" sz="2667" dirty="0">
              <a:gradFill>
                <a:gsLst>
                  <a:gs pos="2917">
                    <a:schemeClr val="tx1"/>
                  </a:gs>
                  <a:gs pos="30000">
                    <a:schemeClr val="tx1"/>
                  </a:gs>
                </a:gsLst>
                <a:lin ang="5400000" scaled="0"/>
              </a:gradFill>
            </a:endParaRPr>
          </a:p>
        </p:txBody>
      </p:sp>
      <p:pic>
        <p:nvPicPr>
          <p:cNvPr id="11" name="Graphic 10">
            <a:extLst>
              <a:ext uri="{FF2B5EF4-FFF2-40B4-BE49-F238E27FC236}">
                <a16:creationId xmlns:a16="http://schemas.microsoft.com/office/drawing/2014/main" id="{00709674-EC71-4F67-85DC-FB88FA4846D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474369" y="5585111"/>
            <a:ext cx="406400" cy="406400"/>
          </a:xfrm>
          <a:prstGeom prst="rect">
            <a:avLst/>
          </a:prstGeom>
        </p:spPr>
      </p:pic>
      <p:pic>
        <p:nvPicPr>
          <p:cNvPr id="12" name="Picture 11">
            <a:extLst>
              <a:ext uri="{FF2B5EF4-FFF2-40B4-BE49-F238E27FC236}">
                <a16:creationId xmlns:a16="http://schemas.microsoft.com/office/drawing/2014/main" id="{6F5970D2-2BA0-4C92-A222-19FC0E952D8F}"/>
              </a:ext>
            </a:extLst>
          </p:cNvPr>
          <p:cNvPicPr>
            <a:picLocks noChangeAspect="1"/>
          </p:cNvPicPr>
          <p:nvPr/>
        </p:nvPicPr>
        <p:blipFill>
          <a:blip r:embed="rId9"/>
          <a:stretch>
            <a:fillRect/>
          </a:stretch>
        </p:blipFill>
        <p:spPr>
          <a:xfrm>
            <a:off x="8795994" y="3653477"/>
            <a:ext cx="2808093" cy="2808093"/>
          </a:xfrm>
          <a:prstGeom prst="rect">
            <a:avLst/>
          </a:prstGeom>
        </p:spPr>
      </p:pic>
    </p:spTree>
    <p:extLst>
      <p:ext uri="{BB962C8B-B14F-4D97-AF65-F5344CB8AC3E}">
        <p14:creationId xmlns:p14="http://schemas.microsoft.com/office/powerpoint/2010/main" val="2814441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Active Directory is not Active Directory</a:t>
            </a:r>
          </a:p>
        </p:txBody>
      </p:sp>
      <p:pic>
        <p:nvPicPr>
          <p:cNvPr id="1030" name="Picture 6" descr="Image result for active directory">
            <a:extLst>
              <a:ext uri="{FF2B5EF4-FFF2-40B4-BE49-F238E27FC236}">
                <a16:creationId xmlns:a16="http://schemas.microsoft.com/office/drawing/2014/main" id="{B2B2451A-157B-4455-93F3-9E1BA05839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6123" y="1470660"/>
            <a:ext cx="57150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8" name="Graphic 7">
            <a:extLst>
              <a:ext uri="{FF2B5EF4-FFF2-40B4-BE49-F238E27FC236}">
                <a16:creationId xmlns:a16="http://schemas.microsoft.com/office/drawing/2014/main" id="{AF02405E-E155-4C04-99CB-09A674B1DD2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60027" y="3890865"/>
            <a:ext cx="1990907" cy="2006154"/>
          </a:xfrm>
          <a:prstGeom prst="rect">
            <a:avLst/>
          </a:prstGeom>
        </p:spPr>
      </p:pic>
      <p:sp>
        <p:nvSpPr>
          <p:cNvPr id="9" name="TextBox 8">
            <a:extLst>
              <a:ext uri="{FF2B5EF4-FFF2-40B4-BE49-F238E27FC236}">
                <a16:creationId xmlns:a16="http://schemas.microsoft.com/office/drawing/2014/main" id="{752F2C9C-CCA3-4316-9177-25C02BB78223}"/>
              </a:ext>
            </a:extLst>
          </p:cNvPr>
          <p:cNvSpPr txBox="1"/>
          <p:nvPr/>
        </p:nvSpPr>
        <p:spPr>
          <a:xfrm>
            <a:off x="3350934" y="4648676"/>
            <a:ext cx="6740628" cy="738664"/>
          </a:xfrm>
          <a:prstGeom prst="rect">
            <a:avLst/>
          </a:prstGeom>
          <a:noFill/>
        </p:spPr>
        <p:txBody>
          <a:bodyPr wrap="none" lIns="0" tIns="0" rIns="0" bIns="0" rtlCol="0">
            <a:spAutoFit/>
          </a:bodyPr>
          <a:lstStyle/>
          <a:p>
            <a:pPr algn="l"/>
            <a:r>
              <a:rPr lang="en-GB" sz="4800" dirty="0">
                <a:solidFill>
                  <a:srgbClr val="00BEF2"/>
                </a:solidFill>
                <a:latin typeface="Metropolis" panose="00000500000000000000" pitchFamily="50" charset="0"/>
              </a:rPr>
              <a:t>Azure Active Directory</a:t>
            </a:r>
          </a:p>
        </p:txBody>
      </p:sp>
    </p:spTree>
    <p:extLst>
      <p:ext uri="{BB962C8B-B14F-4D97-AF65-F5344CB8AC3E}">
        <p14:creationId xmlns:p14="http://schemas.microsoft.com/office/powerpoint/2010/main" val="39577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What does Azure AD Provide</a:t>
            </a:r>
          </a:p>
        </p:txBody>
      </p:sp>
      <p:sp>
        <p:nvSpPr>
          <p:cNvPr id="6" name="Text Placeholder 5"/>
          <p:cNvSpPr>
            <a:spLocks noGrp="1"/>
          </p:cNvSpPr>
          <p:nvPr>
            <p:ph type="body" sz="quarter" idx="10"/>
          </p:nvPr>
        </p:nvSpPr>
        <p:spPr>
          <a:xfrm>
            <a:off x="1712264" y="5049390"/>
            <a:ext cx="5074428" cy="553998"/>
          </a:xfrm>
        </p:spPr>
        <p:txBody>
          <a:bodyPr/>
          <a:lstStyle/>
          <a:p>
            <a:r>
              <a:rPr lang="en-US" sz="3600" dirty="0">
                <a:solidFill>
                  <a:schemeClr val="tx1"/>
                </a:solidFill>
              </a:rPr>
              <a:t>Collaboration</a:t>
            </a:r>
          </a:p>
        </p:txBody>
      </p:sp>
      <p:sp>
        <p:nvSpPr>
          <p:cNvPr id="2" name="AutoShape 2" descr="Image result for azure active directory">
            <a:extLst>
              <a:ext uri="{FF2B5EF4-FFF2-40B4-BE49-F238E27FC236}">
                <a16:creationId xmlns:a16="http://schemas.microsoft.com/office/drawing/2014/main" id="{50E3396A-4EDB-4597-9AE4-B04A70C3F12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4" name="Graphic 3">
            <a:extLst>
              <a:ext uri="{FF2B5EF4-FFF2-40B4-BE49-F238E27FC236}">
                <a16:creationId xmlns:a16="http://schemas.microsoft.com/office/drawing/2014/main" id="{097AE9E5-D2A2-4608-9540-C8D94579765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3508" y="1283552"/>
            <a:ext cx="609600" cy="609600"/>
          </a:xfrm>
          <a:prstGeom prst="rect">
            <a:avLst/>
          </a:prstGeom>
        </p:spPr>
      </p:pic>
      <p:pic>
        <p:nvPicPr>
          <p:cNvPr id="7" name="Graphic 6">
            <a:extLst>
              <a:ext uri="{FF2B5EF4-FFF2-40B4-BE49-F238E27FC236}">
                <a16:creationId xmlns:a16="http://schemas.microsoft.com/office/drawing/2014/main" id="{693C2CA3-1D6E-4BA4-9639-9F1791A593F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83508" y="3190339"/>
            <a:ext cx="609600" cy="609600"/>
          </a:xfrm>
          <a:prstGeom prst="rect">
            <a:avLst/>
          </a:prstGeom>
        </p:spPr>
      </p:pic>
      <p:pic>
        <p:nvPicPr>
          <p:cNvPr id="9" name="Graphic 8">
            <a:extLst>
              <a:ext uri="{FF2B5EF4-FFF2-40B4-BE49-F238E27FC236}">
                <a16:creationId xmlns:a16="http://schemas.microsoft.com/office/drawing/2014/main" id="{C95CAA9D-7209-4410-9D1F-39B9CADF63F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83508" y="4143733"/>
            <a:ext cx="609600" cy="609600"/>
          </a:xfrm>
          <a:prstGeom prst="rect">
            <a:avLst/>
          </a:prstGeom>
        </p:spPr>
      </p:pic>
      <p:pic>
        <p:nvPicPr>
          <p:cNvPr id="13" name="Graphic 12">
            <a:extLst>
              <a:ext uri="{FF2B5EF4-FFF2-40B4-BE49-F238E27FC236}">
                <a16:creationId xmlns:a16="http://schemas.microsoft.com/office/drawing/2014/main" id="{36638042-C593-4830-AB14-CED129BCEA8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83508" y="5097126"/>
            <a:ext cx="609600" cy="609600"/>
          </a:xfrm>
          <a:prstGeom prst="rect">
            <a:avLst/>
          </a:prstGeom>
        </p:spPr>
      </p:pic>
      <p:sp>
        <p:nvSpPr>
          <p:cNvPr id="14" name="TextBox 13">
            <a:extLst>
              <a:ext uri="{FF2B5EF4-FFF2-40B4-BE49-F238E27FC236}">
                <a16:creationId xmlns:a16="http://schemas.microsoft.com/office/drawing/2014/main" id="{232410C6-4B86-4583-80B7-05686116B772}"/>
              </a:ext>
            </a:extLst>
          </p:cNvPr>
          <p:cNvSpPr txBox="1"/>
          <p:nvPr/>
        </p:nvSpPr>
        <p:spPr>
          <a:xfrm>
            <a:off x="1712264" y="1311353"/>
            <a:ext cx="5391989" cy="553998"/>
          </a:xfrm>
          <a:prstGeom prst="rect">
            <a:avLst/>
          </a:prstGeom>
          <a:noFill/>
        </p:spPr>
        <p:txBody>
          <a:bodyPr wrap="none" lIns="0" tIns="0" rIns="0" bIns="0" rtlCol="0">
            <a:spAutoFit/>
          </a:bodyPr>
          <a:lstStyle/>
          <a:p>
            <a:r>
              <a:rPr lang="en-US" sz="3600" dirty="0"/>
              <a:t>Cloud Based Identity Store</a:t>
            </a:r>
          </a:p>
        </p:txBody>
      </p:sp>
      <p:sp>
        <p:nvSpPr>
          <p:cNvPr id="15" name="TextBox 14">
            <a:extLst>
              <a:ext uri="{FF2B5EF4-FFF2-40B4-BE49-F238E27FC236}">
                <a16:creationId xmlns:a16="http://schemas.microsoft.com/office/drawing/2014/main" id="{7F3E75ED-2FFF-4357-BD26-96A146EED4E7}"/>
              </a:ext>
            </a:extLst>
          </p:cNvPr>
          <p:cNvSpPr txBox="1"/>
          <p:nvPr/>
        </p:nvSpPr>
        <p:spPr>
          <a:xfrm>
            <a:off x="1712264" y="2261021"/>
            <a:ext cx="5167568" cy="553998"/>
          </a:xfrm>
          <a:prstGeom prst="rect">
            <a:avLst/>
          </a:prstGeom>
          <a:noFill/>
        </p:spPr>
        <p:txBody>
          <a:bodyPr wrap="none" lIns="0" tIns="0" rIns="0" bIns="0" rtlCol="0">
            <a:spAutoFit/>
          </a:bodyPr>
          <a:lstStyle/>
          <a:p>
            <a:pPr algn="l"/>
            <a:r>
              <a:rPr lang="en-GB" sz="3600" dirty="0">
                <a:gradFill>
                  <a:gsLst>
                    <a:gs pos="2917">
                      <a:schemeClr val="tx1"/>
                    </a:gs>
                    <a:gs pos="30000">
                      <a:schemeClr val="tx1"/>
                    </a:gs>
                  </a:gsLst>
                  <a:lin ang="5400000" scaled="0"/>
                </a:gradFill>
              </a:rPr>
              <a:t>Application Identity Store</a:t>
            </a:r>
          </a:p>
        </p:txBody>
      </p:sp>
      <p:sp>
        <p:nvSpPr>
          <p:cNvPr id="16" name="TextBox 15">
            <a:extLst>
              <a:ext uri="{FF2B5EF4-FFF2-40B4-BE49-F238E27FC236}">
                <a16:creationId xmlns:a16="http://schemas.microsoft.com/office/drawing/2014/main" id="{DA524688-116E-4525-B028-553FA2E629B4}"/>
              </a:ext>
            </a:extLst>
          </p:cNvPr>
          <p:cNvSpPr txBox="1"/>
          <p:nvPr/>
        </p:nvSpPr>
        <p:spPr>
          <a:xfrm>
            <a:off x="1712264" y="3245258"/>
            <a:ext cx="6774932" cy="553998"/>
          </a:xfrm>
          <a:prstGeom prst="rect">
            <a:avLst/>
          </a:prstGeom>
          <a:noFill/>
        </p:spPr>
        <p:txBody>
          <a:bodyPr wrap="none" lIns="0" tIns="0" rIns="0" bIns="0" rtlCol="0">
            <a:spAutoFit/>
          </a:bodyPr>
          <a:lstStyle/>
          <a:p>
            <a:r>
              <a:rPr lang="en-US" sz="3600" dirty="0"/>
              <a:t>Modern Authentication Protocols</a:t>
            </a:r>
          </a:p>
        </p:txBody>
      </p:sp>
      <p:sp>
        <p:nvSpPr>
          <p:cNvPr id="18" name="TextBox 17">
            <a:extLst>
              <a:ext uri="{FF2B5EF4-FFF2-40B4-BE49-F238E27FC236}">
                <a16:creationId xmlns:a16="http://schemas.microsoft.com/office/drawing/2014/main" id="{056CE4B3-3019-4ADC-9F7A-ACFBD1D9A163}"/>
              </a:ext>
            </a:extLst>
          </p:cNvPr>
          <p:cNvSpPr txBox="1"/>
          <p:nvPr/>
        </p:nvSpPr>
        <p:spPr>
          <a:xfrm>
            <a:off x="1712264" y="4062466"/>
            <a:ext cx="3768596" cy="553998"/>
          </a:xfrm>
          <a:prstGeom prst="rect">
            <a:avLst/>
          </a:prstGeom>
          <a:noFill/>
        </p:spPr>
        <p:txBody>
          <a:bodyPr wrap="none" lIns="0" tIns="0" rIns="0" bIns="0" rtlCol="0">
            <a:spAutoFit/>
          </a:bodyPr>
          <a:lstStyle/>
          <a:p>
            <a:r>
              <a:rPr lang="en-US" sz="3600" dirty="0"/>
              <a:t>Identity Protection</a:t>
            </a:r>
          </a:p>
        </p:txBody>
      </p:sp>
      <p:pic>
        <p:nvPicPr>
          <p:cNvPr id="20" name="Graphic 19">
            <a:extLst>
              <a:ext uri="{FF2B5EF4-FFF2-40B4-BE49-F238E27FC236}">
                <a16:creationId xmlns:a16="http://schemas.microsoft.com/office/drawing/2014/main" id="{B78CDA05-868A-4967-9A2C-39AC916004F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83508" y="2236945"/>
            <a:ext cx="609600" cy="609600"/>
          </a:xfrm>
          <a:prstGeom prst="rect">
            <a:avLst/>
          </a:prstGeom>
        </p:spPr>
      </p:pic>
    </p:spTree>
    <p:extLst>
      <p:ext uri="{BB962C8B-B14F-4D97-AF65-F5344CB8AC3E}">
        <p14:creationId xmlns:p14="http://schemas.microsoft.com/office/powerpoint/2010/main" val="1475000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What doesn’t Azure AD Provide</a:t>
            </a:r>
          </a:p>
        </p:txBody>
      </p:sp>
      <p:sp>
        <p:nvSpPr>
          <p:cNvPr id="2" name="AutoShape 2" descr="Image result for azure active directory">
            <a:extLst>
              <a:ext uri="{FF2B5EF4-FFF2-40B4-BE49-F238E27FC236}">
                <a16:creationId xmlns:a16="http://schemas.microsoft.com/office/drawing/2014/main" id="{50E3396A-4EDB-4597-9AE4-B04A70C3F12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 name="Rectangle 2">
            <a:extLst>
              <a:ext uri="{FF2B5EF4-FFF2-40B4-BE49-F238E27FC236}">
                <a16:creationId xmlns:a16="http://schemas.microsoft.com/office/drawing/2014/main" id="{5BE592AD-9241-4809-AB54-36CD999A2AD4}"/>
              </a:ext>
            </a:extLst>
          </p:cNvPr>
          <p:cNvSpPr/>
          <p:nvPr/>
        </p:nvSpPr>
        <p:spPr>
          <a:xfrm>
            <a:off x="1905722" y="2375190"/>
            <a:ext cx="8332730" cy="646331"/>
          </a:xfrm>
          <a:prstGeom prst="rect">
            <a:avLst/>
          </a:prstGeom>
        </p:spPr>
        <p:txBody>
          <a:bodyPr wrap="none">
            <a:spAutoFit/>
          </a:bodyPr>
          <a:lstStyle/>
          <a:p>
            <a:r>
              <a:rPr lang="en-US" sz="3600" dirty="0"/>
              <a:t>Domain Join and Machine Management</a:t>
            </a:r>
          </a:p>
        </p:txBody>
      </p:sp>
      <p:sp>
        <p:nvSpPr>
          <p:cNvPr id="4" name="Rectangle 3">
            <a:extLst>
              <a:ext uri="{FF2B5EF4-FFF2-40B4-BE49-F238E27FC236}">
                <a16:creationId xmlns:a16="http://schemas.microsoft.com/office/drawing/2014/main" id="{0A8C11C7-6183-49B2-B985-85147E714C3B}"/>
              </a:ext>
            </a:extLst>
          </p:cNvPr>
          <p:cNvSpPr/>
          <p:nvPr/>
        </p:nvSpPr>
        <p:spPr>
          <a:xfrm>
            <a:off x="1905722" y="1355818"/>
            <a:ext cx="2758319" cy="646331"/>
          </a:xfrm>
          <a:prstGeom prst="rect">
            <a:avLst/>
          </a:prstGeom>
        </p:spPr>
        <p:txBody>
          <a:bodyPr wrap="none">
            <a:spAutoFit/>
          </a:bodyPr>
          <a:lstStyle/>
          <a:p>
            <a:r>
              <a:rPr lang="en-US" sz="3600" dirty="0"/>
              <a:t>Group Policy</a:t>
            </a:r>
          </a:p>
        </p:txBody>
      </p:sp>
      <p:sp>
        <p:nvSpPr>
          <p:cNvPr id="5" name="Rectangle 4">
            <a:extLst>
              <a:ext uri="{FF2B5EF4-FFF2-40B4-BE49-F238E27FC236}">
                <a16:creationId xmlns:a16="http://schemas.microsoft.com/office/drawing/2014/main" id="{A85B3CF9-2F48-4015-B516-E61BA1C096F6}"/>
              </a:ext>
            </a:extLst>
          </p:cNvPr>
          <p:cNvSpPr/>
          <p:nvPr/>
        </p:nvSpPr>
        <p:spPr>
          <a:xfrm>
            <a:off x="1905722" y="3444755"/>
            <a:ext cx="4671343" cy="646331"/>
          </a:xfrm>
          <a:prstGeom prst="rect">
            <a:avLst/>
          </a:prstGeom>
        </p:spPr>
        <p:txBody>
          <a:bodyPr wrap="none">
            <a:spAutoFit/>
          </a:bodyPr>
          <a:lstStyle/>
          <a:p>
            <a:r>
              <a:rPr lang="en-US" sz="3600" dirty="0"/>
              <a:t>LDAP, NTLM, Kerberos</a:t>
            </a:r>
          </a:p>
        </p:txBody>
      </p:sp>
      <p:sp>
        <p:nvSpPr>
          <p:cNvPr id="7" name="Rectangle 6">
            <a:extLst>
              <a:ext uri="{FF2B5EF4-FFF2-40B4-BE49-F238E27FC236}">
                <a16:creationId xmlns:a16="http://schemas.microsoft.com/office/drawing/2014/main" id="{C3A87C2E-BD04-454B-8221-74EBA03C6071}"/>
              </a:ext>
            </a:extLst>
          </p:cNvPr>
          <p:cNvSpPr/>
          <p:nvPr/>
        </p:nvSpPr>
        <p:spPr>
          <a:xfrm>
            <a:off x="1905722" y="4413934"/>
            <a:ext cx="4110677" cy="646331"/>
          </a:xfrm>
          <a:prstGeom prst="rect">
            <a:avLst/>
          </a:prstGeom>
        </p:spPr>
        <p:txBody>
          <a:bodyPr wrap="none">
            <a:spAutoFit/>
          </a:bodyPr>
          <a:lstStyle/>
          <a:p>
            <a:r>
              <a:rPr lang="en-US" sz="3600" dirty="0"/>
              <a:t>OUs, Forests, Trusts</a:t>
            </a:r>
          </a:p>
        </p:txBody>
      </p:sp>
      <p:sp>
        <p:nvSpPr>
          <p:cNvPr id="10" name="TextBox 9">
            <a:extLst>
              <a:ext uri="{FF2B5EF4-FFF2-40B4-BE49-F238E27FC236}">
                <a16:creationId xmlns:a16="http://schemas.microsoft.com/office/drawing/2014/main" id="{F11C7965-B8DC-481B-BEF7-DB46B59AA855}"/>
              </a:ext>
            </a:extLst>
          </p:cNvPr>
          <p:cNvSpPr txBox="1"/>
          <p:nvPr/>
        </p:nvSpPr>
        <p:spPr>
          <a:xfrm>
            <a:off x="1905722" y="5433305"/>
            <a:ext cx="6613177" cy="553998"/>
          </a:xfrm>
          <a:prstGeom prst="rect">
            <a:avLst/>
          </a:prstGeom>
          <a:noFill/>
        </p:spPr>
        <p:txBody>
          <a:bodyPr wrap="square" lIns="0" tIns="0" rIns="0" bIns="0" rtlCol="0">
            <a:spAutoFit/>
          </a:bodyPr>
          <a:lstStyle/>
          <a:p>
            <a:pPr algn="l"/>
            <a:r>
              <a:rPr lang="en-GB" sz="3600" dirty="0">
                <a:gradFill>
                  <a:gsLst>
                    <a:gs pos="2917">
                      <a:schemeClr val="tx1"/>
                    </a:gs>
                    <a:gs pos="30000">
                      <a:schemeClr val="tx1"/>
                    </a:gs>
                  </a:gsLst>
                  <a:lin ang="5400000" scaled="0"/>
                </a:gradFill>
              </a:rPr>
              <a:t>Extensible Schema</a:t>
            </a:r>
          </a:p>
        </p:txBody>
      </p:sp>
      <p:pic>
        <p:nvPicPr>
          <p:cNvPr id="12" name="Graphic 11">
            <a:extLst>
              <a:ext uri="{FF2B5EF4-FFF2-40B4-BE49-F238E27FC236}">
                <a16:creationId xmlns:a16="http://schemas.microsoft.com/office/drawing/2014/main" id="{365B5B5D-3474-4680-A6D3-15D1485A8F3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47541" y="1368108"/>
            <a:ext cx="609600" cy="609600"/>
          </a:xfrm>
          <a:prstGeom prst="rect">
            <a:avLst/>
          </a:prstGeom>
        </p:spPr>
      </p:pic>
      <p:pic>
        <p:nvPicPr>
          <p:cNvPr id="14" name="Graphic 13">
            <a:extLst>
              <a:ext uri="{FF2B5EF4-FFF2-40B4-BE49-F238E27FC236}">
                <a16:creationId xmlns:a16="http://schemas.microsoft.com/office/drawing/2014/main" id="{7AAF2259-44B4-41FE-9086-D5BD58F5E1F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47541" y="2384407"/>
            <a:ext cx="609600" cy="609600"/>
          </a:xfrm>
          <a:prstGeom prst="rect">
            <a:avLst/>
          </a:prstGeom>
        </p:spPr>
      </p:pic>
      <p:pic>
        <p:nvPicPr>
          <p:cNvPr id="16" name="Graphic 15">
            <a:extLst>
              <a:ext uri="{FF2B5EF4-FFF2-40B4-BE49-F238E27FC236}">
                <a16:creationId xmlns:a16="http://schemas.microsoft.com/office/drawing/2014/main" id="{5CD93BAB-41E8-41AB-83A9-264B168B044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47541" y="3400706"/>
            <a:ext cx="609600" cy="609600"/>
          </a:xfrm>
          <a:prstGeom prst="rect">
            <a:avLst/>
          </a:prstGeom>
        </p:spPr>
      </p:pic>
      <p:pic>
        <p:nvPicPr>
          <p:cNvPr id="19" name="Graphic 18">
            <a:extLst>
              <a:ext uri="{FF2B5EF4-FFF2-40B4-BE49-F238E27FC236}">
                <a16:creationId xmlns:a16="http://schemas.microsoft.com/office/drawing/2014/main" id="{9943CAFC-8522-4190-8FA3-F9D879E4A0C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47541" y="4417005"/>
            <a:ext cx="609600" cy="609600"/>
          </a:xfrm>
          <a:prstGeom prst="rect">
            <a:avLst/>
          </a:prstGeom>
        </p:spPr>
      </p:pic>
      <p:pic>
        <p:nvPicPr>
          <p:cNvPr id="21" name="Graphic 20">
            <a:extLst>
              <a:ext uri="{FF2B5EF4-FFF2-40B4-BE49-F238E27FC236}">
                <a16:creationId xmlns:a16="http://schemas.microsoft.com/office/drawing/2014/main" id="{449095A2-1387-4D08-8F40-B2E318506A5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47541" y="5433305"/>
            <a:ext cx="609600" cy="609600"/>
          </a:xfrm>
          <a:prstGeom prst="rect">
            <a:avLst/>
          </a:prstGeom>
        </p:spPr>
      </p:pic>
    </p:spTree>
    <p:extLst>
      <p:ext uri="{BB962C8B-B14F-4D97-AF65-F5344CB8AC3E}">
        <p14:creationId xmlns:p14="http://schemas.microsoft.com/office/powerpoint/2010/main" val="3749767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AD Only</a:t>
            </a:r>
          </a:p>
        </p:txBody>
      </p:sp>
      <p:sp>
        <p:nvSpPr>
          <p:cNvPr id="2" name="AutoShape 2" descr="Image result for azure active directory">
            <a:extLst>
              <a:ext uri="{FF2B5EF4-FFF2-40B4-BE49-F238E27FC236}">
                <a16:creationId xmlns:a16="http://schemas.microsoft.com/office/drawing/2014/main" id="{50E3396A-4EDB-4597-9AE4-B04A70C3F12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5" name="Graphic 4">
            <a:extLst>
              <a:ext uri="{FF2B5EF4-FFF2-40B4-BE49-F238E27FC236}">
                <a16:creationId xmlns:a16="http://schemas.microsoft.com/office/drawing/2014/main" id="{AD4B784D-D163-4160-8222-E9B6F7B32DF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25379" y="1672707"/>
            <a:ext cx="4020185" cy="4050973"/>
          </a:xfrm>
          <a:prstGeom prst="rect">
            <a:avLst/>
          </a:prstGeom>
        </p:spPr>
      </p:pic>
    </p:spTree>
    <p:extLst>
      <p:ext uri="{BB962C8B-B14F-4D97-AF65-F5344CB8AC3E}">
        <p14:creationId xmlns:p14="http://schemas.microsoft.com/office/powerpoint/2010/main" val="291938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Hybrid</a:t>
            </a:r>
          </a:p>
        </p:txBody>
      </p:sp>
      <p:sp>
        <p:nvSpPr>
          <p:cNvPr id="2" name="AutoShape 2" descr="Image result for azure active directory">
            <a:extLst>
              <a:ext uri="{FF2B5EF4-FFF2-40B4-BE49-F238E27FC236}">
                <a16:creationId xmlns:a16="http://schemas.microsoft.com/office/drawing/2014/main" id="{50E3396A-4EDB-4597-9AE4-B04A70C3F12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6150" name="Picture 6" descr="Related image">
            <a:extLst>
              <a:ext uri="{FF2B5EF4-FFF2-40B4-BE49-F238E27FC236}">
                <a16:creationId xmlns:a16="http://schemas.microsoft.com/office/drawing/2014/main" id="{C3DF6617-1E90-48CF-B314-1A7CD892BF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437" y="1445775"/>
            <a:ext cx="11093346" cy="3966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4288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Extending Azure AD</a:t>
            </a:r>
          </a:p>
        </p:txBody>
      </p:sp>
      <p:sp>
        <p:nvSpPr>
          <p:cNvPr id="2" name="AutoShape 2" descr="Image result for azure active directory">
            <a:extLst>
              <a:ext uri="{FF2B5EF4-FFF2-40B4-BE49-F238E27FC236}">
                <a16:creationId xmlns:a16="http://schemas.microsoft.com/office/drawing/2014/main" id="{50E3396A-4EDB-4597-9AE4-B04A70C3F122}"/>
              </a:ext>
            </a:extLst>
          </p:cNvPr>
          <p:cNvSpPr>
            <a:spLocks noChangeAspect="1" noChangeArrowheads="1"/>
          </p:cNvSpPr>
          <p:nvPr/>
        </p:nvSpPr>
        <p:spPr bwMode="auto">
          <a:xfrm>
            <a:off x="3566160" y="315269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4" name="Graphic 3">
            <a:extLst>
              <a:ext uri="{FF2B5EF4-FFF2-40B4-BE49-F238E27FC236}">
                <a16:creationId xmlns:a16="http://schemas.microsoft.com/office/drawing/2014/main" id="{D65DCEC3-652B-44FB-9F52-57AD26AFC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70960" y="2134968"/>
            <a:ext cx="2035462" cy="2035462"/>
          </a:xfrm>
          <a:prstGeom prst="rect">
            <a:avLst/>
          </a:prstGeom>
        </p:spPr>
      </p:pic>
      <p:pic>
        <p:nvPicPr>
          <p:cNvPr id="1026" name="Picture 2" descr="Image result for windows 10 icon">
            <a:extLst>
              <a:ext uri="{FF2B5EF4-FFF2-40B4-BE49-F238E27FC236}">
                <a16:creationId xmlns:a16="http://schemas.microsoft.com/office/drawing/2014/main" id="{E93AF3F1-6484-4475-8300-EED3DD2CA5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3864" y="2222906"/>
            <a:ext cx="2310298" cy="194752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109B8AC8-C9D8-44AA-971F-D6AD3DF09219}"/>
              </a:ext>
            </a:extLst>
          </p:cNvPr>
          <p:cNvSpPr txBox="1"/>
          <p:nvPr/>
        </p:nvSpPr>
        <p:spPr>
          <a:xfrm>
            <a:off x="923864" y="4212124"/>
            <a:ext cx="2491067" cy="307777"/>
          </a:xfrm>
          <a:prstGeom prst="rect">
            <a:avLst/>
          </a:prstGeom>
          <a:noFill/>
        </p:spPr>
        <p:txBody>
          <a:bodyPr wrap="none" lIns="0" tIns="0" rIns="0" bIns="0" rtlCol="0">
            <a:spAutoFit/>
          </a:bodyPr>
          <a:lstStyle/>
          <a:p>
            <a:pPr algn="l"/>
            <a:r>
              <a:rPr lang="en-GB" sz="2000" dirty="0">
                <a:gradFill>
                  <a:gsLst>
                    <a:gs pos="2917">
                      <a:schemeClr val="tx1"/>
                    </a:gs>
                    <a:gs pos="30000">
                      <a:schemeClr val="tx1"/>
                    </a:gs>
                  </a:gsLst>
                  <a:lin ang="5400000" scaled="0"/>
                </a:gradFill>
              </a:rPr>
              <a:t>Windows 10 AAD Join</a:t>
            </a:r>
          </a:p>
        </p:txBody>
      </p:sp>
      <p:sp>
        <p:nvSpPr>
          <p:cNvPr id="11" name="TextBox 10">
            <a:extLst>
              <a:ext uri="{FF2B5EF4-FFF2-40B4-BE49-F238E27FC236}">
                <a16:creationId xmlns:a16="http://schemas.microsoft.com/office/drawing/2014/main" id="{5BC05DF3-6CFB-495D-9B3B-6A189AA45808}"/>
              </a:ext>
            </a:extLst>
          </p:cNvPr>
          <p:cNvSpPr txBox="1"/>
          <p:nvPr/>
        </p:nvSpPr>
        <p:spPr>
          <a:xfrm>
            <a:off x="4524809" y="4212124"/>
            <a:ext cx="727763" cy="307777"/>
          </a:xfrm>
          <a:prstGeom prst="rect">
            <a:avLst/>
          </a:prstGeom>
          <a:noFill/>
        </p:spPr>
        <p:txBody>
          <a:bodyPr wrap="none" lIns="0" tIns="0" rIns="0" bIns="0" rtlCol="0">
            <a:spAutoFit/>
          </a:bodyPr>
          <a:lstStyle/>
          <a:p>
            <a:pPr algn="l"/>
            <a:r>
              <a:rPr lang="en-GB" sz="2000" dirty="0">
                <a:gradFill>
                  <a:gsLst>
                    <a:gs pos="2917">
                      <a:schemeClr val="tx1"/>
                    </a:gs>
                    <a:gs pos="30000">
                      <a:schemeClr val="tx1"/>
                    </a:gs>
                  </a:gsLst>
                  <a:lin ang="5400000" scaled="0"/>
                </a:gradFill>
              </a:rPr>
              <a:t>Intune</a:t>
            </a:r>
          </a:p>
        </p:txBody>
      </p:sp>
      <p:pic>
        <p:nvPicPr>
          <p:cNvPr id="15" name="Graphic 14">
            <a:extLst>
              <a:ext uri="{FF2B5EF4-FFF2-40B4-BE49-F238E27FC236}">
                <a16:creationId xmlns:a16="http://schemas.microsoft.com/office/drawing/2014/main" id="{8FE21C05-65CA-4116-8733-DE34CE77777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543220" y="2337328"/>
            <a:ext cx="1718680" cy="1718680"/>
          </a:xfrm>
          <a:prstGeom prst="rect">
            <a:avLst/>
          </a:prstGeom>
        </p:spPr>
      </p:pic>
      <p:pic>
        <p:nvPicPr>
          <p:cNvPr id="24" name="Graphic 23">
            <a:extLst>
              <a:ext uri="{FF2B5EF4-FFF2-40B4-BE49-F238E27FC236}">
                <a16:creationId xmlns:a16="http://schemas.microsoft.com/office/drawing/2014/main" id="{959E1961-C2F0-4154-8BED-0D97F34F148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036644" y="2585777"/>
            <a:ext cx="1133844" cy="1133844"/>
          </a:xfrm>
          <a:prstGeom prst="rect">
            <a:avLst/>
          </a:prstGeom>
        </p:spPr>
      </p:pic>
      <p:pic>
        <p:nvPicPr>
          <p:cNvPr id="26" name="Graphic 25">
            <a:extLst>
              <a:ext uri="{FF2B5EF4-FFF2-40B4-BE49-F238E27FC236}">
                <a16:creationId xmlns:a16="http://schemas.microsoft.com/office/drawing/2014/main" id="{C6C01718-2BBD-4782-9E19-3DA9BD8AAE0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246012" y="2637012"/>
            <a:ext cx="1086649" cy="1053765"/>
          </a:xfrm>
          <a:prstGeom prst="rect">
            <a:avLst/>
          </a:prstGeom>
        </p:spPr>
      </p:pic>
      <p:sp>
        <p:nvSpPr>
          <p:cNvPr id="27" name="TextBox 26">
            <a:extLst>
              <a:ext uri="{FF2B5EF4-FFF2-40B4-BE49-F238E27FC236}">
                <a16:creationId xmlns:a16="http://schemas.microsoft.com/office/drawing/2014/main" id="{D0E95CE2-1007-4980-AE72-3A7AB33436CA}"/>
              </a:ext>
            </a:extLst>
          </p:cNvPr>
          <p:cNvSpPr txBox="1"/>
          <p:nvPr/>
        </p:nvSpPr>
        <p:spPr>
          <a:xfrm>
            <a:off x="6878647" y="4212124"/>
            <a:ext cx="1226105" cy="307777"/>
          </a:xfrm>
          <a:prstGeom prst="rect">
            <a:avLst/>
          </a:prstGeom>
          <a:noFill/>
        </p:spPr>
        <p:txBody>
          <a:bodyPr wrap="none" lIns="0" tIns="0" rIns="0" bIns="0" rtlCol="0">
            <a:spAutoFit/>
          </a:bodyPr>
          <a:lstStyle/>
          <a:p>
            <a:pPr algn="l"/>
            <a:r>
              <a:rPr lang="en-GB" sz="2000" dirty="0">
                <a:gradFill>
                  <a:gsLst>
                    <a:gs pos="2917">
                      <a:schemeClr val="tx1"/>
                    </a:gs>
                    <a:gs pos="30000">
                      <a:schemeClr val="tx1"/>
                    </a:gs>
                  </a:gsLst>
                  <a:lin ang="5400000" scaled="0"/>
                </a:gradFill>
              </a:rPr>
              <a:t>Azure DNS</a:t>
            </a:r>
          </a:p>
        </p:txBody>
      </p:sp>
      <p:sp>
        <p:nvSpPr>
          <p:cNvPr id="28" name="TextBox 27">
            <a:extLst>
              <a:ext uri="{FF2B5EF4-FFF2-40B4-BE49-F238E27FC236}">
                <a16:creationId xmlns:a16="http://schemas.microsoft.com/office/drawing/2014/main" id="{A587E896-6F01-40DF-AA5B-A97860C8B2FE}"/>
              </a:ext>
            </a:extLst>
          </p:cNvPr>
          <p:cNvSpPr txBox="1"/>
          <p:nvPr/>
        </p:nvSpPr>
        <p:spPr>
          <a:xfrm>
            <a:off x="8868327" y="4170430"/>
            <a:ext cx="2755370" cy="307777"/>
          </a:xfrm>
          <a:prstGeom prst="rect">
            <a:avLst/>
          </a:prstGeom>
          <a:noFill/>
        </p:spPr>
        <p:txBody>
          <a:bodyPr wrap="none" lIns="0" tIns="0" rIns="0" bIns="0" rtlCol="0">
            <a:spAutoFit/>
          </a:bodyPr>
          <a:lstStyle/>
          <a:p>
            <a:pPr algn="l"/>
            <a:r>
              <a:rPr lang="en-GB" sz="2000" dirty="0">
                <a:gradFill>
                  <a:gsLst>
                    <a:gs pos="2917">
                      <a:schemeClr val="tx1"/>
                    </a:gs>
                    <a:gs pos="30000">
                      <a:schemeClr val="tx1"/>
                    </a:gs>
                  </a:gsLst>
                  <a:lin ang="5400000" scaled="0"/>
                </a:gradFill>
              </a:rPr>
              <a:t>Azure Files/NetApp Files</a:t>
            </a:r>
          </a:p>
        </p:txBody>
      </p:sp>
    </p:spTree>
    <p:extLst>
      <p:ext uri="{BB962C8B-B14F-4D97-AF65-F5344CB8AC3E}">
        <p14:creationId xmlns:p14="http://schemas.microsoft.com/office/powerpoint/2010/main" val="162534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Light Gray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7DC80C9C-86B1-4F35-B460-A3753A68F4C0}"/>
    </a:ext>
  </a:extLst>
</a:theme>
</file>

<file path=ppt/theme/theme3.xml><?xml version="1.0" encoding="utf-8"?>
<a:theme xmlns:a="http://schemas.openxmlformats.org/drawingml/2006/main" name="Black Template">
  <a:themeElements>
    <a:clrScheme name="Ignite Breakout on Black">
      <a:dk1>
        <a:srgbClr val="000000"/>
      </a:dk1>
      <a:lt1>
        <a:srgbClr val="FFFFFF"/>
      </a:lt1>
      <a:dk2>
        <a:srgbClr val="2F2F2F"/>
      </a:dk2>
      <a:lt2>
        <a:srgbClr val="E6E6E6"/>
      </a:lt2>
      <a:accent1>
        <a:srgbClr val="0078D4"/>
      </a:accent1>
      <a:accent2>
        <a:srgbClr val="50E6FF"/>
      </a:accent2>
      <a:accent3>
        <a:srgbClr val="D83B01"/>
      </a:accent3>
      <a:accent4>
        <a:srgbClr val="FFB900"/>
      </a:accent4>
      <a:accent5>
        <a:srgbClr val="737373"/>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E6C05D82-8231-4D94-9271-2A2C15F5763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e4aa919a-b200-49cb-beca-4c7e0810321e"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78A2EBC6E34694C80F43E94FCA993B5" ma:contentTypeVersion="14" ma:contentTypeDescription="Create a new document." ma:contentTypeScope="" ma:versionID="1a7ced39ac191f9ec8deffde533b0c1c">
  <xsd:schema xmlns:xsd="http://www.w3.org/2001/XMLSchema" xmlns:xs="http://www.w3.org/2001/XMLSchema" xmlns:p="http://schemas.microsoft.com/office/2006/metadata/properties" xmlns:ns1="http://schemas.microsoft.com/sharepoint/v3" xmlns:ns2="e4aa919a-b200-49cb-beca-4c7e0810321e" xmlns:ns3="06670dda-0291-4061-b6e0-f6c0cb392c51" targetNamespace="http://schemas.microsoft.com/office/2006/metadata/properties" ma:root="true" ma:fieldsID="bedea8c8816a4e5934c808becd103583" ns1:_="" ns2:_="" ns3:_="">
    <xsd:import namespace="http://schemas.microsoft.com/sharepoint/v3"/>
    <xsd:import namespace="e4aa919a-b200-49cb-beca-4c7e0810321e"/>
    <xsd:import namespace="06670dda-0291-4061-b6e0-f6c0cb392c5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Location" minOccurs="0"/>
                <xsd:element ref="ns2:MediaServiceOCR" minOccurs="0"/>
                <xsd:element ref="ns3:SharedWithUsers" minOccurs="0"/>
                <xsd:element ref="ns3:SharedWithDetails" minOccurs="0"/>
                <xsd:element ref="ns2:MediaServiceGenerationTime" minOccurs="0"/>
                <xsd:element ref="ns2:MediaServiceEventHashCod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4aa919a-b200-49cb-beca-4c7e081032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fals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6670dda-0291-4061-b6e0-f6c0cb392c51"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http://schemas.microsoft.com/sharepoint/v3"/>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06670dda-0291-4061-b6e0-f6c0cb392c51"/>
    <ds:schemaRef ds:uri="e4aa919a-b200-49cb-beca-4c7e0810321e"/>
    <ds:schemaRef ds:uri="http://www.w3.org/XML/1998/namespace"/>
    <ds:schemaRef ds:uri="http://purl.org/dc/dcmitype/"/>
  </ds:schemaRefs>
</ds:datastoreItem>
</file>

<file path=customXml/itemProps2.xml><?xml version="1.0" encoding="utf-8"?>
<ds:datastoreItem xmlns:ds="http://schemas.openxmlformats.org/officeDocument/2006/customXml" ds:itemID="{0BB3C309-8520-4616-80FC-2CB10D5B83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4aa919a-b200-49cb-beca-4c7e0810321e"/>
    <ds:schemaRef ds:uri="06670dda-0291-4061-b6e0-f6c0cb392c5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Microsoft_Ignite_The_Tour_2019_16x9_Breakout_Template</Template>
  <TotalTime>112</TotalTime>
  <Words>412</Words>
  <Application>Microsoft Office PowerPoint</Application>
  <PresentationFormat>Widescreen</PresentationFormat>
  <Paragraphs>72</Paragraphs>
  <Slides>13</Slides>
  <Notes>10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13</vt:i4>
      </vt:variant>
    </vt:vector>
  </HeadingPairs>
  <TitlesOfParts>
    <vt:vector size="22" baseType="lpstr">
      <vt:lpstr>Arial</vt:lpstr>
      <vt:lpstr>Consolas</vt:lpstr>
      <vt:lpstr>Metropolis</vt:lpstr>
      <vt:lpstr>Segoe UI</vt:lpstr>
      <vt:lpstr>Segoe UI Semibold</vt:lpstr>
      <vt:lpstr>Wingdings</vt:lpstr>
      <vt:lpstr>White Template</vt:lpstr>
      <vt:lpstr>Light Gray Template</vt:lpstr>
      <vt:lpstr>Black Template</vt:lpstr>
      <vt:lpstr>PowerPoint Presentation</vt:lpstr>
      <vt:lpstr>Azure Active Directory is not Active Directory</vt:lpstr>
      <vt:lpstr>About Me</vt:lpstr>
      <vt:lpstr>Azure Active Directory is not Active Directory</vt:lpstr>
      <vt:lpstr>What does Azure AD Provide</vt:lpstr>
      <vt:lpstr>What doesn’t Azure AD Provide</vt:lpstr>
      <vt:lpstr>Azure AD Only</vt:lpstr>
      <vt:lpstr>Hybrid</vt:lpstr>
      <vt:lpstr>Extending Azure AD</vt:lpstr>
      <vt:lpstr>Azure AD Domain Services</vt:lpstr>
      <vt:lpstr>IaaS Domain Contollers</vt:lpstr>
      <vt:lpstr>Azure Active Directory is not Active Directory</vt:lpstr>
      <vt:lpstr>About Me</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The Tour FY20</dc:subject>
  <dc:creator>Cogan, Sam (Cambridge)</dc:creator>
  <cp:keywords>Microsoft Ignite The Tour FY20</cp:keywords>
  <dc:description/>
  <cp:lastModifiedBy>Sam Cogan</cp:lastModifiedBy>
  <cp:revision>15</cp:revision>
  <dcterms:created xsi:type="dcterms:W3CDTF">2020-01-08T19:39:33Z</dcterms:created>
  <dcterms:modified xsi:type="dcterms:W3CDTF">2020-01-09T21:11:37Z</dcterms:modified>
  <cp:category>Microsoft Ignite The Tour FY20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0x010100778A2EBC6E34694C80F43E94FCA993B5</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9c700311-1b20-487f-9129-30717d50ca8e_Enabled">
    <vt:lpwstr>True</vt:lpwstr>
  </property>
  <property fmtid="{D5CDD505-2E9C-101B-9397-08002B2CF9AE}" pid="12" name="MSIP_Label_9c700311-1b20-487f-9129-30717d50ca8e_SiteId">
    <vt:lpwstr>76e3921f-489b-4b7e-9547-9ea297add9b5</vt:lpwstr>
  </property>
  <property fmtid="{D5CDD505-2E9C-101B-9397-08002B2CF9AE}" pid="13" name="MSIP_Label_9c700311-1b20-487f-9129-30717d50ca8e_Owner">
    <vt:lpwstr>Sam.Cogan@towerswatson.com</vt:lpwstr>
  </property>
  <property fmtid="{D5CDD505-2E9C-101B-9397-08002B2CF9AE}" pid="14" name="MSIP_Label_9c700311-1b20-487f-9129-30717d50ca8e_SetDate">
    <vt:lpwstr>2020-01-08T19:40:00.8126942Z</vt:lpwstr>
  </property>
  <property fmtid="{D5CDD505-2E9C-101B-9397-08002B2CF9AE}" pid="15" name="MSIP_Label_9c700311-1b20-487f-9129-30717d50ca8e_Name">
    <vt:lpwstr>Confidential</vt:lpwstr>
  </property>
  <property fmtid="{D5CDD505-2E9C-101B-9397-08002B2CF9AE}" pid="16" name="MSIP_Label_9c700311-1b20-487f-9129-30717d50ca8e_Application">
    <vt:lpwstr>Microsoft Azure Information Protection</vt:lpwstr>
  </property>
  <property fmtid="{D5CDD505-2E9C-101B-9397-08002B2CF9AE}" pid="17" name="MSIP_Label_9c700311-1b20-487f-9129-30717d50ca8e_ActionId">
    <vt:lpwstr>1d5a11f5-5f50-4f8a-a8b0-49de86e00fb6</vt:lpwstr>
  </property>
  <property fmtid="{D5CDD505-2E9C-101B-9397-08002B2CF9AE}" pid="18" name="MSIP_Label_9c700311-1b20-487f-9129-30717d50ca8e_Extended_MSFT_Method">
    <vt:lpwstr>Automatic</vt:lpwstr>
  </property>
  <property fmtid="{D5CDD505-2E9C-101B-9397-08002B2CF9AE}" pid="19" name="MSIP_Label_d347b247-e90e-43a3-9d7b-004f14ae6873_Enabled">
    <vt:lpwstr>True</vt:lpwstr>
  </property>
  <property fmtid="{D5CDD505-2E9C-101B-9397-08002B2CF9AE}" pid="20" name="MSIP_Label_d347b247-e90e-43a3-9d7b-004f14ae6873_SiteId">
    <vt:lpwstr>76e3921f-489b-4b7e-9547-9ea297add9b5</vt:lpwstr>
  </property>
  <property fmtid="{D5CDD505-2E9C-101B-9397-08002B2CF9AE}" pid="21" name="MSIP_Label_d347b247-e90e-43a3-9d7b-004f14ae6873_Owner">
    <vt:lpwstr>Sam.Cogan@towerswatson.com</vt:lpwstr>
  </property>
  <property fmtid="{D5CDD505-2E9C-101B-9397-08002B2CF9AE}" pid="22" name="MSIP_Label_d347b247-e90e-43a3-9d7b-004f14ae6873_SetDate">
    <vt:lpwstr>2020-01-08T19:40:00.8126942Z</vt:lpwstr>
  </property>
  <property fmtid="{D5CDD505-2E9C-101B-9397-08002B2CF9AE}" pid="23" name="MSIP_Label_d347b247-e90e-43a3-9d7b-004f14ae6873_Name">
    <vt:lpwstr>Anyone (No Protection)</vt:lpwstr>
  </property>
  <property fmtid="{D5CDD505-2E9C-101B-9397-08002B2CF9AE}" pid="24" name="MSIP_Label_d347b247-e90e-43a3-9d7b-004f14ae6873_Application">
    <vt:lpwstr>Microsoft Azure Information Protection</vt:lpwstr>
  </property>
  <property fmtid="{D5CDD505-2E9C-101B-9397-08002B2CF9AE}" pid="25" name="MSIP_Label_d347b247-e90e-43a3-9d7b-004f14ae6873_ActionId">
    <vt:lpwstr>1d5a11f5-5f50-4f8a-a8b0-49de86e00fb6</vt:lpwstr>
  </property>
  <property fmtid="{D5CDD505-2E9C-101B-9397-08002B2CF9AE}" pid="26" name="MSIP_Label_d347b247-e90e-43a3-9d7b-004f14ae6873_Parent">
    <vt:lpwstr>9c700311-1b20-487f-9129-30717d50ca8e</vt:lpwstr>
  </property>
  <property fmtid="{D5CDD505-2E9C-101B-9397-08002B2CF9AE}" pid="27" name="MSIP_Label_d347b247-e90e-43a3-9d7b-004f14ae6873_Extended_MSFT_Method">
    <vt:lpwstr>Automatic</vt:lpwstr>
  </property>
  <property fmtid="{D5CDD505-2E9C-101B-9397-08002B2CF9AE}" pid="28" name="MSIP_Label_f42aa342-8706-4288-bd11-ebb85995028c_Enabled">
    <vt:lpwstr>True</vt:lpwstr>
  </property>
  <property fmtid="{D5CDD505-2E9C-101B-9397-08002B2CF9AE}" pid="29" name="MSIP_Label_f42aa342-8706-4288-bd11-ebb85995028c_SiteId">
    <vt:lpwstr>72f988bf-86f1-41af-91ab-2d7cd011db47</vt:lpwstr>
  </property>
  <property fmtid="{D5CDD505-2E9C-101B-9397-08002B2CF9AE}" pid="30" name="MSIP_Label_f42aa342-8706-4288-bd11-ebb85995028c_Owner">
    <vt:lpwstr>maryfj@microsoft.com</vt:lpwstr>
  </property>
  <property fmtid="{D5CDD505-2E9C-101B-9397-08002B2CF9AE}" pid="31" name="MSIP_Label_f42aa342-8706-4288-bd11-ebb85995028c_SetDate">
    <vt:lpwstr>2017-08-29T14:27:20.8568347-07:00</vt:lpwstr>
  </property>
  <property fmtid="{D5CDD505-2E9C-101B-9397-08002B2CF9AE}" pid="32" name="MSIP_Label_f42aa342-8706-4288-bd11-ebb85995028c_Name">
    <vt:lpwstr>General</vt:lpwstr>
  </property>
  <property fmtid="{D5CDD505-2E9C-101B-9397-08002B2CF9AE}" pid="33" name="MSIP_Label_f42aa342-8706-4288-bd11-ebb85995028c_Application">
    <vt:lpwstr>Microsoft Azure Information Protection</vt:lpwstr>
  </property>
  <property fmtid="{D5CDD505-2E9C-101B-9397-08002B2CF9AE}" pid="34" name="MSIP_Label_f42aa342-8706-4288-bd11-ebb85995028c_Extended_MSFT_Method">
    <vt:lpwstr>Automatic</vt:lpwstr>
  </property>
  <property fmtid="{D5CDD505-2E9C-101B-9397-08002B2CF9AE}" pid="35" name="Sensitivity">
    <vt:lpwstr>Confidential Anyone (No Protection) General</vt:lpwstr>
  </property>
</Properties>
</file>