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40" r:id="rId5"/>
    <p:sldMasterId id="2147484872" r:id="rId6"/>
  </p:sldMasterIdLst>
  <p:notesMasterIdLst>
    <p:notesMasterId r:id="rId18"/>
  </p:notesMasterIdLst>
  <p:handoutMasterIdLst>
    <p:handoutMasterId r:id="rId19"/>
  </p:handoutMasterIdLst>
  <p:sldIdLst>
    <p:sldId id="1720" r:id="rId7"/>
    <p:sldId id="1995" r:id="rId8"/>
    <p:sldId id="269" r:id="rId9"/>
    <p:sldId id="1660" r:id="rId10"/>
    <p:sldId id="2042" r:id="rId11"/>
    <p:sldId id="2046" r:id="rId12"/>
    <p:sldId id="2047" r:id="rId13"/>
    <p:sldId id="2048" r:id="rId14"/>
    <p:sldId id="2049" r:id="rId15"/>
    <p:sldId id="2050" r:id="rId16"/>
    <p:sldId id="2051" r:id="rId1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720"/>
            <p14:sldId id="1995"/>
            <p14:sldId id="269"/>
            <p14:sldId id="1660"/>
            <p14:sldId id="2042"/>
            <p14:sldId id="2046"/>
            <p14:sldId id="2047"/>
            <p14:sldId id="2048"/>
            <p14:sldId id="2049"/>
            <p14:sldId id="2050"/>
            <p14:sldId id="2051"/>
          </p14:sldIdLst>
        </p14:section>
        <p14:section name="Light Gray" id="{4B1BBE2A-6D55-4595-AFBA-0E30BE368C15}">
          <p14:sldIdLst/>
        </p14:section>
        <p14:section name="Black" id="{CC80F8C8-EE4D-4D76-85E3-9D04C9AF18F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EF2"/>
    <a:srgbClr val="FFFFFF"/>
    <a:srgbClr val="D83B01"/>
    <a:srgbClr val="000000"/>
    <a:srgbClr val="50E6FF"/>
    <a:srgbClr val="FEF000"/>
    <a:srgbClr val="3B2E58"/>
    <a:srgbClr val="243A5E"/>
    <a:srgbClr val="274B47"/>
    <a:srgbClr val="2F2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2041" autoAdjust="0"/>
  </p:normalViewPr>
  <p:slideViewPr>
    <p:cSldViewPr snapToGrid="0">
      <p:cViewPr varScale="1">
        <p:scale>
          <a:sx n="110" d="100"/>
          <a:sy n="110" d="100"/>
        </p:scale>
        <p:origin x="180" y="10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6771"/>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1/8/2020 7:39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1/8/2020 7:39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1/8/2020 7:39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46009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1/8/2020 7:50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1/8/2020 7:55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71065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1/8/2020 8:27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586603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1/8/2020 8:42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707188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1/8/2020 8:34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77442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1/8/2020 8:37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111544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1/8/2020 8:39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3828674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5" name="Picture 4" descr="Microsoft Ignite The Tour graphic">
            <a:extLst>
              <a:ext uri="{FF2B5EF4-FFF2-40B4-BE49-F238E27FC236}">
                <a16:creationId xmlns:a16="http://schemas.microsoft.com/office/drawing/2014/main" id="{6BC7859C-3559-4338-9DC0-EC0A6FB166F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grpSp>
        <p:nvGrpSpPr>
          <p:cNvPr id="11" name="Group 4" descr="Microsoft Ignite The Tour logo">
            <a:extLst>
              <a:ext uri="{FF2B5EF4-FFF2-40B4-BE49-F238E27FC236}">
                <a16:creationId xmlns:a16="http://schemas.microsoft.com/office/drawing/2014/main" id="{77D3015C-F206-4299-9E56-BE80355D041C}"/>
              </a:ext>
            </a:extLst>
          </p:cNvPr>
          <p:cNvGrpSpPr>
            <a:grpSpLocks noChangeAspect="1"/>
          </p:cNvGrpSpPr>
          <p:nvPr userDrawn="1"/>
        </p:nvGrpSpPr>
        <p:grpSpPr bwMode="black">
          <a:xfrm>
            <a:off x="537712" y="2913735"/>
            <a:ext cx="4655288" cy="1284967"/>
            <a:chOff x="342" y="1465"/>
            <a:chExt cx="2565" cy="708"/>
          </a:xfrm>
        </p:grpSpPr>
        <p:sp>
          <p:nvSpPr>
            <p:cNvPr id="12" name="Freeform 5">
              <a:extLst>
                <a:ext uri="{FF2B5EF4-FFF2-40B4-BE49-F238E27FC236}">
                  <a16:creationId xmlns:a16="http://schemas.microsoft.com/office/drawing/2014/main" id="{562B2DD0-9CB5-44D0-8DEF-3E7B1FD25602}"/>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6">
              <a:extLst>
                <a:ext uri="{FF2B5EF4-FFF2-40B4-BE49-F238E27FC236}">
                  <a16:creationId xmlns:a16="http://schemas.microsoft.com/office/drawing/2014/main" id="{91DB8217-F6EA-4C31-9D14-59EC72BFC62D}"/>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00493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95567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397602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1312278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2735740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BDA19F52-F45D-499E-8B0F-24F4B6A6DB8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45970" y="0"/>
            <a:ext cx="9046030" cy="68580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3" orient="horz" pos="1910" userDrawn="1">
          <p15:clr>
            <a:srgbClr val="5ACBF0"/>
          </p15:clr>
        </p15:guide>
        <p15:guide id="4" orient="horz" pos="2505" userDrawn="1">
          <p15:clr>
            <a:srgbClr val="5ACBF0"/>
          </p15:clr>
        </p15:guide>
        <p15:guide id="5" pos="384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pic>
        <p:nvPicPr>
          <p:cNvPr id="6" name="Picture 5" descr="Microsoft Ignite The Tour graphic">
            <a:extLst>
              <a:ext uri="{FF2B5EF4-FFF2-40B4-BE49-F238E27FC236}">
                <a16:creationId xmlns:a16="http://schemas.microsoft.com/office/drawing/2014/main" id="{5FCA0D90-4EC8-4E96-A729-DB2812B0620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965371" y="-1"/>
            <a:ext cx="6226629" cy="6858001"/>
          </a:xfrm>
          <a:prstGeom prst="rect">
            <a:avLst/>
          </a:prstGeom>
        </p:spPr>
      </p:pic>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10" name="Picture 9" descr="Microsoft Ignite The Tour graphic">
            <a:extLst>
              <a:ext uri="{FF2B5EF4-FFF2-40B4-BE49-F238E27FC236}">
                <a16:creationId xmlns:a16="http://schemas.microsoft.com/office/drawing/2014/main" id="{36F1C851-4FAB-44D0-8FE4-F7187E5321E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Basic">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23392" y="355600"/>
            <a:ext cx="10944192" cy="1143000"/>
          </a:xfrm>
          <a:prstGeom prst="rect">
            <a:avLst/>
          </a:prstGeom>
        </p:spPr>
        <p:txBody>
          <a:bodyPr vert="horz" lIns="91440" tIns="45720" rIns="91440" bIns="45720" rtlCol="0" anchor="t">
            <a:normAutofit/>
          </a:bodyPr>
          <a:lstStyle>
            <a:lvl1pPr>
              <a:defRPr/>
            </a:lvl1pPr>
          </a:lstStyle>
          <a:p>
            <a:r>
              <a:rPr lang="de-DE" dirty="0"/>
              <a:t>Title</a:t>
            </a:r>
            <a:endParaRPr lang="en-US" dirty="0"/>
          </a:p>
        </p:txBody>
      </p:sp>
      <p:sp>
        <p:nvSpPr>
          <p:cNvPr id="10" name="Text Placeholder 9"/>
          <p:cNvSpPr>
            <a:spLocks noGrp="1"/>
          </p:cNvSpPr>
          <p:nvPr>
            <p:ph type="body" sz="quarter" idx="10"/>
          </p:nvPr>
        </p:nvSpPr>
        <p:spPr>
          <a:xfrm>
            <a:off x="623392" y="1615667"/>
            <a:ext cx="10944192" cy="430887"/>
          </a:xfrm>
        </p:spPr>
        <p:txBody>
          <a:bodyPr/>
          <a:lstStyle>
            <a:lvl1pPr marL="0" indent="0">
              <a:buFont typeface="Wingdings" panose="05000000000000000000" pitchFamily="2" charset="2"/>
              <a:buNone/>
              <a:defRPr>
                <a:solidFill>
                  <a:schemeClr val="tx1"/>
                </a:solidFill>
                <a:latin typeface="+mj-lt"/>
              </a:defRPr>
            </a:lvl1pPr>
          </a:lstStyle>
          <a:p>
            <a:pPr marL="609585" lvl="0" indent="-609585"/>
            <a:endParaRPr lang="de-DE"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24256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descr="Microsoft Ignite The Tour graphic">
            <a:extLst>
              <a:ext uri="{FF2B5EF4-FFF2-40B4-BE49-F238E27FC236}">
                <a16:creationId xmlns:a16="http://schemas.microsoft.com/office/drawing/2014/main" id="{CFBD1E6B-D26A-48D5-BD12-9761C147E69F}"/>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grpSp>
        <p:nvGrpSpPr>
          <p:cNvPr id="9" name="Group 4" descr="Microsoft Ignite The Tour logo">
            <a:extLst>
              <a:ext uri="{FF2B5EF4-FFF2-40B4-BE49-F238E27FC236}">
                <a16:creationId xmlns:a16="http://schemas.microsoft.com/office/drawing/2014/main" id="{147F2C60-DDCE-4C1B-AEA3-F213C4F1E781}"/>
              </a:ext>
            </a:extLst>
          </p:cNvPr>
          <p:cNvGrpSpPr>
            <a:grpSpLocks noChangeAspect="1"/>
          </p:cNvGrpSpPr>
          <p:nvPr userDrawn="1"/>
        </p:nvGrpSpPr>
        <p:grpSpPr bwMode="black">
          <a:xfrm>
            <a:off x="537712" y="2913735"/>
            <a:ext cx="4655288" cy="1284967"/>
            <a:chOff x="342" y="1465"/>
            <a:chExt cx="2565" cy="708"/>
          </a:xfrm>
        </p:grpSpPr>
        <p:sp>
          <p:nvSpPr>
            <p:cNvPr id="10" name="Freeform 5">
              <a:extLst>
                <a:ext uri="{FF2B5EF4-FFF2-40B4-BE49-F238E27FC236}">
                  <a16:creationId xmlns:a16="http://schemas.microsoft.com/office/drawing/2014/main" id="{5C8A7BA6-FE12-4B47-8B9C-2C33A4629346}"/>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6">
              <a:extLst>
                <a:ext uri="{FF2B5EF4-FFF2-40B4-BE49-F238E27FC236}">
                  <a16:creationId xmlns:a16="http://schemas.microsoft.com/office/drawing/2014/main" id="{C93A63F9-CDCB-491F-879D-800E02564217}"/>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04697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285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634884E1-B5A4-420C-A2DE-6323A92F07E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5532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8" name="Picture 7" descr="Microsoft Ignite The Tour graphic">
            <a:extLst>
              <a:ext uri="{FF2B5EF4-FFF2-40B4-BE49-F238E27FC236}">
                <a16:creationId xmlns:a16="http://schemas.microsoft.com/office/drawing/2014/main" id="{0DD4EC91-2113-42B5-BCCE-4B5CFDA84CC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294626" y="-1"/>
            <a:ext cx="6897374" cy="6858001"/>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5338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08" userDrawn="1">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descr="Two people at a Microsoft event">
            <a:extLst>
              <a:ext uri="{FF2B5EF4-FFF2-40B4-BE49-F238E27FC236}">
                <a16:creationId xmlns:a16="http://schemas.microsoft.com/office/drawing/2014/main" id="{167E3A30-9E9A-405B-9E9F-54CF1376467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92620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7904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42296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9F398C71-09A7-4918-9E1F-FBE53114CE4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294626" y="-1"/>
            <a:ext cx="6897374" cy="6858001"/>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370142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803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02894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23495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100307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51242035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6214854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34204698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3038451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4215995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53795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descr="Two people at a Microsoft event">
            <a:extLst>
              <a:ext uri="{FF2B5EF4-FFF2-40B4-BE49-F238E27FC236}">
                <a16:creationId xmlns:a16="http://schemas.microsoft.com/office/drawing/2014/main" id="{5AE3A432-5FE8-40A8-8DCA-ECEBE6936E3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28581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3241998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14248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20311572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3315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90431292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3546906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8356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49EFE72D-84A8-4C08-AF2F-E5E1B5A3FBD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45970" y="0"/>
            <a:ext cx="9046030" cy="68580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5216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5" name="Picture 4" descr="Microsoft Ignite The Tour graphic">
            <a:extLst>
              <a:ext uri="{FF2B5EF4-FFF2-40B4-BE49-F238E27FC236}">
                <a16:creationId xmlns:a16="http://schemas.microsoft.com/office/drawing/2014/main" id="{7CB8EBFF-20C5-402C-987B-C51DBE9A9DF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965371" y="0"/>
            <a:ext cx="6226629" cy="6858001"/>
          </a:xfrm>
          <a:prstGeom prst="rect">
            <a:avLst/>
          </a:prstGeom>
        </p:spPr>
      </p:pic>
    </p:spTree>
    <p:extLst>
      <p:ext uri="{BB962C8B-B14F-4D97-AF65-F5344CB8AC3E}">
        <p14:creationId xmlns:p14="http://schemas.microsoft.com/office/powerpoint/2010/main" val="320782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3098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9433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60457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612919120"/>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554128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descr="Microsoft Ignite The Tour graphic">
            <a:extLst>
              <a:ext uri="{FF2B5EF4-FFF2-40B4-BE49-F238E27FC236}">
                <a16:creationId xmlns:a16="http://schemas.microsoft.com/office/drawing/2014/main" id="{2B62E3DF-BBC1-41ED-8E27-41B397B86ED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grpSp>
        <p:nvGrpSpPr>
          <p:cNvPr id="12" name="Group 4" descr="Microsoft Ignite The Tour logo">
            <a:extLst>
              <a:ext uri="{FF2B5EF4-FFF2-40B4-BE49-F238E27FC236}">
                <a16:creationId xmlns:a16="http://schemas.microsoft.com/office/drawing/2014/main" id="{EE383430-3FD6-44CF-9BF4-9DA6E877B920}"/>
              </a:ext>
            </a:extLst>
          </p:cNvPr>
          <p:cNvGrpSpPr>
            <a:grpSpLocks noChangeAspect="1"/>
          </p:cNvGrpSpPr>
          <p:nvPr userDrawn="1"/>
        </p:nvGrpSpPr>
        <p:grpSpPr bwMode="black">
          <a:xfrm>
            <a:off x="537712" y="2913735"/>
            <a:ext cx="4655288" cy="1284967"/>
            <a:chOff x="342" y="1465"/>
            <a:chExt cx="2565" cy="708"/>
          </a:xfrm>
        </p:grpSpPr>
        <p:sp>
          <p:nvSpPr>
            <p:cNvPr id="13" name="Freeform 5">
              <a:extLst>
                <a:ext uri="{FF2B5EF4-FFF2-40B4-BE49-F238E27FC236}">
                  <a16:creationId xmlns:a16="http://schemas.microsoft.com/office/drawing/2014/main" id="{65D6BEBC-E355-4513-9C0C-FCCDEE79AA3C}"/>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6">
              <a:extLst>
                <a:ext uri="{FF2B5EF4-FFF2-40B4-BE49-F238E27FC236}">
                  <a16:creationId xmlns:a16="http://schemas.microsoft.com/office/drawing/2014/main" id="{259DFCFC-AF9C-4FC8-B9A3-3D0A666C9F94}"/>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652360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44E1717B-1127-422B-83A0-6DB1F04DE4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87831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8" name="Picture 7" descr="Microsoft Ignite The Tour graphic">
            <a:extLst>
              <a:ext uri="{FF2B5EF4-FFF2-40B4-BE49-F238E27FC236}">
                <a16:creationId xmlns:a16="http://schemas.microsoft.com/office/drawing/2014/main" id="{493061E4-9141-4906-AC66-4AB924C08F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gray">
          <a:xfrm>
            <a:off x="5334000" y="0"/>
            <a:ext cx="6858000" cy="6858000"/>
          </a:xfrm>
          <a:prstGeom prst="rect">
            <a:avLst/>
          </a:prstGeom>
          <a:solidFill>
            <a:srgbClr val="FFFFFF"/>
          </a:solidFill>
        </p:spPr>
      </p:pic>
    </p:spTree>
    <p:extLst>
      <p:ext uri="{BB962C8B-B14F-4D97-AF65-F5344CB8AC3E}">
        <p14:creationId xmlns:p14="http://schemas.microsoft.com/office/powerpoint/2010/main" val="129755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2976">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14" name="MS logo white - EMF" descr="Microsoft logo white text version">
            <a:extLst>
              <a:ext uri="{FF2B5EF4-FFF2-40B4-BE49-F238E27FC236}">
                <a16:creationId xmlns:a16="http://schemas.microsoft.com/office/drawing/2014/main" id="{63E1BA19-1D9F-FC44-8A38-8C233C9CC48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5" name="Title 1">
            <a:extLst>
              <a:ext uri="{FF2B5EF4-FFF2-40B4-BE49-F238E27FC236}">
                <a16:creationId xmlns:a16="http://schemas.microsoft.com/office/drawing/2014/main" id="{9A95C66C-5C96-2344-B6A3-F56B3F7963BA}"/>
              </a:ext>
            </a:extLst>
          </p:cNvPr>
          <p:cNvSpPr>
            <a:spLocks noGrp="1"/>
          </p:cNvSpPr>
          <p:nvPr userDrawn="1">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16" name="Text Placeholder 4">
            <a:extLst>
              <a:ext uri="{FF2B5EF4-FFF2-40B4-BE49-F238E27FC236}">
                <a16:creationId xmlns:a16="http://schemas.microsoft.com/office/drawing/2014/main" id="{CEB75608-737B-0C4E-85B1-321723083970}"/>
              </a:ext>
            </a:extLst>
          </p:cNvPr>
          <p:cNvSpPr>
            <a:spLocks noGrp="1"/>
          </p:cNvSpPr>
          <p:nvPr userDrawn="1">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Picture 6" descr="Microsoft Ignite The Tour graphic">
            <a:extLst>
              <a:ext uri="{FF2B5EF4-FFF2-40B4-BE49-F238E27FC236}">
                <a16:creationId xmlns:a16="http://schemas.microsoft.com/office/drawing/2014/main" id="{C98E59B0-67F8-4A77-8BC3-2C6B72314B7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571" r="1"/>
          <a:stretch/>
        </p:blipFill>
        <p:spPr bwMode="gray">
          <a:xfrm>
            <a:off x="5334001" y="-1"/>
            <a:ext cx="6858000" cy="6858001"/>
          </a:xfrm>
          <a:prstGeom prst="rect">
            <a:avLst/>
          </a:prstGeom>
          <a:solidFill>
            <a:srgbClr val="FFFFFF"/>
          </a:solidFill>
        </p:spPr>
      </p:pic>
    </p:spTree>
    <p:extLst>
      <p:ext uri="{BB962C8B-B14F-4D97-AF65-F5344CB8AC3E}">
        <p14:creationId xmlns:p14="http://schemas.microsoft.com/office/powerpoint/2010/main" val="237968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CEC508C3-17C5-4527-A00C-7B974C95D11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7" name="Picture 6" descr="Two people at a Microsoft event">
            <a:extLst>
              <a:ext uri="{FF2B5EF4-FFF2-40B4-BE49-F238E27FC236}">
                <a16:creationId xmlns:a16="http://schemas.microsoft.com/office/drawing/2014/main" id="{F16083BE-9680-4C4D-841F-BBC563E71F6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89329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5818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87375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3670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48857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8183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154797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866671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3585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60412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0439675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9874497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2683535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2010416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7854159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63327456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15114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25223795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332627317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7907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4160520" cy="338554"/>
          </a:xfrm>
          <a:noFill/>
        </p:spPr>
        <p:txBody>
          <a:bodyPr wrap="square" lIns="0" tIns="0" rIns="0" bIns="0">
            <a:no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8" name="Picture 7" descr="Microsoft Ignite The Tour graphic">
            <a:extLst>
              <a:ext uri="{FF2B5EF4-FFF2-40B4-BE49-F238E27FC236}">
                <a16:creationId xmlns:a16="http://schemas.microsoft.com/office/drawing/2014/main" id="{FA576421-D686-4443-A5C4-C6002072C64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gray">
          <a:xfrm>
            <a:off x="5338480" y="0"/>
            <a:ext cx="6853520" cy="6858000"/>
          </a:xfrm>
          <a:prstGeom prst="rect">
            <a:avLst/>
          </a:prstGeom>
          <a:solidFill>
            <a:srgbClr val="FFFFFF"/>
          </a:solidFill>
        </p:spPr>
      </p:pic>
    </p:spTree>
    <p:extLst>
      <p:ext uri="{BB962C8B-B14F-4D97-AF65-F5344CB8AC3E}">
        <p14:creationId xmlns:p14="http://schemas.microsoft.com/office/powerpoint/2010/main" val="310980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The Tour graphic">
            <a:extLst>
              <a:ext uri="{FF2B5EF4-FFF2-40B4-BE49-F238E27FC236}">
                <a16:creationId xmlns:a16="http://schemas.microsoft.com/office/drawing/2014/main" id="{33CC6B10-2D2E-4489-BBDC-0AA717D6826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4321" r="2"/>
          <a:stretch/>
        </p:blipFill>
        <p:spPr bwMode="gray">
          <a:xfrm>
            <a:off x="5334000" y="1"/>
            <a:ext cx="6858001" cy="6858000"/>
          </a:xfrm>
          <a:prstGeom prst="rect">
            <a:avLst/>
          </a:prstGeom>
          <a:solidFill>
            <a:srgbClr val="FFFFFF"/>
          </a:solidFill>
        </p:spPr>
      </p:pic>
    </p:spTree>
    <p:extLst>
      <p:ext uri="{BB962C8B-B14F-4D97-AF65-F5344CB8AC3E}">
        <p14:creationId xmlns:p14="http://schemas.microsoft.com/office/powerpoint/2010/main" val="169275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6465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4788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98429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265F69A1-0401-4DF8-B507-FBC3C227055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41649924"/>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817686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image" Target="../media/image1.emf"/><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2.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33" Type="http://schemas.openxmlformats.org/officeDocument/2006/relationships/image" Target="../media/image1.emf"/><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slideLayout" Target="../slideLayouts/slideLayout92.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32" Type="http://schemas.openxmlformats.org/officeDocument/2006/relationships/theme" Target="../theme/theme3.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slideLayout" Target="../slideLayouts/slideLayout91.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31" Type="http://schemas.openxmlformats.org/officeDocument/2006/relationships/slideLayout" Target="../slideLayouts/slideLayout94.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 Id="rId30"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577" r:id="rId2"/>
    <p:sldLayoutId id="2147484610" r:id="rId3"/>
    <p:sldLayoutId id="2147484833" r:id="rId4"/>
    <p:sldLayoutId id="2147484834" r:id="rId5"/>
    <p:sldLayoutId id="2147484710" r:id="rId6"/>
    <p:sldLayoutId id="2147484240" r:id="rId7"/>
    <p:sldLayoutId id="2147484736" r:id="rId8"/>
    <p:sldLayoutId id="2147484474" r:id="rId9"/>
    <p:sldLayoutId id="2147484639" r:id="rId10"/>
    <p:sldLayoutId id="2147484603" r:id="rId11"/>
    <p:sldLayoutId id="2147484751" r:id="rId12"/>
    <p:sldLayoutId id="2147484752" r:id="rId13"/>
    <p:sldLayoutId id="2147484777" r:id="rId14"/>
    <p:sldLayoutId id="2147484835" r:id="rId15"/>
    <p:sldLayoutId id="2147484836" r:id="rId16"/>
    <p:sldLayoutId id="2147484837" r:id="rId17"/>
    <p:sldLayoutId id="2147484838" r:id="rId18"/>
    <p:sldLayoutId id="2147484839" r:id="rId19"/>
    <p:sldLayoutId id="2147484783" r:id="rId20"/>
    <p:sldLayoutId id="2147484784" r:id="rId21"/>
    <p:sldLayoutId id="2147484785" r:id="rId22"/>
    <p:sldLayoutId id="2147484786" r:id="rId23"/>
    <p:sldLayoutId id="2147484787" r:id="rId24"/>
    <p:sldLayoutId id="2147484249" r:id="rId25"/>
    <p:sldLayoutId id="2147484584" r:id="rId26"/>
    <p:sldLayoutId id="2147484671" r:id="rId27"/>
    <p:sldLayoutId id="2147484673" r:id="rId28"/>
    <p:sldLayoutId id="2147484585" r:id="rId29"/>
    <p:sldLayoutId id="2147484299" r:id="rId30"/>
    <p:sldLayoutId id="2147484263" r:id="rId31"/>
    <p:sldLayoutId id="2147484908"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237335655"/>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 id="2147484849" r:id="rId9"/>
    <p:sldLayoutId id="2147484850" r:id="rId10"/>
    <p:sldLayoutId id="2147484851" r:id="rId11"/>
    <p:sldLayoutId id="2147484852" r:id="rId12"/>
    <p:sldLayoutId id="2147484853" r:id="rId13"/>
    <p:sldLayoutId id="2147484854" r:id="rId14"/>
    <p:sldLayoutId id="2147484855" r:id="rId15"/>
    <p:sldLayoutId id="2147484856" r:id="rId16"/>
    <p:sldLayoutId id="2147484857" r:id="rId17"/>
    <p:sldLayoutId id="2147484858" r:id="rId18"/>
    <p:sldLayoutId id="2147484859" r:id="rId19"/>
    <p:sldLayoutId id="2147484860" r:id="rId20"/>
    <p:sldLayoutId id="2147484861" r:id="rId21"/>
    <p:sldLayoutId id="2147484862" r:id="rId22"/>
    <p:sldLayoutId id="2147484863" r:id="rId23"/>
    <p:sldLayoutId id="2147484864" r:id="rId24"/>
    <p:sldLayoutId id="2147484865" r:id="rId25"/>
    <p:sldLayoutId id="2147484866" r:id="rId26"/>
    <p:sldLayoutId id="2147484867" r:id="rId27"/>
    <p:sldLayoutId id="2147484868" r:id="rId28"/>
    <p:sldLayoutId id="2147484869" r:id="rId29"/>
    <p:sldLayoutId id="2147484870" r:id="rId30"/>
    <p:sldLayoutId id="2147484871"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79163514"/>
      </p:ext>
    </p:extLst>
  </p:cSld>
  <p:clrMap bg1="dk1" tx1="lt1" bg2="dk2" tx2="lt2" accent1="accent1" accent2="accent2" accent3="accent3" accent4="accent4" accent5="accent5" accent6="accent6" hlink="hlink" folHlink="folHlink"/>
  <p:sldLayoutIdLst>
    <p:sldLayoutId id="2147484873" r:id="rId1"/>
    <p:sldLayoutId id="2147484874" r:id="rId2"/>
    <p:sldLayoutId id="2147484904" r:id="rId3"/>
    <p:sldLayoutId id="2147484905" r:id="rId4"/>
    <p:sldLayoutId id="2147484877" r:id="rId5"/>
    <p:sldLayoutId id="2147484878" r:id="rId6"/>
    <p:sldLayoutId id="2147484879" r:id="rId7"/>
    <p:sldLayoutId id="2147484880" r:id="rId8"/>
    <p:sldLayoutId id="2147484881" r:id="rId9"/>
    <p:sldLayoutId id="2147484882" r:id="rId10"/>
    <p:sldLayoutId id="2147484883" r:id="rId11"/>
    <p:sldLayoutId id="2147484884" r:id="rId12"/>
    <p:sldLayoutId id="2147484885" r:id="rId13"/>
    <p:sldLayoutId id="2147484886" r:id="rId14"/>
    <p:sldLayoutId id="2147484887" r:id="rId15"/>
    <p:sldLayoutId id="2147484888" r:id="rId16"/>
    <p:sldLayoutId id="2147484889" r:id="rId17"/>
    <p:sldLayoutId id="2147484890" r:id="rId18"/>
    <p:sldLayoutId id="2147484891" r:id="rId19"/>
    <p:sldLayoutId id="2147484892" r:id="rId20"/>
    <p:sldLayoutId id="2147484893" r:id="rId21"/>
    <p:sldLayoutId id="2147484906" r:id="rId22"/>
    <p:sldLayoutId id="2147484907" r:id="rId23"/>
    <p:sldLayoutId id="2147484896" r:id="rId24"/>
    <p:sldLayoutId id="2147484897" r:id="rId25"/>
    <p:sldLayoutId id="2147484898" r:id="rId26"/>
    <p:sldLayoutId id="2147484899" r:id="rId27"/>
    <p:sldLayoutId id="2147484900" r:id="rId28"/>
    <p:sldLayoutId id="2147484901" r:id="rId29"/>
    <p:sldLayoutId id="2147484902" r:id="rId30"/>
    <p:sldLayoutId id="214748490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3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3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8.sv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937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IaaS Domain Controllers</a:t>
            </a:r>
          </a:p>
        </p:txBody>
      </p:sp>
      <p:sp>
        <p:nvSpPr>
          <p:cNvPr id="2" name="AutoShape 2" descr="Image result for azure active directory">
            <a:extLst>
              <a:ext uri="{FF2B5EF4-FFF2-40B4-BE49-F238E27FC236}">
                <a16:creationId xmlns:a16="http://schemas.microsoft.com/office/drawing/2014/main" id="{50E3396A-4EDB-4597-9AE4-B04A70C3F1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53725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234C-963A-4BDB-AC81-D452BD38A69B}"/>
              </a:ext>
            </a:extLst>
          </p:cNvPr>
          <p:cNvSpPr>
            <a:spLocks noGrp="1"/>
          </p:cNvSpPr>
          <p:nvPr>
            <p:ph type="title"/>
          </p:nvPr>
        </p:nvSpPr>
        <p:spPr/>
        <p:txBody>
          <a:bodyPr/>
          <a:lstStyle/>
          <a:p>
            <a:r>
              <a:rPr lang="en-GB" dirty="0"/>
              <a:t>About Me</a:t>
            </a:r>
            <a:endParaRPr lang="en-CH" dirty="0"/>
          </a:p>
        </p:txBody>
      </p:sp>
      <p:pic>
        <p:nvPicPr>
          <p:cNvPr id="4" name="Picture 2" descr="Title762406932">
            <a:extLst>
              <a:ext uri="{FF2B5EF4-FFF2-40B4-BE49-F238E27FC236}">
                <a16:creationId xmlns:a16="http://schemas.microsoft.com/office/drawing/2014/main" id="{7BA46E82-A330-4DEF-98B2-20DEE3005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967" y="1630247"/>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872E7FA-7992-477F-8C4E-C1FB1F056038}"/>
              </a:ext>
            </a:extLst>
          </p:cNvPr>
          <p:cNvSpPr txBox="1"/>
          <p:nvPr/>
        </p:nvSpPr>
        <p:spPr>
          <a:xfrm>
            <a:off x="4470401" y="1630247"/>
            <a:ext cx="6197209" cy="2216184"/>
          </a:xfrm>
          <a:prstGeom prst="rect">
            <a:avLst/>
          </a:prstGeom>
          <a:noFill/>
        </p:spPr>
        <p:txBody>
          <a:bodyPr wrap="none" lIns="0" tIns="0" rIns="0" bIns="0" rtlCol="0">
            <a:spAutoFit/>
          </a:bodyPr>
          <a:lstStyle/>
          <a:p>
            <a:pPr algn="l"/>
            <a:r>
              <a:rPr lang="en-GB" sz="6400" dirty="0">
                <a:solidFill>
                  <a:schemeClr val="accent1"/>
                </a:solidFill>
              </a:rPr>
              <a:t>Sam Cogan</a:t>
            </a:r>
          </a:p>
          <a:p>
            <a:pPr algn="l"/>
            <a:br>
              <a:rPr lang="en-GB" sz="2667" dirty="0">
                <a:gradFill>
                  <a:gsLst>
                    <a:gs pos="2917">
                      <a:schemeClr val="tx1"/>
                    </a:gs>
                    <a:gs pos="30000">
                      <a:schemeClr val="tx1"/>
                    </a:gs>
                  </a:gsLst>
                  <a:lin ang="5400000" scaled="0"/>
                </a:gradFill>
              </a:rPr>
            </a:br>
            <a:r>
              <a:rPr lang="en-GB" sz="2667" dirty="0">
                <a:gradFill>
                  <a:gsLst>
                    <a:gs pos="2917">
                      <a:schemeClr val="tx1"/>
                    </a:gs>
                    <a:gs pos="30000">
                      <a:schemeClr val="tx1"/>
                    </a:gs>
                  </a:gsLst>
                  <a:lin ang="5400000" scaled="0"/>
                </a:gradFill>
              </a:rPr>
              <a:t>Solution Architect – Willis Towers Watson</a:t>
            </a:r>
          </a:p>
          <a:p>
            <a:pPr algn="l"/>
            <a:r>
              <a:rPr lang="en-GB" sz="2667" dirty="0">
                <a:gradFill>
                  <a:gsLst>
                    <a:gs pos="2917">
                      <a:schemeClr val="tx1"/>
                    </a:gs>
                    <a:gs pos="30000">
                      <a:schemeClr val="tx1"/>
                    </a:gs>
                  </a:gsLst>
                  <a:lin ang="5400000" scaled="0"/>
                </a:gradFill>
              </a:rPr>
              <a:t>Microsoft Azure MVP</a:t>
            </a:r>
            <a:endParaRPr lang="en-US" sz="2667" dirty="0" err="1">
              <a:gradFill>
                <a:gsLst>
                  <a:gs pos="2917">
                    <a:schemeClr val="tx1"/>
                  </a:gs>
                  <a:gs pos="30000">
                    <a:schemeClr val="tx1"/>
                  </a:gs>
                </a:gsLst>
                <a:lin ang="5400000" scaled="0"/>
              </a:gradFill>
            </a:endParaRPr>
          </a:p>
        </p:txBody>
      </p:sp>
      <p:sp>
        <p:nvSpPr>
          <p:cNvPr id="6" name="TextBox 5">
            <a:extLst>
              <a:ext uri="{FF2B5EF4-FFF2-40B4-BE49-F238E27FC236}">
                <a16:creationId xmlns:a16="http://schemas.microsoft.com/office/drawing/2014/main" id="{23B22BEF-6E4F-4173-9BCF-3D301F132299}"/>
              </a:ext>
            </a:extLst>
          </p:cNvPr>
          <p:cNvSpPr txBox="1"/>
          <p:nvPr/>
        </p:nvSpPr>
        <p:spPr>
          <a:xfrm>
            <a:off x="4947458" y="4647155"/>
            <a:ext cx="3781849" cy="410433"/>
          </a:xfrm>
          <a:prstGeom prst="rect">
            <a:avLst/>
          </a:prstGeom>
          <a:noFill/>
        </p:spPr>
        <p:txBody>
          <a:bodyPr wrap="square" lIns="0" tIns="0" rIns="0" bIns="0" rtlCol="0">
            <a:spAutoFit/>
          </a:bodyPr>
          <a:lstStyle/>
          <a:p>
            <a:pPr algn="l"/>
            <a:r>
              <a:rPr lang="en-GB" sz="2667" dirty="0">
                <a:gradFill>
                  <a:gsLst>
                    <a:gs pos="2917">
                      <a:schemeClr val="tx1"/>
                    </a:gs>
                    <a:gs pos="30000">
                      <a:schemeClr val="tx1"/>
                    </a:gs>
                  </a:gsLst>
                  <a:lin ang="5400000" scaled="0"/>
                </a:gradFill>
              </a:rPr>
              <a:t>samcogan.com</a:t>
            </a:r>
          </a:p>
        </p:txBody>
      </p:sp>
      <p:pic>
        <p:nvPicPr>
          <p:cNvPr id="7" name="Graphic 6">
            <a:extLst>
              <a:ext uri="{FF2B5EF4-FFF2-40B4-BE49-F238E27FC236}">
                <a16:creationId xmlns:a16="http://schemas.microsoft.com/office/drawing/2014/main" id="{D1486BDD-2E81-4057-B118-D61C45BE68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70400" y="4647153"/>
            <a:ext cx="410371" cy="410371"/>
          </a:xfrm>
          <a:prstGeom prst="rect">
            <a:avLst/>
          </a:prstGeom>
        </p:spPr>
      </p:pic>
      <p:sp>
        <p:nvSpPr>
          <p:cNvPr id="8" name="TextBox 7">
            <a:extLst>
              <a:ext uri="{FF2B5EF4-FFF2-40B4-BE49-F238E27FC236}">
                <a16:creationId xmlns:a16="http://schemas.microsoft.com/office/drawing/2014/main" id="{E1E6D920-E851-40EA-AD43-4817ADB66F02}"/>
              </a:ext>
            </a:extLst>
          </p:cNvPr>
          <p:cNvSpPr txBox="1"/>
          <p:nvPr/>
        </p:nvSpPr>
        <p:spPr>
          <a:xfrm>
            <a:off x="4947458" y="5114149"/>
            <a:ext cx="1872307" cy="410433"/>
          </a:xfrm>
          <a:prstGeom prst="rect">
            <a:avLst/>
          </a:prstGeom>
          <a:noFill/>
        </p:spPr>
        <p:txBody>
          <a:bodyPr wrap="none" lIns="0" tIns="0" rIns="0" bIns="0" rtlCol="0">
            <a:spAutoFit/>
          </a:bodyPr>
          <a:lstStyle/>
          <a:p>
            <a:pPr algn="l"/>
            <a:r>
              <a:rPr lang="en-GB" sz="2667" dirty="0">
                <a:gradFill>
                  <a:gsLst>
                    <a:gs pos="2917">
                      <a:schemeClr val="tx1"/>
                    </a:gs>
                    <a:gs pos="30000">
                      <a:schemeClr val="tx1"/>
                    </a:gs>
                  </a:gsLst>
                  <a:lin ang="5400000" scaled="0"/>
                </a:gradFill>
              </a:rPr>
              <a:t>@</a:t>
            </a:r>
            <a:r>
              <a:rPr lang="en-GB" sz="2667" dirty="0" err="1">
                <a:gradFill>
                  <a:gsLst>
                    <a:gs pos="2917">
                      <a:schemeClr val="tx1"/>
                    </a:gs>
                    <a:gs pos="30000">
                      <a:schemeClr val="tx1"/>
                    </a:gs>
                  </a:gsLst>
                  <a:lin ang="5400000" scaled="0"/>
                </a:gradFill>
              </a:rPr>
              <a:t>samcogan</a:t>
            </a:r>
            <a:endParaRPr lang="en-GB" sz="2667" dirty="0">
              <a:gradFill>
                <a:gsLst>
                  <a:gs pos="2917">
                    <a:schemeClr val="tx1"/>
                  </a:gs>
                  <a:gs pos="30000">
                    <a:schemeClr val="tx1"/>
                  </a:gs>
                </a:gsLst>
                <a:lin ang="5400000" scaled="0"/>
              </a:gradFill>
            </a:endParaRPr>
          </a:p>
        </p:txBody>
      </p:sp>
      <p:pic>
        <p:nvPicPr>
          <p:cNvPr id="9" name="Graphic 8">
            <a:extLst>
              <a:ext uri="{FF2B5EF4-FFF2-40B4-BE49-F238E27FC236}">
                <a16:creationId xmlns:a16="http://schemas.microsoft.com/office/drawing/2014/main" id="{AFD77926-6B43-46A4-8531-41825BB99E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70401" y="5114149"/>
            <a:ext cx="410369" cy="410369"/>
          </a:xfrm>
          <a:prstGeom prst="rect">
            <a:avLst/>
          </a:prstGeom>
        </p:spPr>
      </p:pic>
      <p:sp>
        <p:nvSpPr>
          <p:cNvPr id="10" name="TextBox 9">
            <a:extLst>
              <a:ext uri="{FF2B5EF4-FFF2-40B4-BE49-F238E27FC236}">
                <a16:creationId xmlns:a16="http://schemas.microsoft.com/office/drawing/2014/main" id="{2C9917EE-278B-4969-9893-5A9728BCB1BE}"/>
              </a:ext>
            </a:extLst>
          </p:cNvPr>
          <p:cNvSpPr txBox="1"/>
          <p:nvPr/>
        </p:nvSpPr>
        <p:spPr>
          <a:xfrm>
            <a:off x="4947458" y="5581142"/>
            <a:ext cx="1681551" cy="410433"/>
          </a:xfrm>
          <a:prstGeom prst="rect">
            <a:avLst/>
          </a:prstGeom>
          <a:noFill/>
        </p:spPr>
        <p:txBody>
          <a:bodyPr wrap="none" lIns="0" tIns="0" rIns="0" bIns="0" rtlCol="0">
            <a:spAutoFit/>
          </a:bodyPr>
          <a:lstStyle/>
          <a:p>
            <a:pPr algn="l"/>
            <a:r>
              <a:rPr lang="en-GB" sz="2667" dirty="0" err="1">
                <a:gradFill>
                  <a:gsLst>
                    <a:gs pos="2917">
                      <a:schemeClr val="tx1"/>
                    </a:gs>
                    <a:gs pos="30000">
                      <a:schemeClr val="tx1"/>
                    </a:gs>
                  </a:gsLst>
                  <a:lin ang="5400000" scaled="0"/>
                </a:gradFill>
              </a:rPr>
              <a:t>sam-cogan</a:t>
            </a:r>
            <a:endParaRPr lang="en-GB" sz="2667" dirty="0">
              <a:gradFill>
                <a:gsLst>
                  <a:gs pos="2917">
                    <a:schemeClr val="tx1"/>
                  </a:gs>
                  <a:gs pos="30000">
                    <a:schemeClr val="tx1"/>
                  </a:gs>
                </a:gsLst>
                <a:lin ang="5400000" scaled="0"/>
              </a:gradFill>
            </a:endParaRPr>
          </a:p>
        </p:txBody>
      </p:sp>
      <p:pic>
        <p:nvPicPr>
          <p:cNvPr id="11" name="Graphic 10">
            <a:extLst>
              <a:ext uri="{FF2B5EF4-FFF2-40B4-BE49-F238E27FC236}">
                <a16:creationId xmlns:a16="http://schemas.microsoft.com/office/drawing/2014/main" id="{00709674-EC71-4F67-85DC-FB88FA4846D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74369" y="5585111"/>
            <a:ext cx="406400" cy="406400"/>
          </a:xfrm>
          <a:prstGeom prst="rect">
            <a:avLst/>
          </a:prstGeom>
        </p:spPr>
      </p:pic>
    </p:spTree>
    <p:extLst>
      <p:ext uri="{BB962C8B-B14F-4D97-AF65-F5344CB8AC3E}">
        <p14:creationId xmlns:p14="http://schemas.microsoft.com/office/powerpoint/2010/main" val="205396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a:xfrm>
            <a:off x="584200" y="2425780"/>
            <a:ext cx="5510213" cy="1107996"/>
          </a:xfrm>
        </p:spPr>
        <p:txBody>
          <a:bodyPr/>
          <a:lstStyle/>
          <a:p>
            <a:r>
              <a:rPr lang="en-US" dirty="0"/>
              <a:t>Azure Active Directory</a:t>
            </a:r>
            <a:br>
              <a:rPr lang="en-US" dirty="0"/>
            </a:br>
            <a:r>
              <a:rPr lang="en-US" dirty="0"/>
              <a:t>is not Active Directory</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a:xfrm>
            <a:off x="584200" y="3962400"/>
            <a:ext cx="5510213" cy="1015663"/>
          </a:xfrm>
        </p:spPr>
        <p:txBody>
          <a:bodyPr/>
          <a:lstStyle/>
          <a:p>
            <a:r>
              <a:rPr lang="en-US" dirty="0"/>
              <a:t>Sam Cogan</a:t>
            </a:r>
          </a:p>
          <a:p>
            <a:r>
              <a:rPr lang="en-US" dirty="0"/>
              <a:t>Solution Architect, Willis Towers Watson &amp; Azure MVP</a:t>
            </a:r>
          </a:p>
        </p:txBody>
      </p:sp>
    </p:spTree>
    <p:extLst>
      <p:ext uri="{BB962C8B-B14F-4D97-AF65-F5344CB8AC3E}">
        <p14:creationId xmlns:p14="http://schemas.microsoft.com/office/powerpoint/2010/main" val="666734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234C-963A-4BDB-AC81-D452BD38A69B}"/>
              </a:ext>
            </a:extLst>
          </p:cNvPr>
          <p:cNvSpPr>
            <a:spLocks noGrp="1"/>
          </p:cNvSpPr>
          <p:nvPr>
            <p:ph type="title"/>
          </p:nvPr>
        </p:nvSpPr>
        <p:spPr/>
        <p:txBody>
          <a:bodyPr/>
          <a:lstStyle/>
          <a:p>
            <a:r>
              <a:rPr lang="en-GB" dirty="0"/>
              <a:t>About Me</a:t>
            </a:r>
            <a:endParaRPr lang="en-CH" dirty="0"/>
          </a:p>
        </p:txBody>
      </p:sp>
      <p:pic>
        <p:nvPicPr>
          <p:cNvPr id="4" name="Picture 2" descr="Title762406932">
            <a:extLst>
              <a:ext uri="{FF2B5EF4-FFF2-40B4-BE49-F238E27FC236}">
                <a16:creationId xmlns:a16="http://schemas.microsoft.com/office/drawing/2014/main" id="{7BA46E82-A330-4DEF-98B2-20DEE3005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967" y="1630247"/>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872E7FA-7992-477F-8C4E-C1FB1F056038}"/>
              </a:ext>
            </a:extLst>
          </p:cNvPr>
          <p:cNvSpPr txBox="1"/>
          <p:nvPr/>
        </p:nvSpPr>
        <p:spPr>
          <a:xfrm>
            <a:off x="4470401" y="1630247"/>
            <a:ext cx="6197209" cy="2216184"/>
          </a:xfrm>
          <a:prstGeom prst="rect">
            <a:avLst/>
          </a:prstGeom>
          <a:noFill/>
        </p:spPr>
        <p:txBody>
          <a:bodyPr wrap="none" lIns="0" tIns="0" rIns="0" bIns="0" rtlCol="0">
            <a:spAutoFit/>
          </a:bodyPr>
          <a:lstStyle/>
          <a:p>
            <a:pPr algn="l"/>
            <a:r>
              <a:rPr lang="en-GB" sz="6400" dirty="0">
                <a:solidFill>
                  <a:schemeClr val="accent1"/>
                </a:solidFill>
              </a:rPr>
              <a:t>Sam Cogan</a:t>
            </a:r>
          </a:p>
          <a:p>
            <a:pPr algn="l"/>
            <a:br>
              <a:rPr lang="en-GB" sz="2667" dirty="0">
                <a:gradFill>
                  <a:gsLst>
                    <a:gs pos="2917">
                      <a:schemeClr val="tx1"/>
                    </a:gs>
                    <a:gs pos="30000">
                      <a:schemeClr val="tx1"/>
                    </a:gs>
                  </a:gsLst>
                  <a:lin ang="5400000" scaled="0"/>
                </a:gradFill>
              </a:rPr>
            </a:br>
            <a:r>
              <a:rPr lang="en-GB" sz="2667" dirty="0">
                <a:gradFill>
                  <a:gsLst>
                    <a:gs pos="2917">
                      <a:schemeClr val="tx1"/>
                    </a:gs>
                    <a:gs pos="30000">
                      <a:schemeClr val="tx1"/>
                    </a:gs>
                  </a:gsLst>
                  <a:lin ang="5400000" scaled="0"/>
                </a:gradFill>
              </a:rPr>
              <a:t>Solution Architect – Willis Towers Watson</a:t>
            </a:r>
          </a:p>
          <a:p>
            <a:pPr algn="l"/>
            <a:r>
              <a:rPr lang="en-GB" sz="2667" dirty="0">
                <a:gradFill>
                  <a:gsLst>
                    <a:gs pos="2917">
                      <a:schemeClr val="tx1"/>
                    </a:gs>
                    <a:gs pos="30000">
                      <a:schemeClr val="tx1"/>
                    </a:gs>
                  </a:gsLst>
                  <a:lin ang="5400000" scaled="0"/>
                </a:gradFill>
              </a:rPr>
              <a:t>Microsoft Azure MVP</a:t>
            </a:r>
            <a:endParaRPr lang="en-US" sz="2667" dirty="0" err="1">
              <a:gradFill>
                <a:gsLst>
                  <a:gs pos="2917">
                    <a:schemeClr val="tx1"/>
                  </a:gs>
                  <a:gs pos="30000">
                    <a:schemeClr val="tx1"/>
                  </a:gs>
                </a:gsLst>
                <a:lin ang="5400000" scaled="0"/>
              </a:gradFill>
            </a:endParaRPr>
          </a:p>
        </p:txBody>
      </p:sp>
      <p:sp>
        <p:nvSpPr>
          <p:cNvPr id="6" name="TextBox 5">
            <a:extLst>
              <a:ext uri="{FF2B5EF4-FFF2-40B4-BE49-F238E27FC236}">
                <a16:creationId xmlns:a16="http://schemas.microsoft.com/office/drawing/2014/main" id="{23B22BEF-6E4F-4173-9BCF-3D301F132299}"/>
              </a:ext>
            </a:extLst>
          </p:cNvPr>
          <p:cNvSpPr txBox="1"/>
          <p:nvPr/>
        </p:nvSpPr>
        <p:spPr>
          <a:xfrm>
            <a:off x="4947458" y="4647155"/>
            <a:ext cx="3781849" cy="410433"/>
          </a:xfrm>
          <a:prstGeom prst="rect">
            <a:avLst/>
          </a:prstGeom>
          <a:noFill/>
        </p:spPr>
        <p:txBody>
          <a:bodyPr wrap="square" lIns="0" tIns="0" rIns="0" bIns="0" rtlCol="0">
            <a:spAutoFit/>
          </a:bodyPr>
          <a:lstStyle/>
          <a:p>
            <a:pPr algn="l"/>
            <a:r>
              <a:rPr lang="en-GB" sz="2667" dirty="0">
                <a:gradFill>
                  <a:gsLst>
                    <a:gs pos="2917">
                      <a:schemeClr val="tx1"/>
                    </a:gs>
                    <a:gs pos="30000">
                      <a:schemeClr val="tx1"/>
                    </a:gs>
                  </a:gsLst>
                  <a:lin ang="5400000" scaled="0"/>
                </a:gradFill>
              </a:rPr>
              <a:t>samcogan.com</a:t>
            </a:r>
          </a:p>
        </p:txBody>
      </p:sp>
      <p:pic>
        <p:nvPicPr>
          <p:cNvPr id="7" name="Graphic 6">
            <a:extLst>
              <a:ext uri="{FF2B5EF4-FFF2-40B4-BE49-F238E27FC236}">
                <a16:creationId xmlns:a16="http://schemas.microsoft.com/office/drawing/2014/main" id="{D1486BDD-2E81-4057-B118-D61C45BE68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70400" y="4647153"/>
            <a:ext cx="410371" cy="410371"/>
          </a:xfrm>
          <a:prstGeom prst="rect">
            <a:avLst/>
          </a:prstGeom>
        </p:spPr>
      </p:pic>
      <p:sp>
        <p:nvSpPr>
          <p:cNvPr id="8" name="TextBox 7">
            <a:extLst>
              <a:ext uri="{FF2B5EF4-FFF2-40B4-BE49-F238E27FC236}">
                <a16:creationId xmlns:a16="http://schemas.microsoft.com/office/drawing/2014/main" id="{E1E6D920-E851-40EA-AD43-4817ADB66F02}"/>
              </a:ext>
            </a:extLst>
          </p:cNvPr>
          <p:cNvSpPr txBox="1"/>
          <p:nvPr/>
        </p:nvSpPr>
        <p:spPr>
          <a:xfrm>
            <a:off x="4947458" y="5114149"/>
            <a:ext cx="1872307" cy="410433"/>
          </a:xfrm>
          <a:prstGeom prst="rect">
            <a:avLst/>
          </a:prstGeom>
          <a:noFill/>
        </p:spPr>
        <p:txBody>
          <a:bodyPr wrap="none" lIns="0" tIns="0" rIns="0" bIns="0" rtlCol="0">
            <a:spAutoFit/>
          </a:bodyPr>
          <a:lstStyle/>
          <a:p>
            <a:pPr algn="l"/>
            <a:r>
              <a:rPr lang="en-GB" sz="2667" dirty="0">
                <a:gradFill>
                  <a:gsLst>
                    <a:gs pos="2917">
                      <a:schemeClr val="tx1"/>
                    </a:gs>
                    <a:gs pos="30000">
                      <a:schemeClr val="tx1"/>
                    </a:gs>
                  </a:gsLst>
                  <a:lin ang="5400000" scaled="0"/>
                </a:gradFill>
              </a:rPr>
              <a:t>@</a:t>
            </a:r>
            <a:r>
              <a:rPr lang="en-GB" sz="2667" dirty="0" err="1">
                <a:gradFill>
                  <a:gsLst>
                    <a:gs pos="2917">
                      <a:schemeClr val="tx1"/>
                    </a:gs>
                    <a:gs pos="30000">
                      <a:schemeClr val="tx1"/>
                    </a:gs>
                  </a:gsLst>
                  <a:lin ang="5400000" scaled="0"/>
                </a:gradFill>
              </a:rPr>
              <a:t>samcogan</a:t>
            </a:r>
            <a:endParaRPr lang="en-GB" sz="2667" dirty="0">
              <a:gradFill>
                <a:gsLst>
                  <a:gs pos="2917">
                    <a:schemeClr val="tx1"/>
                  </a:gs>
                  <a:gs pos="30000">
                    <a:schemeClr val="tx1"/>
                  </a:gs>
                </a:gsLst>
                <a:lin ang="5400000" scaled="0"/>
              </a:gradFill>
            </a:endParaRPr>
          </a:p>
        </p:txBody>
      </p:sp>
      <p:pic>
        <p:nvPicPr>
          <p:cNvPr id="9" name="Graphic 8">
            <a:extLst>
              <a:ext uri="{FF2B5EF4-FFF2-40B4-BE49-F238E27FC236}">
                <a16:creationId xmlns:a16="http://schemas.microsoft.com/office/drawing/2014/main" id="{AFD77926-6B43-46A4-8531-41825BB99E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70401" y="5114149"/>
            <a:ext cx="410369" cy="410369"/>
          </a:xfrm>
          <a:prstGeom prst="rect">
            <a:avLst/>
          </a:prstGeom>
        </p:spPr>
      </p:pic>
      <p:sp>
        <p:nvSpPr>
          <p:cNvPr id="10" name="TextBox 9">
            <a:extLst>
              <a:ext uri="{FF2B5EF4-FFF2-40B4-BE49-F238E27FC236}">
                <a16:creationId xmlns:a16="http://schemas.microsoft.com/office/drawing/2014/main" id="{2C9917EE-278B-4969-9893-5A9728BCB1BE}"/>
              </a:ext>
            </a:extLst>
          </p:cNvPr>
          <p:cNvSpPr txBox="1"/>
          <p:nvPr/>
        </p:nvSpPr>
        <p:spPr>
          <a:xfrm>
            <a:off x="4947458" y="5581142"/>
            <a:ext cx="1681551" cy="410433"/>
          </a:xfrm>
          <a:prstGeom prst="rect">
            <a:avLst/>
          </a:prstGeom>
          <a:noFill/>
        </p:spPr>
        <p:txBody>
          <a:bodyPr wrap="none" lIns="0" tIns="0" rIns="0" bIns="0" rtlCol="0">
            <a:spAutoFit/>
          </a:bodyPr>
          <a:lstStyle/>
          <a:p>
            <a:pPr algn="l"/>
            <a:r>
              <a:rPr lang="en-GB" sz="2667" dirty="0" err="1">
                <a:gradFill>
                  <a:gsLst>
                    <a:gs pos="2917">
                      <a:schemeClr val="tx1"/>
                    </a:gs>
                    <a:gs pos="30000">
                      <a:schemeClr val="tx1"/>
                    </a:gs>
                  </a:gsLst>
                  <a:lin ang="5400000" scaled="0"/>
                </a:gradFill>
              </a:rPr>
              <a:t>sam-cogan</a:t>
            </a:r>
            <a:endParaRPr lang="en-GB" sz="2667" dirty="0">
              <a:gradFill>
                <a:gsLst>
                  <a:gs pos="2917">
                    <a:schemeClr val="tx1"/>
                  </a:gs>
                  <a:gs pos="30000">
                    <a:schemeClr val="tx1"/>
                  </a:gs>
                </a:gsLst>
                <a:lin ang="5400000" scaled="0"/>
              </a:gradFill>
            </a:endParaRPr>
          </a:p>
        </p:txBody>
      </p:sp>
      <p:pic>
        <p:nvPicPr>
          <p:cNvPr id="11" name="Graphic 10">
            <a:extLst>
              <a:ext uri="{FF2B5EF4-FFF2-40B4-BE49-F238E27FC236}">
                <a16:creationId xmlns:a16="http://schemas.microsoft.com/office/drawing/2014/main" id="{00709674-EC71-4F67-85DC-FB88FA4846D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74369" y="5585111"/>
            <a:ext cx="406400" cy="406400"/>
          </a:xfrm>
          <a:prstGeom prst="rect">
            <a:avLst/>
          </a:prstGeom>
        </p:spPr>
      </p:pic>
    </p:spTree>
    <p:extLst>
      <p:ext uri="{BB962C8B-B14F-4D97-AF65-F5344CB8AC3E}">
        <p14:creationId xmlns:p14="http://schemas.microsoft.com/office/powerpoint/2010/main" val="2814441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Active Directory is not Active Directory</a:t>
            </a:r>
          </a:p>
        </p:txBody>
      </p:sp>
      <p:pic>
        <p:nvPicPr>
          <p:cNvPr id="1030" name="Picture 6" descr="Image result for active directory">
            <a:extLst>
              <a:ext uri="{FF2B5EF4-FFF2-40B4-BE49-F238E27FC236}">
                <a16:creationId xmlns:a16="http://schemas.microsoft.com/office/drawing/2014/main" id="{B2B2451A-157B-4455-93F3-9E1BA0583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123" y="1470660"/>
            <a:ext cx="57150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a:extLst>
              <a:ext uri="{FF2B5EF4-FFF2-40B4-BE49-F238E27FC236}">
                <a16:creationId xmlns:a16="http://schemas.microsoft.com/office/drawing/2014/main" id="{AF02405E-E155-4C04-99CB-09A674B1DD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60027" y="3890865"/>
            <a:ext cx="1990907" cy="2006154"/>
          </a:xfrm>
          <a:prstGeom prst="rect">
            <a:avLst/>
          </a:prstGeom>
        </p:spPr>
      </p:pic>
      <p:sp>
        <p:nvSpPr>
          <p:cNvPr id="9" name="TextBox 8">
            <a:extLst>
              <a:ext uri="{FF2B5EF4-FFF2-40B4-BE49-F238E27FC236}">
                <a16:creationId xmlns:a16="http://schemas.microsoft.com/office/drawing/2014/main" id="{752F2C9C-CCA3-4316-9177-25C02BB78223}"/>
              </a:ext>
            </a:extLst>
          </p:cNvPr>
          <p:cNvSpPr txBox="1"/>
          <p:nvPr/>
        </p:nvSpPr>
        <p:spPr>
          <a:xfrm>
            <a:off x="3350934" y="4648676"/>
            <a:ext cx="6740628" cy="738664"/>
          </a:xfrm>
          <a:prstGeom prst="rect">
            <a:avLst/>
          </a:prstGeom>
          <a:noFill/>
        </p:spPr>
        <p:txBody>
          <a:bodyPr wrap="none" lIns="0" tIns="0" rIns="0" bIns="0" rtlCol="0">
            <a:spAutoFit/>
          </a:bodyPr>
          <a:lstStyle/>
          <a:p>
            <a:pPr algn="l"/>
            <a:r>
              <a:rPr lang="en-GB" sz="4800" dirty="0">
                <a:solidFill>
                  <a:srgbClr val="00BEF2"/>
                </a:solidFill>
                <a:latin typeface="Metropolis" panose="00000500000000000000" pitchFamily="50" charset="0"/>
              </a:rPr>
              <a:t>Azure Active Directory</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AD Features</a:t>
            </a:r>
          </a:p>
        </p:txBody>
      </p:sp>
      <p:sp>
        <p:nvSpPr>
          <p:cNvPr id="6" name="Text Placeholder 5"/>
          <p:cNvSpPr>
            <a:spLocks noGrp="1"/>
          </p:cNvSpPr>
          <p:nvPr>
            <p:ph type="body" sz="quarter" idx="10"/>
          </p:nvPr>
        </p:nvSpPr>
        <p:spPr>
          <a:xfrm>
            <a:off x="884354" y="1753008"/>
            <a:ext cx="11018520" cy="4431983"/>
          </a:xfrm>
        </p:spPr>
        <p:txBody>
          <a:bodyPr/>
          <a:lstStyle/>
          <a:p>
            <a:pPr marL="571500" indent="-571500">
              <a:buFont typeface="Arial" panose="020B0604020202020204" pitchFamily="34" charset="0"/>
              <a:buChar char="•"/>
            </a:pPr>
            <a:r>
              <a:rPr lang="en-US" sz="3600" dirty="0">
                <a:solidFill>
                  <a:schemeClr val="tx1"/>
                </a:solidFill>
              </a:rPr>
              <a:t>Cloud Based Identity Store for Users and Groups</a:t>
            </a:r>
          </a:p>
          <a:p>
            <a:pPr marL="571500" indent="-571500">
              <a:buFont typeface="Arial" panose="020B0604020202020204" pitchFamily="34" charset="0"/>
              <a:buChar char="•"/>
            </a:pPr>
            <a:r>
              <a:rPr lang="en-US" sz="3600" dirty="0">
                <a:solidFill>
                  <a:schemeClr val="tx1"/>
                </a:solidFill>
              </a:rPr>
              <a:t>Application Store</a:t>
            </a:r>
          </a:p>
          <a:p>
            <a:pPr marL="571500" indent="-571500">
              <a:buFont typeface="Arial" panose="020B0604020202020204" pitchFamily="34" charset="0"/>
              <a:buChar char="•"/>
            </a:pPr>
            <a:r>
              <a:rPr lang="en-US" sz="3600" dirty="0">
                <a:solidFill>
                  <a:schemeClr val="tx1"/>
                </a:solidFill>
              </a:rPr>
              <a:t>Modern Authentication Protocols – </a:t>
            </a:r>
            <a:r>
              <a:rPr lang="en-US" sz="3600" dirty="0" err="1">
                <a:solidFill>
                  <a:schemeClr val="tx1"/>
                </a:solidFill>
              </a:rPr>
              <a:t>Oauth</a:t>
            </a:r>
            <a:r>
              <a:rPr lang="en-US" sz="3600" dirty="0">
                <a:solidFill>
                  <a:schemeClr val="tx1"/>
                </a:solidFill>
              </a:rPr>
              <a:t>, SAML, Open ID</a:t>
            </a:r>
          </a:p>
          <a:p>
            <a:pPr marL="571500" indent="-571500">
              <a:buFont typeface="Arial" panose="020B0604020202020204" pitchFamily="34" charset="0"/>
              <a:buChar char="•"/>
            </a:pPr>
            <a:r>
              <a:rPr lang="en-US" sz="3600" dirty="0">
                <a:solidFill>
                  <a:schemeClr val="tx1"/>
                </a:solidFill>
              </a:rPr>
              <a:t>Identity Protection</a:t>
            </a:r>
          </a:p>
          <a:p>
            <a:pPr marL="571500" indent="-571500">
              <a:buFont typeface="Arial" panose="020B0604020202020204" pitchFamily="34" charset="0"/>
              <a:buChar char="•"/>
            </a:pPr>
            <a:r>
              <a:rPr lang="en-US" sz="3600" dirty="0">
                <a:solidFill>
                  <a:schemeClr val="tx1"/>
                </a:solidFill>
              </a:rPr>
              <a:t>Collaboration</a:t>
            </a:r>
          </a:p>
          <a:p>
            <a:endParaRPr lang="en-US" sz="3600" dirty="0">
              <a:solidFill>
                <a:schemeClr val="tx1"/>
              </a:solidFill>
            </a:endParaRPr>
          </a:p>
        </p:txBody>
      </p:sp>
      <p:sp>
        <p:nvSpPr>
          <p:cNvPr id="2" name="AutoShape 2" descr="Image result for azure active directory">
            <a:extLst>
              <a:ext uri="{FF2B5EF4-FFF2-40B4-BE49-F238E27FC236}">
                <a16:creationId xmlns:a16="http://schemas.microsoft.com/office/drawing/2014/main" id="{50E3396A-4EDB-4597-9AE4-B04A70C3F1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47500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AD Doesn’t Support</a:t>
            </a:r>
          </a:p>
        </p:txBody>
      </p:sp>
      <p:sp>
        <p:nvSpPr>
          <p:cNvPr id="6" name="Text Placeholder 5"/>
          <p:cNvSpPr>
            <a:spLocks noGrp="1"/>
          </p:cNvSpPr>
          <p:nvPr>
            <p:ph type="body" sz="quarter" idx="10"/>
          </p:nvPr>
        </p:nvSpPr>
        <p:spPr>
          <a:xfrm>
            <a:off x="884354" y="1753008"/>
            <a:ext cx="11018520" cy="4542782"/>
          </a:xfrm>
        </p:spPr>
        <p:txBody>
          <a:bodyPr/>
          <a:lstStyle/>
          <a:p>
            <a:pPr marL="571500" indent="-571500">
              <a:buFont typeface="Arial" panose="020B0604020202020204" pitchFamily="34" charset="0"/>
              <a:buChar char="•"/>
            </a:pPr>
            <a:r>
              <a:rPr lang="en-US" sz="3600" dirty="0">
                <a:solidFill>
                  <a:schemeClr val="tx1"/>
                </a:solidFill>
              </a:rPr>
              <a:t>Domain Join and Machine Management</a:t>
            </a:r>
          </a:p>
          <a:p>
            <a:pPr marL="571500" indent="-571500">
              <a:buFont typeface="Arial" panose="020B0604020202020204" pitchFamily="34" charset="0"/>
              <a:buChar char="•"/>
            </a:pPr>
            <a:r>
              <a:rPr lang="en-US" sz="3600" dirty="0">
                <a:solidFill>
                  <a:schemeClr val="tx1"/>
                </a:solidFill>
              </a:rPr>
              <a:t>Group Policy</a:t>
            </a:r>
          </a:p>
          <a:p>
            <a:pPr marL="571500" indent="-571500">
              <a:buFont typeface="Arial" panose="020B0604020202020204" pitchFamily="34" charset="0"/>
              <a:buChar char="•"/>
            </a:pPr>
            <a:r>
              <a:rPr lang="en-US" sz="3600" dirty="0">
                <a:solidFill>
                  <a:schemeClr val="tx1"/>
                </a:solidFill>
              </a:rPr>
              <a:t>LDAP, NTLM, Kerberos</a:t>
            </a:r>
          </a:p>
          <a:p>
            <a:pPr marL="571500" indent="-571500">
              <a:buFont typeface="Arial" panose="020B0604020202020204" pitchFamily="34" charset="0"/>
              <a:buChar char="•"/>
            </a:pPr>
            <a:r>
              <a:rPr lang="en-US" sz="3600" dirty="0">
                <a:solidFill>
                  <a:schemeClr val="tx1"/>
                </a:solidFill>
              </a:rPr>
              <a:t>LDAP</a:t>
            </a:r>
          </a:p>
          <a:p>
            <a:pPr marL="571500" indent="-571500">
              <a:buFont typeface="Arial" panose="020B0604020202020204" pitchFamily="34" charset="0"/>
              <a:buChar char="•"/>
            </a:pPr>
            <a:r>
              <a:rPr lang="en-US" sz="3600" dirty="0">
                <a:solidFill>
                  <a:schemeClr val="tx1"/>
                </a:solidFill>
              </a:rPr>
              <a:t>OUs, Forests, Trusts</a:t>
            </a:r>
          </a:p>
          <a:p>
            <a:pPr marL="571500" indent="-571500">
              <a:buFont typeface="Arial" panose="020B0604020202020204" pitchFamily="34" charset="0"/>
              <a:buChar char="•"/>
            </a:pPr>
            <a:endParaRPr lang="en-US" sz="3600" dirty="0">
              <a:solidFill>
                <a:schemeClr val="tx1"/>
              </a:solidFill>
            </a:endParaRPr>
          </a:p>
          <a:p>
            <a:endParaRPr lang="en-US" sz="3600" dirty="0">
              <a:solidFill>
                <a:schemeClr val="tx1"/>
              </a:solidFill>
            </a:endParaRPr>
          </a:p>
        </p:txBody>
      </p:sp>
      <p:sp>
        <p:nvSpPr>
          <p:cNvPr id="2" name="AutoShape 2" descr="Image result for azure active directory">
            <a:extLst>
              <a:ext uri="{FF2B5EF4-FFF2-40B4-BE49-F238E27FC236}">
                <a16:creationId xmlns:a16="http://schemas.microsoft.com/office/drawing/2014/main" id="{50E3396A-4EDB-4597-9AE4-B04A70C3F1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749767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Cloud &amp; Hybrid</a:t>
            </a:r>
          </a:p>
        </p:txBody>
      </p:sp>
      <p:sp>
        <p:nvSpPr>
          <p:cNvPr id="2" name="AutoShape 2" descr="Image result for azure active directory">
            <a:extLst>
              <a:ext uri="{FF2B5EF4-FFF2-40B4-BE49-F238E27FC236}">
                <a16:creationId xmlns:a16="http://schemas.microsoft.com/office/drawing/2014/main" id="{50E3396A-4EDB-4597-9AE4-B04A70C3F1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6150" name="Picture 6" descr="Related image">
            <a:extLst>
              <a:ext uri="{FF2B5EF4-FFF2-40B4-BE49-F238E27FC236}">
                <a16:creationId xmlns:a16="http://schemas.microsoft.com/office/drawing/2014/main" id="{C3DF6617-1E90-48CF-B314-1A7CD892BF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437" y="1445775"/>
            <a:ext cx="11093346" cy="3966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288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Cloud Native Solutions</a:t>
            </a:r>
          </a:p>
        </p:txBody>
      </p:sp>
      <p:sp>
        <p:nvSpPr>
          <p:cNvPr id="2" name="AutoShape 2" descr="Image result for azure active directory">
            <a:extLst>
              <a:ext uri="{FF2B5EF4-FFF2-40B4-BE49-F238E27FC236}">
                <a16:creationId xmlns:a16="http://schemas.microsoft.com/office/drawing/2014/main" id="{50E3396A-4EDB-4597-9AE4-B04A70C3F1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5122" name="Picture 2" descr="Image result for windows 10">
            <a:extLst>
              <a:ext uri="{FF2B5EF4-FFF2-40B4-BE49-F238E27FC236}">
                <a16:creationId xmlns:a16="http://schemas.microsoft.com/office/drawing/2014/main" id="{09B72107-2878-46E6-BA0C-BBFB75791E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30220"/>
            <a:ext cx="3797559" cy="379755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intune logo">
            <a:extLst>
              <a:ext uri="{FF2B5EF4-FFF2-40B4-BE49-F238E27FC236}">
                <a16:creationId xmlns:a16="http://schemas.microsoft.com/office/drawing/2014/main" id="{7F967E0F-DA5E-4D87-906E-000F1DFD09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1438" y="1936293"/>
            <a:ext cx="4482051" cy="2859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3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AD Domain Services</a:t>
            </a:r>
          </a:p>
        </p:txBody>
      </p:sp>
      <p:sp>
        <p:nvSpPr>
          <p:cNvPr id="2" name="AutoShape 2" descr="Image result for azure active directory">
            <a:extLst>
              <a:ext uri="{FF2B5EF4-FFF2-40B4-BE49-F238E27FC236}">
                <a16:creationId xmlns:a16="http://schemas.microsoft.com/office/drawing/2014/main" id="{50E3396A-4EDB-4597-9AE4-B04A70C3F1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8198" name="Picture 6" descr="Related image">
            <a:extLst>
              <a:ext uri="{FF2B5EF4-FFF2-40B4-BE49-F238E27FC236}">
                <a16:creationId xmlns:a16="http://schemas.microsoft.com/office/drawing/2014/main" id="{38EEE23A-728C-430C-8523-3E0C468734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425" y="1332528"/>
            <a:ext cx="8896350" cy="520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752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Light Gray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7DC80C9C-86B1-4F35-B460-A3753A68F4C0}"/>
    </a:ext>
  </a:extLst>
</a:theme>
</file>

<file path=ppt/theme/theme3.xml><?xml version="1.0" encoding="utf-8"?>
<a:theme xmlns:a="http://schemas.openxmlformats.org/drawingml/2006/main" name="Black Template">
  <a:themeElements>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E6C05D82-8231-4D94-9271-2A2C15F57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e4aa919a-b200-49cb-beca-4c7e0810321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78A2EBC6E34694C80F43E94FCA993B5" ma:contentTypeVersion="14" ma:contentTypeDescription="Create a new document." ma:contentTypeScope="" ma:versionID="1a7ced39ac191f9ec8deffde533b0c1c">
  <xsd:schema xmlns:xsd="http://www.w3.org/2001/XMLSchema" xmlns:xs="http://www.w3.org/2001/XMLSchema" xmlns:p="http://schemas.microsoft.com/office/2006/metadata/properties" xmlns:ns1="http://schemas.microsoft.com/sharepoint/v3" xmlns:ns2="e4aa919a-b200-49cb-beca-4c7e0810321e" xmlns:ns3="06670dda-0291-4061-b6e0-f6c0cb392c51" targetNamespace="http://schemas.microsoft.com/office/2006/metadata/properties" ma:root="true" ma:fieldsID="bedea8c8816a4e5934c808becd103583" ns1:_="" ns2:_="" ns3:_="">
    <xsd:import namespace="http://schemas.microsoft.com/sharepoint/v3"/>
    <xsd:import namespace="e4aa919a-b200-49cb-beca-4c7e0810321e"/>
    <xsd:import namespace="06670dda-0291-4061-b6e0-f6c0cb392c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aa919a-b200-49cb-beca-4c7e081032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670dda-0291-4061-b6e0-f6c0cb392c5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sharepoint/v3"/>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06670dda-0291-4061-b6e0-f6c0cb392c51"/>
    <ds:schemaRef ds:uri="e4aa919a-b200-49cb-beca-4c7e0810321e"/>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0BB3C309-8520-4616-80FC-2CB10D5B8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4aa919a-b200-49cb-beca-4c7e0810321e"/>
    <ds:schemaRef ds:uri="06670dda-0291-4061-b6e0-f6c0cb392c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Microsoft_Ignite_The_Tour_2019_16x9_Breakout_Template</Template>
  <TotalTime>76</TotalTime>
  <Words>337</Words>
  <Application>Microsoft Office PowerPoint</Application>
  <PresentationFormat>Widescreen</PresentationFormat>
  <Paragraphs>59</Paragraphs>
  <Slides>11</Slides>
  <Notes>8</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vt:i4>
      </vt:variant>
    </vt:vector>
  </HeadingPairs>
  <TitlesOfParts>
    <vt:vector size="20" baseType="lpstr">
      <vt:lpstr>Arial</vt:lpstr>
      <vt:lpstr>Consolas</vt:lpstr>
      <vt:lpstr>Metropolis</vt:lpstr>
      <vt:lpstr>Segoe UI</vt:lpstr>
      <vt:lpstr>Segoe UI Semibold</vt:lpstr>
      <vt:lpstr>Wingdings</vt:lpstr>
      <vt:lpstr>White Template</vt:lpstr>
      <vt:lpstr>Light Gray Template</vt:lpstr>
      <vt:lpstr>Black Template</vt:lpstr>
      <vt:lpstr>PowerPoint Presentation</vt:lpstr>
      <vt:lpstr>Azure Active Directory is not Active Directory</vt:lpstr>
      <vt:lpstr>About Me</vt:lpstr>
      <vt:lpstr>Azure Active Directory is not Active Directory</vt:lpstr>
      <vt:lpstr>Azure AD Features</vt:lpstr>
      <vt:lpstr>Azure AD Doesn’t Support</vt:lpstr>
      <vt:lpstr>Cloud &amp; Hybrid</vt:lpstr>
      <vt:lpstr>Cloud Native Solutions</vt:lpstr>
      <vt:lpstr>Azure AD Domain Services</vt:lpstr>
      <vt:lpstr>IaaS Domain Controllers</vt:lpstr>
      <vt:lpstr>About Me</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Cogan, Sam (Cambridge)</dc:creator>
  <cp:keywords>Microsoft Ignite The Tour FY20</cp:keywords>
  <dc:description/>
  <cp:lastModifiedBy>Cogan, Sam (Cambridge)</cp:lastModifiedBy>
  <cp:revision>10</cp:revision>
  <dcterms:created xsi:type="dcterms:W3CDTF">2020-01-08T19:39:33Z</dcterms:created>
  <dcterms:modified xsi:type="dcterms:W3CDTF">2020-01-08T20:56:33Z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0x010100778A2EBC6E34694C80F43E94FCA993B5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9c700311-1b20-487f-9129-30717d50ca8e_Enabled">
    <vt:lpwstr>True</vt:lpwstr>
  </property>
  <property fmtid="{D5CDD505-2E9C-101B-9397-08002B2CF9AE}" pid="12" name="MSIP_Label_9c700311-1b20-487f-9129-30717d50ca8e_SiteId">
    <vt:lpwstr>76e3921f-489b-4b7e-9547-9ea297add9b5</vt:lpwstr>
  </property>
  <property fmtid="{D5CDD505-2E9C-101B-9397-08002B2CF9AE}" pid="13" name="MSIP_Label_9c700311-1b20-487f-9129-30717d50ca8e_Owner">
    <vt:lpwstr>Sam.Cogan@towerswatson.com</vt:lpwstr>
  </property>
  <property fmtid="{D5CDD505-2E9C-101B-9397-08002B2CF9AE}" pid="14" name="MSIP_Label_9c700311-1b20-487f-9129-30717d50ca8e_SetDate">
    <vt:lpwstr>2020-01-08T19:40:00.8126942Z</vt:lpwstr>
  </property>
  <property fmtid="{D5CDD505-2E9C-101B-9397-08002B2CF9AE}" pid="15" name="MSIP_Label_9c700311-1b20-487f-9129-30717d50ca8e_Name">
    <vt:lpwstr>Confidential</vt:lpwstr>
  </property>
  <property fmtid="{D5CDD505-2E9C-101B-9397-08002B2CF9AE}" pid="16" name="MSIP_Label_9c700311-1b20-487f-9129-30717d50ca8e_Application">
    <vt:lpwstr>Microsoft Azure Information Protection</vt:lpwstr>
  </property>
  <property fmtid="{D5CDD505-2E9C-101B-9397-08002B2CF9AE}" pid="17" name="MSIP_Label_9c700311-1b20-487f-9129-30717d50ca8e_ActionId">
    <vt:lpwstr>1d5a11f5-5f50-4f8a-a8b0-49de86e00fb6</vt:lpwstr>
  </property>
  <property fmtid="{D5CDD505-2E9C-101B-9397-08002B2CF9AE}" pid="18" name="MSIP_Label_9c700311-1b20-487f-9129-30717d50ca8e_Extended_MSFT_Method">
    <vt:lpwstr>Automatic</vt:lpwstr>
  </property>
  <property fmtid="{D5CDD505-2E9C-101B-9397-08002B2CF9AE}" pid="19" name="MSIP_Label_d347b247-e90e-43a3-9d7b-004f14ae6873_Enabled">
    <vt:lpwstr>True</vt:lpwstr>
  </property>
  <property fmtid="{D5CDD505-2E9C-101B-9397-08002B2CF9AE}" pid="20" name="MSIP_Label_d347b247-e90e-43a3-9d7b-004f14ae6873_SiteId">
    <vt:lpwstr>76e3921f-489b-4b7e-9547-9ea297add9b5</vt:lpwstr>
  </property>
  <property fmtid="{D5CDD505-2E9C-101B-9397-08002B2CF9AE}" pid="21" name="MSIP_Label_d347b247-e90e-43a3-9d7b-004f14ae6873_Owner">
    <vt:lpwstr>Sam.Cogan@towerswatson.com</vt:lpwstr>
  </property>
  <property fmtid="{D5CDD505-2E9C-101B-9397-08002B2CF9AE}" pid="22" name="MSIP_Label_d347b247-e90e-43a3-9d7b-004f14ae6873_SetDate">
    <vt:lpwstr>2020-01-08T19:40:00.8126942Z</vt:lpwstr>
  </property>
  <property fmtid="{D5CDD505-2E9C-101B-9397-08002B2CF9AE}" pid="23" name="MSIP_Label_d347b247-e90e-43a3-9d7b-004f14ae6873_Name">
    <vt:lpwstr>Anyone (No Protection)</vt:lpwstr>
  </property>
  <property fmtid="{D5CDD505-2E9C-101B-9397-08002B2CF9AE}" pid="24" name="MSIP_Label_d347b247-e90e-43a3-9d7b-004f14ae6873_Application">
    <vt:lpwstr>Microsoft Azure Information Protection</vt:lpwstr>
  </property>
  <property fmtid="{D5CDD505-2E9C-101B-9397-08002B2CF9AE}" pid="25" name="MSIP_Label_d347b247-e90e-43a3-9d7b-004f14ae6873_ActionId">
    <vt:lpwstr>1d5a11f5-5f50-4f8a-a8b0-49de86e00fb6</vt:lpwstr>
  </property>
  <property fmtid="{D5CDD505-2E9C-101B-9397-08002B2CF9AE}" pid="26" name="MSIP_Label_d347b247-e90e-43a3-9d7b-004f14ae6873_Parent">
    <vt:lpwstr>9c700311-1b20-487f-9129-30717d50ca8e</vt:lpwstr>
  </property>
  <property fmtid="{D5CDD505-2E9C-101B-9397-08002B2CF9AE}" pid="27" name="MSIP_Label_d347b247-e90e-43a3-9d7b-004f14ae6873_Extended_MSFT_Method">
    <vt:lpwstr>Automatic</vt:lpwstr>
  </property>
  <property fmtid="{D5CDD505-2E9C-101B-9397-08002B2CF9AE}" pid="28" name="MSIP_Label_f42aa342-8706-4288-bd11-ebb85995028c_Enabled">
    <vt:lpwstr>True</vt:lpwstr>
  </property>
  <property fmtid="{D5CDD505-2E9C-101B-9397-08002B2CF9AE}" pid="29" name="MSIP_Label_f42aa342-8706-4288-bd11-ebb85995028c_SiteId">
    <vt:lpwstr>72f988bf-86f1-41af-91ab-2d7cd011db47</vt:lpwstr>
  </property>
  <property fmtid="{D5CDD505-2E9C-101B-9397-08002B2CF9AE}" pid="30" name="MSIP_Label_f42aa342-8706-4288-bd11-ebb85995028c_Owner">
    <vt:lpwstr>maryfj@microsoft.com</vt:lpwstr>
  </property>
  <property fmtid="{D5CDD505-2E9C-101B-9397-08002B2CF9AE}" pid="31" name="MSIP_Label_f42aa342-8706-4288-bd11-ebb85995028c_SetDate">
    <vt:lpwstr>2017-08-29T14:27:20.8568347-07:00</vt:lpwstr>
  </property>
  <property fmtid="{D5CDD505-2E9C-101B-9397-08002B2CF9AE}" pid="32" name="MSIP_Label_f42aa342-8706-4288-bd11-ebb85995028c_Name">
    <vt:lpwstr>General</vt:lpwstr>
  </property>
  <property fmtid="{D5CDD505-2E9C-101B-9397-08002B2CF9AE}" pid="33" name="MSIP_Label_f42aa342-8706-4288-bd11-ebb85995028c_Application">
    <vt:lpwstr>Microsoft Azure Information Protection</vt:lpwstr>
  </property>
  <property fmtid="{D5CDD505-2E9C-101B-9397-08002B2CF9AE}" pid="34" name="MSIP_Label_f42aa342-8706-4288-bd11-ebb85995028c_Extended_MSFT_Method">
    <vt:lpwstr>Automatic</vt:lpwstr>
  </property>
  <property fmtid="{D5CDD505-2E9C-101B-9397-08002B2CF9AE}" pid="35" name="Sensitivity">
    <vt:lpwstr>Confidential Anyone (No Protection) General</vt:lpwstr>
  </property>
</Properties>
</file>