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58"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8/31/2018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8/31/2018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8/31/2018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8/31/2018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8/31/2018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8/31/2018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8/31/2018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FEFC7-97BA-4B06-9D99-7D67A6FFF0AF}"/>
              </a:ext>
            </a:extLst>
          </p:cNvPr>
          <p:cNvSpPr>
            <a:spLocks noGrp="1"/>
          </p:cNvSpPr>
          <p:nvPr>
            <p:ph type="ctrTitle"/>
          </p:nvPr>
        </p:nvSpPr>
        <p:spPr/>
        <p:txBody>
          <a:bodyPr/>
          <a:lstStyle/>
          <a:p>
            <a:r>
              <a:rPr lang="en-US" b="1" dirty="0" err="1"/>
              <a:t>Metrodata</a:t>
            </a:r>
            <a:r>
              <a:rPr lang="en-US" b="1" dirty="0"/>
              <a:t> innovation</a:t>
            </a:r>
            <a:endParaRPr lang="en-US" dirty="0"/>
          </a:p>
        </p:txBody>
      </p:sp>
      <p:sp>
        <p:nvSpPr>
          <p:cNvPr id="3" name="Subtitle 2">
            <a:extLst>
              <a:ext uri="{FF2B5EF4-FFF2-40B4-BE49-F238E27FC236}">
                <a16:creationId xmlns:a16="http://schemas.microsoft.com/office/drawing/2014/main" id="{975CCDA8-731F-4AC3-A586-CC1D880AF9B6}"/>
              </a:ext>
            </a:extLst>
          </p:cNvPr>
          <p:cNvSpPr>
            <a:spLocks noGrp="1"/>
          </p:cNvSpPr>
          <p:nvPr>
            <p:ph type="subTitle" idx="1"/>
          </p:nvPr>
        </p:nvSpPr>
        <p:spPr/>
        <p:txBody>
          <a:bodyPr/>
          <a:lstStyle/>
          <a:p>
            <a:r>
              <a:rPr lang="en-US" dirty="0"/>
              <a:t>Sharing knowledge and issue tracking using </a:t>
            </a:r>
            <a:r>
              <a:rPr lang="en-US" dirty="0" err="1"/>
              <a:t>github</a:t>
            </a:r>
            <a:endParaRPr lang="en-US" dirty="0"/>
          </a:p>
        </p:txBody>
      </p:sp>
    </p:spTree>
    <p:extLst>
      <p:ext uri="{BB962C8B-B14F-4D97-AF65-F5344CB8AC3E}">
        <p14:creationId xmlns:p14="http://schemas.microsoft.com/office/powerpoint/2010/main" val="3377100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89DD4-8433-4D31-AD2A-72194571BEA7}"/>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16817798-5A85-4077-8E07-97BC08EE4FAD}"/>
              </a:ext>
            </a:extLst>
          </p:cNvPr>
          <p:cNvSpPr>
            <a:spLocks noGrp="1"/>
          </p:cNvSpPr>
          <p:nvPr>
            <p:ph idx="1"/>
          </p:nvPr>
        </p:nvSpPr>
        <p:spPr/>
        <p:txBody>
          <a:bodyPr/>
          <a:lstStyle/>
          <a:p>
            <a:r>
              <a:rPr lang="en-US" dirty="0"/>
              <a:t>Technical </a:t>
            </a:r>
            <a:r>
              <a:rPr lang="en-US" dirty="0" err="1"/>
              <a:t>sering</a:t>
            </a:r>
            <a:r>
              <a:rPr lang="en-US" dirty="0"/>
              <a:t> </a:t>
            </a:r>
            <a:r>
              <a:rPr lang="en-US" dirty="0" err="1"/>
              <a:t>menemukan</a:t>
            </a:r>
            <a:r>
              <a:rPr lang="en-US" dirty="0"/>
              <a:t> error yang </a:t>
            </a:r>
            <a:r>
              <a:rPr lang="en-US" dirty="0" err="1"/>
              <a:t>sama</a:t>
            </a:r>
            <a:r>
              <a:rPr lang="en-US" dirty="0"/>
              <a:t> di customer </a:t>
            </a:r>
            <a:r>
              <a:rPr lang="en-US" dirty="0" err="1"/>
              <a:t>berbeda</a:t>
            </a:r>
            <a:endParaRPr lang="en-US" dirty="0"/>
          </a:p>
          <a:p>
            <a:r>
              <a:rPr lang="en-US" dirty="0"/>
              <a:t>Hasil troubleshooting </a:t>
            </a:r>
            <a:r>
              <a:rPr lang="en-US" dirty="0" err="1"/>
              <a:t>kurang</a:t>
            </a:r>
            <a:r>
              <a:rPr lang="en-US" dirty="0"/>
              <a:t> </a:t>
            </a:r>
            <a:r>
              <a:rPr lang="en-US" dirty="0" err="1"/>
              <a:t>terorganisir</a:t>
            </a:r>
            <a:r>
              <a:rPr lang="en-US" dirty="0"/>
              <a:t>, </a:t>
            </a:r>
            <a:r>
              <a:rPr lang="en-US" dirty="0" err="1"/>
              <a:t>biasanya</a:t>
            </a:r>
            <a:r>
              <a:rPr lang="en-US" dirty="0"/>
              <a:t> </a:t>
            </a:r>
            <a:r>
              <a:rPr lang="en-US" dirty="0" err="1"/>
              <a:t>hanya</a:t>
            </a:r>
            <a:r>
              <a:rPr lang="en-US" dirty="0"/>
              <a:t> </a:t>
            </a:r>
            <a:r>
              <a:rPr lang="en-US" dirty="0" err="1"/>
              <a:t>tersimpan</a:t>
            </a:r>
            <a:r>
              <a:rPr lang="en-US" dirty="0"/>
              <a:t> di notepad, email </a:t>
            </a:r>
            <a:r>
              <a:rPr lang="en-US" dirty="0" err="1"/>
              <a:t>atau</a:t>
            </a:r>
            <a:r>
              <a:rPr lang="en-US" dirty="0"/>
              <a:t> group </a:t>
            </a:r>
            <a:r>
              <a:rPr lang="en-US" dirty="0" err="1"/>
              <a:t>whatsapp</a:t>
            </a:r>
            <a:endParaRPr lang="en-US" dirty="0"/>
          </a:p>
          <a:p>
            <a:r>
              <a:rPr lang="en-US" dirty="0" err="1"/>
              <a:t>Ketika</a:t>
            </a:r>
            <a:r>
              <a:rPr lang="en-US" dirty="0"/>
              <a:t> </a:t>
            </a:r>
            <a:r>
              <a:rPr lang="en-US" dirty="0" err="1"/>
              <a:t>dibutuhkan</a:t>
            </a:r>
            <a:r>
              <a:rPr lang="en-US" dirty="0"/>
              <a:t> </a:t>
            </a:r>
            <a:r>
              <a:rPr lang="en-US" dirty="0" err="1"/>
              <a:t>lupa</a:t>
            </a:r>
            <a:r>
              <a:rPr lang="en-US" dirty="0"/>
              <a:t> </a:t>
            </a:r>
            <a:r>
              <a:rPr lang="en-US" dirty="0" err="1"/>
              <a:t>ditaruh</a:t>
            </a:r>
            <a:r>
              <a:rPr lang="en-US" dirty="0"/>
              <a:t> </a:t>
            </a:r>
            <a:r>
              <a:rPr lang="en-US" dirty="0" err="1"/>
              <a:t>dimana</a:t>
            </a:r>
            <a:endParaRPr lang="en-US" dirty="0"/>
          </a:p>
          <a:p>
            <a:r>
              <a:rPr lang="en-US" dirty="0" err="1"/>
              <a:t>Adanya</a:t>
            </a:r>
            <a:r>
              <a:rPr lang="en-US" dirty="0"/>
              <a:t> </a:t>
            </a:r>
            <a:r>
              <a:rPr lang="en-US" dirty="0" err="1"/>
              <a:t>anggota</a:t>
            </a:r>
            <a:r>
              <a:rPr lang="en-US" dirty="0"/>
              <a:t> team yang </a:t>
            </a:r>
            <a:r>
              <a:rPr lang="en-US" dirty="0" err="1"/>
              <a:t>baru</a:t>
            </a:r>
            <a:r>
              <a:rPr lang="en-US" dirty="0"/>
              <a:t> yang </a:t>
            </a:r>
            <a:r>
              <a:rPr lang="en-US" dirty="0" err="1"/>
              <a:t>perlu</a:t>
            </a:r>
            <a:r>
              <a:rPr lang="en-US" dirty="0"/>
              <a:t> di training </a:t>
            </a:r>
            <a:r>
              <a:rPr lang="en-US" dirty="0" err="1"/>
              <a:t>cara</a:t>
            </a:r>
            <a:r>
              <a:rPr lang="en-US" dirty="0"/>
              <a:t> install/configure </a:t>
            </a:r>
          </a:p>
        </p:txBody>
      </p:sp>
    </p:spTree>
    <p:extLst>
      <p:ext uri="{BB962C8B-B14F-4D97-AF65-F5344CB8AC3E}">
        <p14:creationId xmlns:p14="http://schemas.microsoft.com/office/powerpoint/2010/main" val="3612307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8B4DD-4985-4673-8410-62FE10B1C376}"/>
              </a:ext>
            </a:extLst>
          </p:cNvPr>
          <p:cNvSpPr>
            <a:spLocks noGrp="1"/>
          </p:cNvSpPr>
          <p:nvPr>
            <p:ph type="title"/>
          </p:nvPr>
        </p:nvSpPr>
        <p:spPr/>
        <p:txBody>
          <a:bodyPr/>
          <a:lstStyle/>
          <a:p>
            <a:r>
              <a:rPr lang="en-US" dirty="0"/>
              <a:t>What is </a:t>
            </a:r>
            <a:r>
              <a:rPr lang="en-US" dirty="0" err="1"/>
              <a:t>github</a:t>
            </a:r>
            <a:endParaRPr lang="en-US" dirty="0"/>
          </a:p>
        </p:txBody>
      </p:sp>
      <p:sp>
        <p:nvSpPr>
          <p:cNvPr id="3" name="Content Placeholder 2">
            <a:extLst>
              <a:ext uri="{FF2B5EF4-FFF2-40B4-BE49-F238E27FC236}">
                <a16:creationId xmlns:a16="http://schemas.microsoft.com/office/drawing/2014/main" id="{64288FE3-6D43-4598-8A82-35DEE5AD0F9F}"/>
              </a:ext>
            </a:extLst>
          </p:cNvPr>
          <p:cNvSpPr>
            <a:spLocks noGrp="1"/>
          </p:cNvSpPr>
          <p:nvPr>
            <p:ph idx="1"/>
          </p:nvPr>
        </p:nvSpPr>
        <p:spPr/>
        <p:txBody>
          <a:bodyPr/>
          <a:lstStyle/>
          <a:p>
            <a:r>
              <a:rPr lang="en-GB" dirty="0"/>
              <a:t>GitHub Inc. is a web-based hosting service for version control using Git. It is mostly used for computer code. It offers all of the distributed version control and source code management (SCM) functionality of Git as well as adding its own features. It provides access control and several collaboration features such as bug tracking, feature requests, task management, and wikis for every project.</a:t>
            </a:r>
            <a:endParaRPr lang="en-US" dirty="0"/>
          </a:p>
        </p:txBody>
      </p:sp>
    </p:spTree>
    <p:extLst>
      <p:ext uri="{BB962C8B-B14F-4D97-AF65-F5344CB8AC3E}">
        <p14:creationId xmlns:p14="http://schemas.microsoft.com/office/powerpoint/2010/main" val="21244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67C10-C7CD-4CB8-B5CD-4E9810A51D17}"/>
              </a:ext>
            </a:extLst>
          </p:cNvPr>
          <p:cNvSpPr>
            <a:spLocks noGrp="1"/>
          </p:cNvSpPr>
          <p:nvPr>
            <p:ph type="title"/>
          </p:nvPr>
        </p:nvSpPr>
        <p:spPr/>
        <p:txBody>
          <a:bodyPr/>
          <a:lstStyle/>
          <a:p>
            <a:r>
              <a:rPr lang="en-US" dirty="0"/>
              <a:t>How to use</a:t>
            </a:r>
          </a:p>
        </p:txBody>
      </p:sp>
      <p:sp>
        <p:nvSpPr>
          <p:cNvPr id="3" name="Content Placeholder 2">
            <a:extLst>
              <a:ext uri="{FF2B5EF4-FFF2-40B4-BE49-F238E27FC236}">
                <a16:creationId xmlns:a16="http://schemas.microsoft.com/office/drawing/2014/main" id="{8C99906D-6AEC-452E-889C-941B0D1B5755}"/>
              </a:ext>
            </a:extLst>
          </p:cNvPr>
          <p:cNvSpPr>
            <a:spLocks noGrp="1"/>
          </p:cNvSpPr>
          <p:nvPr>
            <p:ph idx="1"/>
          </p:nvPr>
        </p:nvSpPr>
        <p:spPr/>
        <p:txBody>
          <a:bodyPr/>
          <a:lstStyle/>
          <a:p>
            <a:r>
              <a:rPr lang="en-US" dirty="0"/>
              <a:t>Repository and forking repository</a:t>
            </a:r>
          </a:p>
          <a:p>
            <a:r>
              <a:rPr lang="en-US" dirty="0"/>
              <a:t>Pull/push request</a:t>
            </a:r>
          </a:p>
          <a:p>
            <a:r>
              <a:rPr lang="en-US" dirty="0"/>
              <a:t>Social networking</a:t>
            </a:r>
          </a:p>
          <a:p>
            <a:r>
              <a:rPr lang="en-US" dirty="0"/>
              <a:t>Changelogs</a:t>
            </a:r>
          </a:p>
        </p:txBody>
      </p:sp>
    </p:spTree>
    <p:extLst>
      <p:ext uri="{BB962C8B-B14F-4D97-AF65-F5344CB8AC3E}">
        <p14:creationId xmlns:p14="http://schemas.microsoft.com/office/powerpoint/2010/main" val="1835295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3DF3A-0733-4D5B-9561-0ED73053E41C}"/>
              </a:ext>
            </a:extLst>
          </p:cNvPr>
          <p:cNvSpPr>
            <a:spLocks noGrp="1"/>
          </p:cNvSpPr>
          <p:nvPr>
            <p:ph type="title"/>
          </p:nvPr>
        </p:nvSpPr>
        <p:spPr/>
        <p:txBody>
          <a:bodyPr/>
          <a:lstStyle/>
          <a:p>
            <a:r>
              <a:rPr lang="en-US" dirty="0"/>
              <a:t>Why </a:t>
            </a:r>
            <a:r>
              <a:rPr lang="en-US" dirty="0" err="1"/>
              <a:t>github</a:t>
            </a:r>
            <a:endParaRPr lang="en-US" dirty="0"/>
          </a:p>
        </p:txBody>
      </p:sp>
      <p:sp>
        <p:nvSpPr>
          <p:cNvPr id="3" name="Content Placeholder 2">
            <a:extLst>
              <a:ext uri="{FF2B5EF4-FFF2-40B4-BE49-F238E27FC236}">
                <a16:creationId xmlns:a16="http://schemas.microsoft.com/office/drawing/2014/main" id="{3D8D890E-A65B-4AD5-A229-6219844757EE}"/>
              </a:ext>
            </a:extLst>
          </p:cNvPr>
          <p:cNvSpPr>
            <a:spLocks noGrp="1"/>
          </p:cNvSpPr>
          <p:nvPr>
            <p:ph idx="1"/>
          </p:nvPr>
        </p:nvSpPr>
        <p:spPr/>
        <p:txBody>
          <a:bodyPr/>
          <a:lstStyle/>
          <a:p>
            <a:r>
              <a:rPr lang="en-US" dirty="0" err="1"/>
              <a:t>Github</a:t>
            </a:r>
            <a:r>
              <a:rPr lang="en-US" dirty="0"/>
              <a:t> </a:t>
            </a:r>
            <a:r>
              <a:rPr lang="en-US" dirty="0" err="1"/>
              <a:t>menyediakan</a:t>
            </a:r>
            <a:r>
              <a:rPr lang="en-US" dirty="0"/>
              <a:t> </a:t>
            </a:r>
            <a:r>
              <a:rPr lang="en-US" dirty="0" err="1"/>
              <a:t>layanan</a:t>
            </a:r>
            <a:r>
              <a:rPr lang="en-US" dirty="0"/>
              <a:t> git yang online</a:t>
            </a:r>
          </a:p>
          <a:p>
            <a:r>
              <a:rPr lang="en-US" dirty="0" err="1"/>
              <a:t>Menyediakan</a:t>
            </a:r>
            <a:r>
              <a:rPr lang="en-US" dirty="0"/>
              <a:t> repository </a:t>
            </a:r>
            <a:r>
              <a:rPr lang="en-US" dirty="0" err="1"/>
              <a:t>untuk</a:t>
            </a:r>
            <a:r>
              <a:rPr lang="en-US" dirty="0"/>
              <a:t> </a:t>
            </a:r>
            <a:r>
              <a:rPr lang="en-US" dirty="0" err="1"/>
              <a:t>menaruh</a:t>
            </a:r>
            <a:r>
              <a:rPr lang="en-US" dirty="0"/>
              <a:t> </a:t>
            </a:r>
            <a:r>
              <a:rPr lang="en-US" dirty="0" err="1"/>
              <a:t>sourcecode</a:t>
            </a:r>
            <a:r>
              <a:rPr lang="en-US" dirty="0"/>
              <a:t>/configuration </a:t>
            </a:r>
            <a:r>
              <a:rPr lang="en-US" dirty="0" err="1"/>
              <a:t>dengan</a:t>
            </a:r>
            <a:r>
              <a:rPr lang="en-US" dirty="0"/>
              <a:t> </a:t>
            </a:r>
            <a:r>
              <a:rPr lang="en-US" dirty="0" err="1"/>
              <a:t>terorganisir</a:t>
            </a:r>
            <a:endParaRPr lang="en-US" dirty="0"/>
          </a:p>
          <a:p>
            <a:r>
              <a:rPr lang="en-US" dirty="0"/>
              <a:t>Repository </a:t>
            </a:r>
            <a:r>
              <a:rPr lang="en-US" dirty="0" err="1"/>
              <a:t>dapat</a:t>
            </a:r>
            <a:r>
              <a:rPr lang="en-US" dirty="0"/>
              <a:t> sync </a:t>
            </a:r>
            <a:r>
              <a:rPr lang="en-US" dirty="0" err="1"/>
              <a:t>dengan</a:t>
            </a:r>
            <a:r>
              <a:rPr lang="en-US" dirty="0"/>
              <a:t> offline file</a:t>
            </a:r>
          </a:p>
          <a:p>
            <a:r>
              <a:rPr lang="en-US" dirty="0" err="1"/>
              <a:t>Menyediakan</a:t>
            </a:r>
            <a:r>
              <a:rPr lang="en-US" dirty="0"/>
              <a:t> tracking issue</a:t>
            </a:r>
          </a:p>
          <a:p>
            <a:endParaRPr lang="en-US" dirty="0"/>
          </a:p>
        </p:txBody>
      </p:sp>
    </p:spTree>
    <p:extLst>
      <p:ext uri="{BB962C8B-B14F-4D97-AF65-F5344CB8AC3E}">
        <p14:creationId xmlns:p14="http://schemas.microsoft.com/office/powerpoint/2010/main" val="679742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33265-1D3F-47A8-B595-269F7F86E4A3}"/>
              </a:ext>
            </a:extLst>
          </p:cNvPr>
          <p:cNvSpPr>
            <a:spLocks noGrp="1"/>
          </p:cNvSpPr>
          <p:nvPr>
            <p:ph type="title"/>
          </p:nvPr>
        </p:nvSpPr>
        <p:spPr/>
        <p:txBody>
          <a:bodyPr/>
          <a:lstStyle/>
          <a:p>
            <a:r>
              <a:rPr lang="en-US" dirty="0"/>
              <a:t>When and where using </a:t>
            </a:r>
            <a:r>
              <a:rPr lang="en-US" dirty="0" err="1"/>
              <a:t>github</a:t>
            </a:r>
            <a:endParaRPr lang="en-US" dirty="0"/>
          </a:p>
        </p:txBody>
      </p:sp>
      <p:sp>
        <p:nvSpPr>
          <p:cNvPr id="3" name="Content Placeholder 2">
            <a:extLst>
              <a:ext uri="{FF2B5EF4-FFF2-40B4-BE49-F238E27FC236}">
                <a16:creationId xmlns:a16="http://schemas.microsoft.com/office/drawing/2014/main" id="{F43DC1F2-05BC-435A-AAB0-AD1956EA4537}"/>
              </a:ext>
            </a:extLst>
          </p:cNvPr>
          <p:cNvSpPr>
            <a:spLocks noGrp="1"/>
          </p:cNvSpPr>
          <p:nvPr>
            <p:ph idx="1"/>
          </p:nvPr>
        </p:nvSpPr>
        <p:spPr/>
        <p:txBody>
          <a:bodyPr/>
          <a:lstStyle/>
          <a:p>
            <a:r>
              <a:rPr lang="en-US" dirty="0"/>
              <a:t>Karena online </a:t>
            </a:r>
            <a:r>
              <a:rPr lang="en-US" dirty="0" err="1"/>
              <a:t>dapat</a:t>
            </a:r>
            <a:r>
              <a:rPr lang="en-US" dirty="0"/>
              <a:t> </a:t>
            </a:r>
            <a:r>
              <a:rPr lang="en-US" dirty="0" err="1"/>
              <a:t>diakses</a:t>
            </a:r>
            <a:r>
              <a:rPr lang="en-US" dirty="0"/>
              <a:t> </a:t>
            </a:r>
            <a:r>
              <a:rPr lang="en-US" dirty="0" err="1"/>
              <a:t>dimana</a:t>
            </a:r>
            <a:r>
              <a:rPr lang="en-US" dirty="0"/>
              <a:t> </a:t>
            </a:r>
            <a:r>
              <a:rPr lang="en-US" dirty="0" err="1"/>
              <a:t>saja</a:t>
            </a:r>
            <a:r>
              <a:rPr lang="en-US" dirty="0"/>
              <a:t> </a:t>
            </a:r>
            <a:r>
              <a:rPr lang="en-US" dirty="0" err="1"/>
              <a:t>kapan</a:t>
            </a:r>
            <a:r>
              <a:rPr lang="en-US" dirty="0"/>
              <a:t> </a:t>
            </a:r>
            <a:r>
              <a:rPr lang="en-US" dirty="0" err="1"/>
              <a:t>saja</a:t>
            </a:r>
            <a:r>
              <a:rPr lang="en-US" dirty="0"/>
              <a:t> </a:t>
            </a:r>
            <a:r>
              <a:rPr lang="en-US" dirty="0" err="1"/>
              <a:t>asalkan</a:t>
            </a:r>
            <a:r>
              <a:rPr lang="en-US" dirty="0"/>
              <a:t> </a:t>
            </a:r>
            <a:r>
              <a:rPr lang="en-US" dirty="0" err="1"/>
              <a:t>ada</a:t>
            </a:r>
            <a:r>
              <a:rPr lang="en-US" dirty="0"/>
              <a:t> </a:t>
            </a:r>
            <a:r>
              <a:rPr lang="en-US" dirty="0" err="1"/>
              <a:t>koneksi</a:t>
            </a:r>
            <a:r>
              <a:rPr lang="en-US" dirty="0"/>
              <a:t> internet</a:t>
            </a:r>
          </a:p>
          <a:p>
            <a:r>
              <a:rPr lang="en-US" dirty="0" err="1"/>
              <a:t>Saat</a:t>
            </a:r>
            <a:r>
              <a:rPr lang="en-US" dirty="0"/>
              <a:t> install/configure di customer, </a:t>
            </a:r>
            <a:r>
              <a:rPr lang="en-US" dirty="0" err="1"/>
              <a:t>konfigurasi</a:t>
            </a:r>
            <a:r>
              <a:rPr lang="en-US" dirty="0"/>
              <a:t> </a:t>
            </a:r>
            <a:r>
              <a:rPr lang="en-US" dirty="0" err="1"/>
              <a:t>tersebut</a:t>
            </a:r>
            <a:r>
              <a:rPr lang="en-US" dirty="0"/>
              <a:t> </a:t>
            </a:r>
            <a:r>
              <a:rPr lang="en-US" dirty="0" err="1"/>
              <a:t>ditaruh</a:t>
            </a:r>
            <a:r>
              <a:rPr lang="en-US" dirty="0"/>
              <a:t> di </a:t>
            </a:r>
            <a:r>
              <a:rPr lang="en-US" dirty="0" err="1"/>
              <a:t>nodepad</a:t>
            </a:r>
            <a:r>
              <a:rPr lang="en-US" dirty="0"/>
              <a:t> </a:t>
            </a:r>
            <a:r>
              <a:rPr lang="en-US" dirty="0" err="1"/>
              <a:t>dengan</a:t>
            </a:r>
            <a:r>
              <a:rPr lang="en-US" dirty="0"/>
              <a:t> markdown format. Setelah </a:t>
            </a:r>
            <a:r>
              <a:rPr lang="en-US" dirty="0" err="1"/>
              <a:t>ada</a:t>
            </a:r>
            <a:r>
              <a:rPr lang="en-US" dirty="0"/>
              <a:t> </a:t>
            </a:r>
            <a:r>
              <a:rPr lang="en-US" dirty="0" err="1"/>
              <a:t>koneksi</a:t>
            </a:r>
            <a:r>
              <a:rPr lang="en-US" dirty="0"/>
              <a:t> internet sync file </a:t>
            </a:r>
            <a:r>
              <a:rPr lang="en-US" dirty="0" err="1"/>
              <a:t>tersebut</a:t>
            </a:r>
            <a:r>
              <a:rPr lang="en-US" dirty="0"/>
              <a:t> </a:t>
            </a:r>
            <a:r>
              <a:rPr lang="en-US" dirty="0" err="1"/>
              <a:t>dengan</a:t>
            </a:r>
            <a:r>
              <a:rPr lang="en-US" dirty="0"/>
              <a:t> </a:t>
            </a:r>
            <a:r>
              <a:rPr lang="en-US" dirty="0" err="1"/>
              <a:t>github</a:t>
            </a:r>
            <a:r>
              <a:rPr lang="en-US" dirty="0"/>
              <a:t> repository</a:t>
            </a:r>
          </a:p>
          <a:p>
            <a:r>
              <a:rPr lang="en-US" dirty="0" err="1"/>
              <a:t>Saat</a:t>
            </a:r>
            <a:r>
              <a:rPr lang="en-US" dirty="0"/>
              <a:t> troubleshooting di customer open issue di git issue tracking, team </a:t>
            </a:r>
            <a:r>
              <a:rPr lang="en-US" dirty="0" err="1"/>
              <a:t>akan</a:t>
            </a:r>
            <a:r>
              <a:rPr lang="en-US" dirty="0"/>
              <a:t> </a:t>
            </a:r>
            <a:r>
              <a:rPr lang="en-US" dirty="0" err="1"/>
              <a:t>berkolaborasi</a:t>
            </a:r>
            <a:r>
              <a:rPr lang="en-US" dirty="0"/>
              <a:t> </a:t>
            </a:r>
            <a:r>
              <a:rPr lang="en-US" dirty="0" err="1"/>
              <a:t>untuk</a:t>
            </a:r>
            <a:r>
              <a:rPr lang="en-US" dirty="0"/>
              <a:t> </a:t>
            </a:r>
            <a:r>
              <a:rPr lang="en-US" dirty="0" err="1"/>
              <a:t>memecahkan</a:t>
            </a:r>
            <a:r>
              <a:rPr lang="en-US" dirty="0"/>
              <a:t> issue </a:t>
            </a:r>
            <a:r>
              <a:rPr lang="en-US" dirty="0" err="1"/>
              <a:t>tersebut</a:t>
            </a:r>
            <a:r>
              <a:rPr lang="en-US" dirty="0"/>
              <a:t>.</a:t>
            </a:r>
          </a:p>
        </p:txBody>
      </p:sp>
    </p:spTree>
    <p:extLst>
      <p:ext uri="{BB962C8B-B14F-4D97-AF65-F5344CB8AC3E}">
        <p14:creationId xmlns:p14="http://schemas.microsoft.com/office/powerpoint/2010/main" val="883043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2B809-7F41-4CC0-80CC-EB8E878A597C}"/>
              </a:ext>
            </a:extLst>
          </p:cNvPr>
          <p:cNvSpPr>
            <a:spLocks noGrp="1"/>
          </p:cNvSpPr>
          <p:nvPr>
            <p:ph type="title"/>
          </p:nvPr>
        </p:nvSpPr>
        <p:spPr/>
        <p:txBody>
          <a:bodyPr/>
          <a:lstStyle/>
          <a:p>
            <a:r>
              <a:rPr lang="en-US" dirty="0"/>
              <a:t>Who’s using </a:t>
            </a:r>
            <a:r>
              <a:rPr lang="en-US" dirty="0" err="1"/>
              <a:t>github</a:t>
            </a:r>
            <a:endParaRPr lang="en-US" dirty="0"/>
          </a:p>
        </p:txBody>
      </p:sp>
      <p:sp>
        <p:nvSpPr>
          <p:cNvPr id="3" name="Content Placeholder 2">
            <a:extLst>
              <a:ext uri="{FF2B5EF4-FFF2-40B4-BE49-F238E27FC236}">
                <a16:creationId xmlns:a16="http://schemas.microsoft.com/office/drawing/2014/main" id="{CCE509AD-D16A-4452-9819-1188E54ECBDC}"/>
              </a:ext>
            </a:extLst>
          </p:cNvPr>
          <p:cNvSpPr>
            <a:spLocks noGrp="1"/>
          </p:cNvSpPr>
          <p:nvPr>
            <p:ph idx="1"/>
          </p:nvPr>
        </p:nvSpPr>
        <p:spPr/>
        <p:txBody>
          <a:bodyPr/>
          <a:lstStyle/>
          <a:p>
            <a:r>
              <a:rPr lang="en-US" dirty="0"/>
              <a:t>Technical consultant di team</a:t>
            </a:r>
          </a:p>
          <a:p>
            <a:r>
              <a:rPr lang="en-US" dirty="0"/>
              <a:t>Expert/</a:t>
            </a:r>
            <a:r>
              <a:rPr lang="en-US" dirty="0" err="1"/>
              <a:t>pakar</a:t>
            </a:r>
            <a:r>
              <a:rPr lang="en-US" dirty="0"/>
              <a:t> lain di internet</a:t>
            </a:r>
          </a:p>
        </p:txBody>
      </p:sp>
    </p:spTree>
    <p:extLst>
      <p:ext uri="{BB962C8B-B14F-4D97-AF65-F5344CB8AC3E}">
        <p14:creationId xmlns:p14="http://schemas.microsoft.com/office/powerpoint/2010/main" val="36153257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18</TotalTime>
  <Words>243</Words>
  <Application>Microsoft Office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Tw Cen MT</vt:lpstr>
      <vt:lpstr>Circuit</vt:lpstr>
      <vt:lpstr>Metrodata innovation</vt:lpstr>
      <vt:lpstr>background</vt:lpstr>
      <vt:lpstr>What is github</vt:lpstr>
      <vt:lpstr>How to use</vt:lpstr>
      <vt:lpstr>Why github</vt:lpstr>
      <vt:lpstr>When and where using github</vt:lpstr>
      <vt:lpstr>Who’s using github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Metrodata innovation</dc:title>
  <dc:creator>fatih anantamukhta</dc:creator>
  <cp:lastModifiedBy>fatih anantamukhta</cp:lastModifiedBy>
  <cp:revision>4</cp:revision>
  <dcterms:created xsi:type="dcterms:W3CDTF">2018-08-30T23:07:38Z</dcterms:created>
  <dcterms:modified xsi:type="dcterms:W3CDTF">2018-08-31T04:00:02Z</dcterms:modified>
</cp:coreProperties>
</file>