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9" autoAdjust="0"/>
    <p:restoredTop sz="85665" autoAdjust="0"/>
  </p:normalViewPr>
  <p:slideViewPr>
    <p:cSldViewPr snapToGrid="0">
      <p:cViewPr varScale="1">
        <p:scale>
          <a:sx n="108" d="100"/>
          <a:sy n="108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5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7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3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1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9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9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12D574-25AB-4ED9-A06D-4279CBFE7127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6E2E74-06CA-4173-B7B0-204D27B1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70E1C9-C9F9-481F-894F-6978A15CF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201" y="965200"/>
            <a:ext cx="10286108" cy="492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95FB36-9688-49FD-8F26-AD607176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347" y="1129284"/>
            <a:ext cx="9957816" cy="45994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677" y="1742547"/>
            <a:ext cx="9149156" cy="26447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Price Modeling </a:t>
            </a:r>
            <a:br>
              <a:rPr lang="en-US" sz="4800" dirty="0"/>
            </a:br>
            <a:r>
              <a:rPr lang="en-US" sz="3200" dirty="0"/>
              <a:t>Big Mountain Resort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8DFF79-735F-44E8-8B9C-D1F28BED7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600" y="4663440"/>
            <a:ext cx="1828800" cy="0"/>
          </a:xfrm>
          <a:prstGeom prst="line">
            <a:avLst/>
          </a:prstGeom>
          <a:ln w="158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8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212121"/>
                </a:solidFill>
              </a:rPr>
              <a:t>Problem Identification</a:t>
            </a:r>
          </a:p>
          <a:p>
            <a:r>
              <a:rPr lang="en-US" dirty="0">
                <a:solidFill>
                  <a:srgbClr val="212121"/>
                </a:solidFill>
              </a:rPr>
              <a:t>Analysis</a:t>
            </a:r>
          </a:p>
          <a:p>
            <a:r>
              <a:rPr lang="en-US" dirty="0">
                <a:solidFill>
                  <a:srgbClr val="212121"/>
                </a:solidFill>
              </a:rPr>
              <a:t>Recommendation</a:t>
            </a:r>
          </a:p>
          <a:p>
            <a:r>
              <a:rPr lang="en-US" dirty="0">
                <a:solidFill>
                  <a:srgbClr val="21212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6804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Problem Identification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Modifying Big Mountain’s pricing strategy in order to recoup the increase in operating costs (due to the new chair lift)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Determining cost-efficient ways to capitalize on all facilities of Big Mountain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Examining ski resort market trend to analyze similar price models to draw insight from</a:t>
            </a:r>
          </a:p>
        </p:txBody>
      </p:sp>
    </p:spTree>
    <p:extLst>
      <p:ext uri="{BB962C8B-B14F-4D97-AF65-F5344CB8AC3E}">
        <p14:creationId xmlns:p14="http://schemas.microsoft.com/office/powerpoint/2010/main" val="285087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Analysis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Used the </a:t>
            </a:r>
            <a:r>
              <a:rPr lang="en-US" sz="2000" dirty="0" err="1">
                <a:solidFill>
                  <a:schemeClr val="tx1"/>
                </a:solidFill>
              </a:rPr>
              <a:t>AdultWeekend</a:t>
            </a:r>
            <a:r>
              <a:rPr lang="en-US" sz="2000" dirty="0">
                <a:solidFill>
                  <a:schemeClr val="tx1"/>
                </a:solidFill>
              </a:rPr>
              <a:t> ticket price to model, since it had the fewest missing values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Determined that the Random Forest model performed the best at predicting ticket prices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Determined that, according to the model, Big Mountain can charge $94.22 for its adult weekend ticket (current price = $81)</a:t>
            </a:r>
            <a:endParaRPr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7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Recommendation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We cannot take the calculated amount ($94.22) as our new ticket price, since we cannot assume that all the other resorts that we used to model our price on have perfect pricing models.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Examined a few ways to modify Big Mountain’s facilities and their respective revenue support, including changing the number of runs, the height of the vertical drop, and the number of chair lifts.</a:t>
            </a:r>
          </a:p>
        </p:txBody>
      </p:sp>
    </p:spTree>
    <p:extLst>
      <p:ext uri="{BB962C8B-B14F-4D97-AF65-F5344CB8AC3E}">
        <p14:creationId xmlns:p14="http://schemas.microsoft.com/office/powerpoint/2010/main" val="208245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Recommendation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Determined that closing any number of runs in the resort does not result in an increase in the modeled price.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Determined that adding a run, increasing the vertical drop by 150 feet, and adding an additional chair lift supports a $1.99 increase in the modeled ticket price and a $3474638 increase in the total revenue for the upcoming year, assuming 35000 visitors per year and 5 days of skiing per visitor.</a:t>
            </a:r>
          </a:p>
        </p:txBody>
      </p:sp>
    </p:spTree>
    <p:extLst>
      <p:ext uri="{BB962C8B-B14F-4D97-AF65-F5344CB8AC3E}">
        <p14:creationId xmlns:p14="http://schemas.microsoft.com/office/powerpoint/2010/main" val="273301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Summary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With data to back it up, my recommendation is to increase the number of runs by 1 and increase the vertical drop by 150 feet, which will increase revenue by $3474638 this season.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modeled scenario also calls for the installation of a new chair lift, but that has already been installed recently (with a $1540000 increase in operating costs this season).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goal was to increase revenue by at least $1540000 in order to recoup the increase in costs, but my proposed plan almost doubles the original goal.</a:t>
            </a:r>
            <a:endParaRPr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833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1496</TotalTime>
  <Words>370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Price Modeling  Big Mountain Resort</vt:lpstr>
      <vt:lpstr>Contents</vt:lpstr>
      <vt:lpstr>Problem Identification</vt:lpstr>
      <vt:lpstr>Analysis</vt:lpstr>
      <vt:lpstr>Recommendation</vt:lpstr>
      <vt:lpstr>Recommendation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Modeling  Big Mountain Resort</dc:title>
  <dc:creator>Ananta Ramesh</dc:creator>
  <cp:lastModifiedBy>Ananta Ramesh</cp:lastModifiedBy>
  <cp:revision>5</cp:revision>
  <dcterms:created xsi:type="dcterms:W3CDTF">2020-09-09T16:31:33Z</dcterms:created>
  <dcterms:modified xsi:type="dcterms:W3CDTF">2020-09-10T17:28:08Z</dcterms:modified>
</cp:coreProperties>
</file>