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6" r:id="rId4"/>
    <p:sldId id="264" r:id="rId5"/>
    <p:sldId id="267" r:id="rId6"/>
    <p:sldId id="268" r:id="rId7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99CC"/>
    <a:srgbClr val="33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81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10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9292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1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61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80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87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114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027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210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68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80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101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4.jpe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slideLayout" Target="../slideLayouts/slideLayout12.xml" /><Relationship Id="rId1" Type="http://schemas.openxmlformats.org/officeDocument/2006/relationships/themeOverride" Target="../theme/themeOverride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slideLayout" Target="../slideLayouts/slideLayout12.xml" /><Relationship Id="rId1" Type="http://schemas.openxmlformats.org/officeDocument/2006/relationships/themeOverride" Target="../theme/themeOverride2.xml" /><Relationship Id="rId4" Type="http://schemas.openxmlformats.org/officeDocument/2006/relationships/image" Target="../media/image12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 /><Relationship Id="rId1" Type="http://schemas.openxmlformats.org/officeDocument/2006/relationships/themeOverride" Target="../theme/themeOverride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slideLayout" Target="../slideLayouts/slideLayout12.xml" /><Relationship Id="rId1" Type="http://schemas.openxmlformats.org/officeDocument/2006/relationships/themeOverride" Target="../theme/themeOverride4.xml" /><Relationship Id="rId4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>
                <a:solidFill>
                  <a:srgbClr val="C00000"/>
                </a:solidFill>
              </a:rPr>
              <a:t>PROJECT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1"/>
          <p:cNvSpPr txBox="1">
            <a:spLocks/>
          </p:cNvSpPr>
          <p:nvPr/>
        </p:nvSpPr>
        <p:spPr>
          <a:xfrm>
            <a:off x="259037" y="739057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i="1" dirty="0">
                <a:solidFill>
                  <a:schemeClr val="accent2">
                    <a:lumMod val="75000"/>
                  </a:schemeClr>
                </a:solidFill>
              </a:rPr>
              <a:t>Monitoring</a:t>
            </a:r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 Perkebunan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perkebunan te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" y="1563638"/>
            <a:ext cx="305320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rkebunan kelapa sawit hek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563638"/>
            <a:ext cx="30243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erkebunan kopi hek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63638"/>
            <a:ext cx="3059833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4">
            <a:extLst>
              <a:ext uri="{FF2B5EF4-FFF2-40B4-BE49-F238E27FC236}">
                <a16:creationId xmlns:a16="http://schemas.microsoft.com/office/drawing/2014/main" id="{E8983632-1ACA-4CBD-B90B-0ADC2A433E57}"/>
              </a:ext>
            </a:extLst>
          </p:cNvPr>
          <p:cNvSpPr/>
          <p:nvPr/>
        </p:nvSpPr>
        <p:spPr>
          <a:xfrm>
            <a:off x="0" y="2225203"/>
            <a:ext cx="9144000" cy="1987568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06120">
                <a:moveTo>
                  <a:pt x="0" y="1385734"/>
                </a:moveTo>
                <a:cubicBezTo>
                  <a:pt x="418289" y="1387031"/>
                  <a:pt x="1935804" y="1106981"/>
                  <a:pt x="2354093" y="1108278"/>
                </a:cubicBezTo>
                <a:cubicBezTo>
                  <a:pt x="3605719" y="1130976"/>
                  <a:pt x="4458510" y="281150"/>
                  <a:pt x="5710136" y="303848"/>
                </a:cubicBezTo>
                <a:cubicBezTo>
                  <a:pt x="6747753" y="420580"/>
                  <a:pt x="6462408" y="473556"/>
                  <a:pt x="7500025" y="590288"/>
                </a:cubicBezTo>
                <a:cubicBezTo>
                  <a:pt x="8382000" y="635684"/>
                  <a:pt x="9536347" y="26632"/>
                  <a:pt x="10398867" y="0"/>
                </a:cubicBezTo>
                <a:cubicBezTo>
                  <a:pt x="11145735" y="21741"/>
                  <a:pt x="11659140" y="819783"/>
                  <a:pt x="12192000" y="1169651"/>
                </a:cubicBezTo>
                <a:lnTo>
                  <a:pt x="12192000" y="2306120"/>
                </a:lnTo>
                <a:lnTo>
                  <a:pt x="0" y="2306120"/>
                </a:lnTo>
                <a:lnTo>
                  <a:pt x="0" y="138573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646" y="-20538"/>
            <a:ext cx="8679898" cy="543185"/>
          </a:xfrm>
        </p:spPr>
        <p:txBody>
          <a:bodyPr>
            <a:noAutofit/>
          </a:bodyPr>
          <a:lstStyle/>
          <a:p>
            <a:r>
              <a:rPr lang="id-ID" sz="2400" dirty="0"/>
              <a:t>Diagram Alur Project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AC19FA-A1FD-4432-9EA1-CF983988609C}"/>
              </a:ext>
            </a:extLst>
          </p:cNvPr>
          <p:cNvSpPr/>
          <p:nvPr/>
        </p:nvSpPr>
        <p:spPr>
          <a:xfrm>
            <a:off x="0" y="4291149"/>
            <a:ext cx="9144000" cy="852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C08F56-F313-4199-AC75-6FEE329D1C3C}"/>
              </a:ext>
            </a:extLst>
          </p:cNvPr>
          <p:cNvSpPr/>
          <p:nvPr/>
        </p:nvSpPr>
        <p:spPr>
          <a:xfrm>
            <a:off x="0" y="4212772"/>
            <a:ext cx="9144000" cy="78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E15C0A-DD64-42E9-AD75-86C58AB562A2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0" y="4717325"/>
            <a:ext cx="914400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D08F8A-A7BF-4C8A-A2D0-B3455AA974D7}"/>
              </a:ext>
            </a:extLst>
          </p:cNvPr>
          <p:cNvSpPr/>
          <p:nvPr/>
        </p:nvSpPr>
        <p:spPr>
          <a:xfrm>
            <a:off x="0" y="3173649"/>
            <a:ext cx="9144000" cy="1039122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18D8F3-EFE8-438E-B75C-5047820D376D}"/>
              </a:ext>
            </a:extLst>
          </p:cNvPr>
          <p:cNvGrpSpPr/>
          <p:nvPr/>
        </p:nvGrpSpPr>
        <p:grpSpPr>
          <a:xfrm flipH="1">
            <a:off x="87757" y="3993456"/>
            <a:ext cx="2439987" cy="1121503"/>
            <a:chOff x="1948922" y="2189769"/>
            <a:chExt cx="5950927" cy="2383819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06B5FE2-5BB1-4777-B0A3-2AFFE6CA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922" y="2189769"/>
              <a:ext cx="5950927" cy="1958370"/>
            </a:xfrm>
            <a:custGeom>
              <a:avLst/>
              <a:gdLst>
                <a:gd name="T0" fmla="*/ 0 w 7829"/>
                <a:gd name="T1" fmla="*/ 1901 h 2715"/>
                <a:gd name="T2" fmla="*/ 522 w 7829"/>
                <a:gd name="T3" fmla="*/ 1475 h 2715"/>
                <a:gd name="T4" fmla="*/ 1758 w 7829"/>
                <a:gd name="T5" fmla="*/ 1223 h 2715"/>
                <a:gd name="T6" fmla="*/ 2304 w 7829"/>
                <a:gd name="T7" fmla="*/ 855 h 2715"/>
                <a:gd name="T8" fmla="*/ 3674 w 7829"/>
                <a:gd name="T9" fmla="*/ 188 h 2715"/>
                <a:gd name="T10" fmla="*/ 6911 w 7829"/>
                <a:gd name="T11" fmla="*/ 834 h 2715"/>
                <a:gd name="T12" fmla="*/ 7054 w 7829"/>
                <a:gd name="T13" fmla="*/ 889 h 2715"/>
                <a:gd name="T14" fmla="*/ 7516 w 7829"/>
                <a:gd name="T15" fmla="*/ 889 h 2715"/>
                <a:gd name="T16" fmla="*/ 7620 w 7829"/>
                <a:gd name="T17" fmla="*/ 995 h 2715"/>
                <a:gd name="T18" fmla="*/ 7620 w 7829"/>
                <a:gd name="T19" fmla="*/ 1683 h 2715"/>
                <a:gd name="T20" fmla="*/ 7829 w 7829"/>
                <a:gd name="T21" fmla="*/ 1896 h 2715"/>
                <a:gd name="T22" fmla="*/ 7829 w 7829"/>
                <a:gd name="T23" fmla="*/ 2483 h 2715"/>
                <a:gd name="T24" fmla="*/ 7307 w 7829"/>
                <a:gd name="T25" fmla="*/ 2715 h 2715"/>
                <a:gd name="T26" fmla="*/ 208 w 7829"/>
                <a:gd name="T27" fmla="*/ 2715 h 2715"/>
                <a:gd name="T28" fmla="*/ 0 w 7829"/>
                <a:gd name="T29" fmla="*/ 2502 h 2715"/>
                <a:gd name="T30" fmla="*/ 0 w 7829"/>
                <a:gd name="T31" fmla="*/ 1901 h 2715"/>
                <a:gd name="connsiteX0" fmla="*/ 0 w 10014"/>
                <a:gd name="connsiteY0" fmla="*/ 6506 h 9504"/>
                <a:gd name="connsiteX1" fmla="*/ 667 w 10014"/>
                <a:gd name="connsiteY1" fmla="*/ 4937 h 9504"/>
                <a:gd name="connsiteX2" fmla="*/ 2245 w 10014"/>
                <a:gd name="connsiteY2" fmla="*/ 4009 h 9504"/>
                <a:gd name="connsiteX3" fmla="*/ 2943 w 10014"/>
                <a:gd name="connsiteY3" fmla="*/ 2653 h 9504"/>
                <a:gd name="connsiteX4" fmla="*/ 4693 w 10014"/>
                <a:gd name="connsiteY4" fmla="*/ 196 h 9504"/>
                <a:gd name="connsiteX5" fmla="*/ 8827 w 10014"/>
                <a:gd name="connsiteY5" fmla="*/ 2576 h 9504"/>
                <a:gd name="connsiteX6" fmla="*/ 9010 w 10014"/>
                <a:gd name="connsiteY6" fmla="*/ 2778 h 9504"/>
                <a:gd name="connsiteX7" fmla="*/ 9600 w 10014"/>
                <a:gd name="connsiteY7" fmla="*/ 2778 h 9504"/>
                <a:gd name="connsiteX8" fmla="*/ 9733 w 10014"/>
                <a:gd name="connsiteY8" fmla="*/ 3169 h 9504"/>
                <a:gd name="connsiteX9" fmla="*/ 9733 w 10014"/>
                <a:gd name="connsiteY9" fmla="*/ 5703 h 9504"/>
                <a:gd name="connsiteX10" fmla="*/ 10000 w 10014"/>
                <a:gd name="connsiteY10" fmla="*/ 6487 h 9504"/>
                <a:gd name="connsiteX11" fmla="*/ 10014 w 10014"/>
                <a:gd name="connsiteY11" fmla="*/ 8978 h 9504"/>
                <a:gd name="connsiteX12" fmla="*/ 9333 w 10014"/>
                <a:gd name="connsiteY12" fmla="*/ 9504 h 9504"/>
                <a:gd name="connsiteX13" fmla="*/ 266 w 10014"/>
                <a:gd name="connsiteY13" fmla="*/ 9504 h 9504"/>
                <a:gd name="connsiteX14" fmla="*/ 0 w 10014"/>
                <a:gd name="connsiteY14" fmla="*/ 8719 h 9504"/>
                <a:gd name="connsiteX15" fmla="*/ 0 w 10014"/>
                <a:gd name="connsiteY15" fmla="*/ 6506 h 9504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19 w 10001"/>
                <a:gd name="connsiteY8" fmla="*/ 3334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473 w 10001"/>
                <a:gd name="connsiteY7" fmla="*/ 2966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01" h="10000">
                  <a:moveTo>
                    <a:pt x="0" y="6846"/>
                  </a:moveTo>
                  <a:cubicBezTo>
                    <a:pt x="0" y="6846"/>
                    <a:pt x="0" y="5598"/>
                    <a:pt x="666" y="5195"/>
                  </a:cubicBezTo>
                  <a:cubicBezTo>
                    <a:pt x="1114" y="4919"/>
                    <a:pt x="1827" y="4389"/>
                    <a:pt x="2242" y="4218"/>
                  </a:cubicBezTo>
                  <a:cubicBezTo>
                    <a:pt x="2635" y="4059"/>
                    <a:pt x="2796" y="3187"/>
                    <a:pt x="2939" y="2791"/>
                  </a:cubicBezTo>
                  <a:cubicBezTo>
                    <a:pt x="3253" y="1919"/>
                    <a:pt x="3936" y="350"/>
                    <a:pt x="4686" y="206"/>
                  </a:cubicBezTo>
                  <a:cubicBezTo>
                    <a:pt x="6291" y="-100"/>
                    <a:pt x="7809" y="-522"/>
                    <a:pt x="8815" y="2710"/>
                  </a:cubicBezTo>
                  <a:cubicBezTo>
                    <a:pt x="8863" y="2861"/>
                    <a:pt x="8931" y="2923"/>
                    <a:pt x="8997" y="2923"/>
                  </a:cubicBezTo>
                  <a:lnTo>
                    <a:pt x="9473" y="2966"/>
                  </a:lnTo>
                  <a:cubicBezTo>
                    <a:pt x="9545" y="2966"/>
                    <a:pt x="9733" y="3538"/>
                    <a:pt x="9733" y="3766"/>
                  </a:cubicBezTo>
                  <a:cubicBezTo>
                    <a:pt x="9728" y="4511"/>
                    <a:pt x="9724" y="5256"/>
                    <a:pt x="9719" y="6001"/>
                  </a:cubicBezTo>
                  <a:cubicBezTo>
                    <a:pt x="9866" y="6001"/>
                    <a:pt x="10000" y="6196"/>
                    <a:pt x="10000" y="6653"/>
                  </a:cubicBezTo>
                  <a:cubicBezTo>
                    <a:pt x="10005" y="7526"/>
                    <a:pt x="9995" y="8573"/>
                    <a:pt x="10000" y="9447"/>
                  </a:cubicBezTo>
                  <a:lnTo>
                    <a:pt x="9320" y="10000"/>
                  </a:lnTo>
                  <a:lnTo>
                    <a:pt x="266" y="10000"/>
                  </a:lnTo>
                  <a:cubicBezTo>
                    <a:pt x="119" y="10000"/>
                    <a:pt x="0" y="9632"/>
                    <a:pt x="0" y="9174"/>
                  </a:cubicBezTo>
                  <a:lnTo>
                    <a:pt x="0" y="68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6EAAC29D-D049-4582-9E8F-C600E7AF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noFill/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F3BB5DC9-8321-4B14-8340-5C87EC16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F496577-ACB7-45AE-AD3A-94520E40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1" y="2244725"/>
              <a:ext cx="3362325" cy="677863"/>
            </a:xfrm>
            <a:custGeom>
              <a:avLst/>
              <a:gdLst>
                <a:gd name="T0" fmla="*/ 137 w 4430"/>
                <a:gd name="T1" fmla="*/ 893 h 893"/>
                <a:gd name="T2" fmla="*/ 144 w 4430"/>
                <a:gd name="T3" fmla="*/ 720 h 893"/>
                <a:gd name="T4" fmla="*/ 1651 w 4430"/>
                <a:gd name="T5" fmla="*/ 169 h 893"/>
                <a:gd name="T6" fmla="*/ 4334 w 4430"/>
                <a:gd name="T7" fmla="*/ 633 h 893"/>
                <a:gd name="T8" fmla="*/ 4378 w 4430"/>
                <a:gd name="T9" fmla="*/ 893 h 893"/>
                <a:gd name="T10" fmla="*/ 137 w 4430"/>
                <a:gd name="T11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0" h="893">
                  <a:moveTo>
                    <a:pt x="137" y="893"/>
                  </a:moveTo>
                  <a:cubicBezTo>
                    <a:pt x="0" y="893"/>
                    <a:pt x="98" y="749"/>
                    <a:pt x="144" y="720"/>
                  </a:cubicBezTo>
                  <a:cubicBezTo>
                    <a:pt x="468" y="517"/>
                    <a:pt x="888" y="169"/>
                    <a:pt x="1651" y="169"/>
                  </a:cubicBezTo>
                  <a:cubicBezTo>
                    <a:pt x="1651" y="169"/>
                    <a:pt x="3821" y="0"/>
                    <a:pt x="4334" y="633"/>
                  </a:cubicBezTo>
                  <a:cubicBezTo>
                    <a:pt x="4365" y="672"/>
                    <a:pt x="4430" y="891"/>
                    <a:pt x="4378" y="893"/>
                  </a:cubicBezTo>
                  <a:lnTo>
                    <a:pt x="137" y="8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37544B0-2427-433D-B604-9F2520C0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3416300"/>
              <a:ext cx="619125" cy="211138"/>
            </a:xfrm>
            <a:custGeom>
              <a:avLst/>
              <a:gdLst>
                <a:gd name="T0" fmla="*/ 25 w 814"/>
                <a:gd name="T1" fmla="*/ 278 h 278"/>
                <a:gd name="T2" fmla="*/ 44 w 814"/>
                <a:gd name="T3" fmla="*/ 12 h 278"/>
                <a:gd name="T4" fmla="*/ 68 w 814"/>
                <a:gd name="T5" fmla="*/ 0 h 278"/>
                <a:gd name="T6" fmla="*/ 739 w 814"/>
                <a:gd name="T7" fmla="*/ 0 h 278"/>
                <a:gd name="T8" fmla="*/ 804 w 814"/>
                <a:gd name="T9" fmla="*/ 42 h 278"/>
                <a:gd name="T10" fmla="*/ 788 w 814"/>
                <a:gd name="T11" fmla="*/ 110 h 278"/>
                <a:gd name="T12" fmla="*/ 655 w 814"/>
                <a:gd name="T13" fmla="*/ 235 h 278"/>
                <a:gd name="T14" fmla="*/ 605 w 814"/>
                <a:gd name="T15" fmla="*/ 254 h 278"/>
                <a:gd name="T16" fmla="*/ 25 w 814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278">
                  <a:moveTo>
                    <a:pt x="25" y="278"/>
                  </a:moveTo>
                  <a:cubicBezTo>
                    <a:pt x="20" y="240"/>
                    <a:pt x="0" y="62"/>
                    <a:pt x="44" y="12"/>
                  </a:cubicBezTo>
                  <a:cubicBezTo>
                    <a:pt x="51" y="4"/>
                    <a:pt x="59" y="0"/>
                    <a:pt x="68" y="0"/>
                  </a:cubicBezTo>
                  <a:lnTo>
                    <a:pt x="739" y="0"/>
                  </a:lnTo>
                  <a:cubicBezTo>
                    <a:pt x="775" y="0"/>
                    <a:pt x="796" y="22"/>
                    <a:pt x="804" y="42"/>
                  </a:cubicBezTo>
                  <a:cubicBezTo>
                    <a:pt x="814" y="67"/>
                    <a:pt x="808" y="92"/>
                    <a:pt x="788" y="110"/>
                  </a:cubicBezTo>
                  <a:lnTo>
                    <a:pt x="655" y="235"/>
                  </a:lnTo>
                  <a:cubicBezTo>
                    <a:pt x="642" y="247"/>
                    <a:pt x="623" y="254"/>
                    <a:pt x="605" y="254"/>
                  </a:cubicBezTo>
                  <a:lnTo>
                    <a:pt x="25" y="2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D3FA558-737C-489F-95C1-5FD9B2EC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024" y="2930262"/>
              <a:ext cx="459316" cy="434975"/>
            </a:xfrm>
            <a:custGeom>
              <a:avLst/>
              <a:gdLst>
                <a:gd name="T0" fmla="*/ 111 w 448"/>
                <a:gd name="T1" fmla="*/ 573 h 573"/>
                <a:gd name="T2" fmla="*/ 29 w 448"/>
                <a:gd name="T3" fmla="*/ 534 h 573"/>
                <a:gd name="T4" fmla="*/ 6 w 448"/>
                <a:gd name="T5" fmla="*/ 444 h 573"/>
                <a:gd name="T6" fmla="*/ 448 w 448"/>
                <a:gd name="T7" fmla="*/ 0 h 573"/>
                <a:gd name="T8" fmla="*/ 448 w 448"/>
                <a:gd name="T9" fmla="*/ 573 h 573"/>
                <a:gd name="T10" fmla="*/ 111 w 448"/>
                <a:gd name="T11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573">
                  <a:moveTo>
                    <a:pt x="111" y="573"/>
                  </a:moveTo>
                  <a:cubicBezTo>
                    <a:pt x="80" y="573"/>
                    <a:pt x="50" y="559"/>
                    <a:pt x="29" y="534"/>
                  </a:cubicBezTo>
                  <a:cubicBezTo>
                    <a:pt x="8" y="509"/>
                    <a:pt x="0" y="476"/>
                    <a:pt x="6" y="444"/>
                  </a:cubicBezTo>
                  <a:cubicBezTo>
                    <a:pt x="36" y="279"/>
                    <a:pt x="134" y="5"/>
                    <a:pt x="448" y="0"/>
                  </a:cubicBezTo>
                  <a:lnTo>
                    <a:pt x="448" y="573"/>
                  </a:lnTo>
                  <a:lnTo>
                    <a:pt x="111" y="5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8FE978F3-23C2-492D-9185-1839BFF7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908" y="3178175"/>
              <a:ext cx="0" cy="636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C30A41C8-E97B-4DBC-91C8-7D91901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59FAB25-E78B-4A61-BBCC-E2F7C5C9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07DB8D63-3EC9-475E-A68D-5178D382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583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2543B37A-45D0-48EE-A14A-5483999F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708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572310-E44C-4DE7-8637-41D06F8A962C}"/>
                </a:ext>
              </a:extLst>
            </p:cNvPr>
            <p:cNvSpPr/>
            <p:nvPr/>
          </p:nvSpPr>
          <p:spPr>
            <a:xfrm>
              <a:off x="3999867" y="2583656"/>
              <a:ext cx="122279" cy="3600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0C4888-9D30-4FAE-8C7D-3D15149A9203}"/>
                </a:ext>
              </a:extLst>
            </p:cNvPr>
            <p:cNvSpPr/>
            <p:nvPr/>
          </p:nvSpPr>
          <p:spPr>
            <a:xfrm>
              <a:off x="4863246" y="2351237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035B14-CC48-4701-A1AA-DF57D2E7E30B}"/>
                </a:ext>
              </a:extLst>
            </p:cNvPr>
            <p:cNvSpPr/>
            <p:nvPr/>
          </p:nvSpPr>
          <p:spPr>
            <a:xfrm>
              <a:off x="6389431" y="2424112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68CF3E-AE69-4A55-9BBE-0BADDDA07F07}"/>
                </a:ext>
              </a:extLst>
            </p:cNvPr>
            <p:cNvSpPr/>
            <p:nvPr/>
          </p:nvSpPr>
          <p:spPr>
            <a:xfrm>
              <a:off x="4896908" y="3232150"/>
              <a:ext cx="45719" cy="677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2050" name="Picture 2" descr="Image result for senso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49" y="539513"/>
            <a:ext cx="479195" cy="47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sens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6" descr="Image result for sensor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6" name="Picture 8" descr="Image result for sensor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7" y="1448775"/>
            <a:ext cx="482540" cy="4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6" y="2073619"/>
            <a:ext cx="951797" cy="9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redi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47" y="1986710"/>
            <a:ext cx="1684213" cy="56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databas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701" y="1879880"/>
            <a:ext cx="776467" cy="7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website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88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4355976" y="226811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49720" y="228371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3137" y="1131590"/>
            <a:ext cx="1409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Sensor kelembapan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1077" y="1928488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Sensor suhu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1383" y="271198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Sensor hujan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7266" y="2728102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database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85680" y="2804317"/>
            <a:ext cx="91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website</a:t>
            </a:r>
          </a:p>
        </p:txBody>
      </p:sp>
      <p:pic>
        <p:nvPicPr>
          <p:cNvPr id="54" name="Picture 2" descr="Image result for senso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4" y="2988983"/>
            <a:ext cx="479195" cy="47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5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4">
            <a:extLst>
              <a:ext uri="{FF2B5EF4-FFF2-40B4-BE49-F238E27FC236}">
                <a16:creationId xmlns:a16="http://schemas.microsoft.com/office/drawing/2014/main" id="{E8983632-1ACA-4CBD-B90B-0ADC2A433E57}"/>
              </a:ext>
            </a:extLst>
          </p:cNvPr>
          <p:cNvSpPr/>
          <p:nvPr/>
        </p:nvSpPr>
        <p:spPr>
          <a:xfrm>
            <a:off x="0" y="2225203"/>
            <a:ext cx="9144000" cy="1987568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06120">
                <a:moveTo>
                  <a:pt x="0" y="1385734"/>
                </a:moveTo>
                <a:cubicBezTo>
                  <a:pt x="418289" y="1387031"/>
                  <a:pt x="1935804" y="1106981"/>
                  <a:pt x="2354093" y="1108278"/>
                </a:cubicBezTo>
                <a:cubicBezTo>
                  <a:pt x="3605719" y="1130976"/>
                  <a:pt x="4458510" y="281150"/>
                  <a:pt x="5710136" y="303848"/>
                </a:cubicBezTo>
                <a:cubicBezTo>
                  <a:pt x="6747753" y="420580"/>
                  <a:pt x="6462408" y="473556"/>
                  <a:pt x="7500025" y="590288"/>
                </a:cubicBezTo>
                <a:cubicBezTo>
                  <a:pt x="8382000" y="635684"/>
                  <a:pt x="9536347" y="26632"/>
                  <a:pt x="10398867" y="0"/>
                </a:cubicBezTo>
                <a:cubicBezTo>
                  <a:pt x="11145735" y="21741"/>
                  <a:pt x="11659140" y="819783"/>
                  <a:pt x="12192000" y="1169651"/>
                </a:cubicBezTo>
                <a:lnTo>
                  <a:pt x="12192000" y="2306120"/>
                </a:lnTo>
                <a:lnTo>
                  <a:pt x="0" y="2306120"/>
                </a:lnTo>
                <a:lnTo>
                  <a:pt x="0" y="138573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AC19FA-A1FD-4432-9EA1-CF983988609C}"/>
              </a:ext>
            </a:extLst>
          </p:cNvPr>
          <p:cNvSpPr/>
          <p:nvPr/>
        </p:nvSpPr>
        <p:spPr>
          <a:xfrm>
            <a:off x="0" y="4291149"/>
            <a:ext cx="9144000" cy="852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C08F56-F313-4199-AC75-6FEE329D1C3C}"/>
              </a:ext>
            </a:extLst>
          </p:cNvPr>
          <p:cNvSpPr/>
          <p:nvPr/>
        </p:nvSpPr>
        <p:spPr>
          <a:xfrm>
            <a:off x="0" y="4212772"/>
            <a:ext cx="9144000" cy="78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E15C0A-DD64-42E9-AD75-86C58AB562A2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0" y="4717325"/>
            <a:ext cx="914400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D08F8A-A7BF-4C8A-A2D0-B3455AA974D7}"/>
              </a:ext>
            </a:extLst>
          </p:cNvPr>
          <p:cNvSpPr/>
          <p:nvPr/>
        </p:nvSpPr>
        <p:spPr>
          <a:xfrm>
            <a:off x="0" y="3173649"/>
            <a:ext cx="9144000" cy="1039122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18D8F3-EFE8-438E-B75C-5047820D376D}"/>
              </a:ext>
            </a:extLst>
          </p:cNvPr>
          <p:cNvGrpSpPr/>
          <p:nvPr/>
        </p:nvGrpSpPr>
        <p:grpSpPr>
          <a:xfrm flipH="1">
            <a:off x="87757" y="3993456"/>
            <a:ext cx="2439987" cy="1121503"/>
            <a:chOff x="1948922" y="2189769"/>
            <a:chExt cx="5950927" cy="2383819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06B5FE2-5BB1-4777-B0A3-2AFFE6CA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922" y="2189769"/>
              <a:ext cx="5950927" cy="1958370"/>
            </a:xfrm>
            <a:custGeom>
              <a:avLst/>
              <a:gdLst>
                <a:gd name="T0" fmla="*/ 0 w 7829"/>
                <a:gd name="T1" fmla="*/ 1901 h 2715"/>
                <a:gd name="T2" fmla="*/ 522 w 7829"/>
                <a:gd name="T3" fmla="*/ 1475 h 2715"/>
                <a:gd name="T4" fmla="*/ 1758 w 7829"/>
                <a:gd name="T5" fmla="*/ 1223 h 2715"/>
                <a:gd name="T6" fmla="*/ 2304 w 7829"/>
                <a:gd name="T7" fmla="*/ 855 h 2715"/>
                <a:gd name="T8" fmla="*/ 3674 w 7829"/>
                <a:gd name="T9" fmla="*/ 188 h 2715"/>
                <a:gd name="T10" fmla="*/ 6911 w 7829"/>
                <a:gd name="T11" fmla="*/ 834 h 2715"/>
                <a:gd name="T12" fmla="*/ 7054 w 7829"/>
                <a:gd name="T13" fmla="*/ 889 h 2715"/>
                <a:gd name="T14" fmla="*/ 7516 w 7829"/>
                <a:gd name="T15" fmla="*/ 889 h 2715"/>
                <a:gd name="T16" fmla="*/ 7620 w 7829"/>
                <a:gd name="T17" fmla="*/ 995 h 2715"/>
                <a:gd name="T18" fmla="*/ 7620 w 7829"/>
                <a:gd name="T19" fmla="*/ 1683 h 2715"/>
                <a:gd name="T20" fmla="*/ 7829 w 7829"/>
                <a:gd name="T21" fmla="*/ 1896 h 2715"/>
                <a:gd name="T22" fmla="*/ 7829 w 7829"/>
                <a:gd name="T23" fmla="*/ 2483 h 2715"/>
                <a:gd name="T24" fmla="*/ 7307 w 7829"/>
                <a:gd name="T25" fmla="*/ 2715 h 2715"/>
                <a:gd name="T26" fmla="*/ 208 w 7829"/>
                <a:gd name="T27" fmla="*/ 2715 h 2715"/>
                <a:gd name="T28" fmla="*/ 0 w 7829"/>
                <a:gd name="T29" fmla="*/ 2502 h 2715"/>
                <a:gd name="T30" fmla="*/ 0 w 7829"/>
                <a:gd name="T31" fmla="*/ 1901 h 2715"/>
                <a:gd name="connsiteX0" fmla="*/ 0 w 10014"/>
                <a:gd name="connsiteY0" fmla="*/ 6506 h 9504"/>
                <a:gd name="connsiteX1" fmla="*/ 667 w 10014"/>
                <a:gd name="connsiteY1" fmla="*/ 4937 h 9504"/>
                <a:gd name="connsiteX2" fmla="*/ 2245 w 10014"/>
                <a:gd name="connsiteY2" fmla="*/ 4009 h 9504"/>
                <a:gd name="connsiteX3" fmla="*/ 2943 w 10014"/>
                <a:gd name="connsiteY3" fmla="*/ 2653 h 9504"/>
                <a:gd name="connsiteX4" fmla="*/ 4693 w 10014"/>
                <a:gd name="connsiteY4" fmla="*/ 196 h 9504"/>
                <a:gd name="connsiteX5" fmla="*/ 8827 w 10014"/>
                <a:gd name="connsiteY5" fmla="*/ 2576 h 9504"/>
                <a:gd name="connsiteX6" fmla="*/ 9010 w 10014"/>
                <a:gd name="connsiteY6" fmla="*/ 2778 h 9504"/>
                <a:gd name="connsiteX7" fmla="*/ 9600 w 10014"/>
                <a:gd name="connsiteY7" fmla="*/ 2778 h 9504"/>
                <a:gd name="connsiteX8" fmla="*/ 9733 w 10014"/>
                <a:gd name="connsiteY8" fmla="*/ 3169 h 9504"/>
                <a:gd name="connsiteX9" fmla="*/ 9733 w 10014"/>
                <a:gd name="connsiteY9" fmla="*/ 5703 h 9504"/>
                <a:gd name="connsiteX10" fmla="*/ 10000 w 10014"/>
                <a:gd name="connsiteY10" fmla="*/ 6487 h 9504"/>
                <a:gd name="connsiteX11" fmla="*/ 10014 w 10014"/>
                <a:gd name="connsiteY11" fmla="*/ 8978 h 9504"/>
                <a:gd name="connsiteX12" fmla="*/ 9333 w 10014"/>
                <a:gd name="connsiteY12" fmla="*/ 9504 h 9504"/>
                <a:gd name="connsiteX13" fmla="*/ 266 w 10014"/>
                <a:gd name="connsiteY13" fmla="*/ 9504 h 9504"/>
                <a:gd name="connsiteX14" fmla="*/ 0 w 10014"/>
                <a:gd name="connsiteY14" fmla="*/ 8719 h 9504"/>
                <a:gd name="connsiteX15" fmla="*/ 0 w 10014"/>
                <a:gd name="connsiteY15" fmla="*/ 6506 h 9504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19 w 10001"/>
                <a:gd name="connsiteY8" fmla="*/ 3334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473 w 10001"/>
                <a:gd name="connsiteY7" fmla="*/ 2966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01" h="10000">
                  <a:moveTo>
                    <a:pt x="0" y="6846"/>
                  </a:moveTo>
                  <a:cubicBezTo>
                    <a:pt x="0" y="6846"/>
                    <a:pt x="0" y="5598"/>
                    <a:pt x="666" y="5195"/>
                  </a:cubicBezTo>
                  <a:cubicBezTo>
                    <a:pt x="1114" y="4919"/>
                    <a:pt x="1827" y="4389"/>
                    <a:pt x="2242" y="4218"/>
                  </a:cubicBezTo>
                  <a:cubicBezTo>
                    <a:pt x="2635" y="4059"/>
                    <a:pt x="2796" y="3187"/>
                    <a:pt x="2939" y="2791"/>
                  </a:cubicBezTo>
                  <a:cubicBezTo>
                    <a:pt x="3253" y="1919"/>
                    <a:pt x="3936" y="350"/>
                    <a:pt x="4686" y="206"/>
                  </a:cubicBezTo>
                  <a:cubicBezTo>
                    <a:pt x="6291" y="-100"/>
                    <a:pt x="7809" y="-522"/>
                    <a:pt x="8815" y="2710"/>
                  </a:cubicBezTo>
                  <a:cubicBezTo>
                    <a:pt x="8863" y="2861"/>
                    <a:pt x="8931" y="2923"/>
                    <a:pt x="8997" y="2923"/>
                  </a:cubicBezTo>
                  <a:lnTo>
                    <a:pt x="9473" y="2966"/>
                  </a:lnTo>
                  <a:cubicBezTo>
                    <a:pt x="9545" y="2966"/>
                    <a:pt x="9733" y="3538"/>
                    <a:pt x="9733" y="3766"/>
                  </a:cubicBezTo>
                  <a:cubicBezTo>
                    <a:pt x="9728" y="4511"/>
                    <a:pt x="9724" y="5256"/>
                    <a:pt x="9719" y="6001"/>
                  </a:cubicBezTo>
                  <a:cubicBezTo>
                    <a:pt x="9866" y="6001"/>
                    <a:pt x="10000" y="6196"/>
                    <a:pt x="10000" y="6653"/>
                  </a:cubicBezTo>
                  <a:cubicBezTo>
                    <a:pt x="10005" y="7526"/>
                    <a:pt x="9995" y="8573"/>
                    <a:pt x="10000" y="9447"/>
                  </a:cubicBezTo>
                  <a:lnTo>
                    <a:pt x="9320" y="10000"/>
                  </a:lnTo>
                  <a:lnTo>
                    <a:pt x="266" y="10000"/>
                  </a:lnTo>
                  <a:cubicBezTo>
                    <a:pt x="119" y="10000"/>
                    <a:pt x="0" y="9632"/>
                    <a:pt x="0" y="9174"/>
                  </a:cubicBezTo>
                  <a:lnTo>
                    <a:pt x="0" y="68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6EAAC29D-D049-4582-9E8F-C600E7AF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noFill/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F3BB5DC9-8321-4B14-8340-5C87EC16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F496577-ACB7-45AE-AD3A-94520E40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1" y="2244725"/>
              <a:ext cx="3362325" cy="677863"/>
            </a:xfrm>
            <a:custGeom>
              <a:avLst/>
              <a:gdLst>
                <a:gd name="T0" fmla="*/ 137 w 4430"/>
                <a:gd name="T1" fmla="*/ 893 h 893"/>
                <a:gd name="T2" fmla="*/ 144 w 4430"/>
                <a:gd name="T3" fmla="*/ 720 h 893"/>
                <a:gd name="T4" fmla="*/ 1651 w 4430"/>
                <a:gd name="T5" fmla="*/ 169 h 893"/>
                <a:gd name="T6" fmla="*/ 4334 w 4430"/>
                <a:gd name="T7" fmla="*/ 633 h 893"/>
                <a:gd name="T8" fmla="*/ 4378 w 4430"/>
                <a:gd name="T9" fmla="*/ 893 h 893"/>
                <a:gd name="T10" fmla="*/ 137 w 4430"/>
                <a:gd name="T11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0" h="893">
                  <a:moveTo>
                    <a:pt x="137" y="893"/>
                  </a:moveTo>
                  <a:cubicBezTo>
                    <a:pt x="0" y="893"/>
                    <a:pt x="98" y="749"/>
                    <a:pt x="144" y="720"/>
                  </a:cubicBezTo>
                  <a:cubicBezTo>
                    <a:pt x="468" y="517"/>
                    <a:pt x="888" y="169"/>
                    <a:pt x="1651" y="169"/>
                  </a:cubicBezTo>
                  <a:cubicBezTo>
                    <a:pt x="1651" y="169"/>
                    <a:pt x="3821" y="0"/>
                    <a:pt x="4334" y="633"/>
                  </a:cubicBezTo>
                  <a:cubicBezTo>
                    <a:pt x="4365" y="672"/>
                    <a:pt x="4430" y="891"/>
                    <a:pt x="4378" y="893"/>
                  </a:cubicBezTo>
                  <a:lnTo>
                    <a:pt x="137" y="8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37544B0-2427-433D-B604-9F2520C0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3416300"/>
              <a:ext cx="619125" cy="211138"/>
            </a:xfrm>
            <a:custGeom>
              <a:avLst/>
              <a:gdLst>
                <a:gd name="T0" fmla="*/ 25 w 814"/>
                <a:gd name="T1" fmla="*/ 278 h 278"/>
                <a:gd name="T2" fmla="*/ 44 w 814"/>
                <a:gd name="T3" fmla="*/ 12 h 278"/>
                <a:gd name="T4" fmla="*/ 68 w 814"/>
                <a:gd name="T5" fmla="*/ 0 h 278"/>
                <a:gd name="T6" fmla="*/ 739 w 814"/>
                <a:gd name="T7" fmla="*/ 0 h 278"/>
                <a:gd name="T8" fmla="*/ 804 w 814"/>
                <a:gd name="T9" fmla="*/ 42 h 278"/>
                <a:gd name="T10" fmla="*/ 788 w 814"/>
                <a:gd name="T11" fmla="*/ 110 h 278"/>
                <a:gd name="T12" fmla="*/ 655 w 814"/>
                <a:gd name="T13" fmla="*/ 235 h 278"/>
                <a:gd name="T14" fmla="*/ 605 w 814"/>
                <a:gd name="T15" fmla="*/ 254 h 278"/>
                <a:gd name="T16" fmla="*/ 25 w 814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278">
                  <a:moveTo>
                    <a:pt x="25" y="278"/>
                  </a:moveTo>
                  <a:cubicBezTo>
                    <a:pt x="20" y="240"/>
                    <a:pt x="0" y="62"/>
                    <a:pt x="44" y="12"/>
                  </a:cubicBezTo>
                  <a:cubicBezTo>
                    <a:pt x="51" y="4"/>
                    <a:pt x="59" y="0"/>
                    <a:pt x="68" y="0"/>
                  </a:cubicBezTo>
                  <a:lnTo>
                    <a:pt x="739" y="0"/>
                  </a:lnTo>
                  <a:cubicBezTo>
                    <a:pt x="775" y="0"/>
                    <a:pt x="796" y="22"/>
                    <a:pt x="804" y="42"/>
                  </a:cubicBezTo>
                  <a:cubicBezTo>
                    <a:pt x="814" y="67"/>
                    <a:pt x="808" y="92"/>
                    <a:pt x="788" y="110"/>
                  </a:cubicBezTo>
                  <a:lnTo>
                    <a:pt x="655" y="235"/>
                  </a:lnTo>
                  <a:cubicBezTo>
                    <a:pt x="642" y="247"/>
                    <a:pt x="623" y="254"/>
                    <a:pt x="605" y="254"/>
                  </a:cubicBezTo>
                  <a:lnTo>
                    <a:pt x="25" y="2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D3FA558-737C-489F-95C1-5FD9B2EC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024" y="2930262"/>
              <a:ext cx="459316" cy="434975"/>
            </a:xfrm>
            <a:custGeom>
              <a:avLst/>
              <a:gdLst>
                <a:gd name="T0" fmla="*/ 111 w 448"/>
                <a:gd name="T1" fmla="*/ 573 h 573"/>
                <a:gd name="T2" fmla="*/ 29 w 448"/>
                <a:gd name="T3" fmla="*/ 534 h 573"/>
                <a:gd name="T4" fmla="*/ 6 w 448"/>
                <a:gd name="T5" fmla="*/ 444 h 573"/>
                <a:gd name="T6" fmla="*/ 448 w 448"/>
                <a:gd name="T7" fmla="*/ 0 h 573"/>
                <a:gd name="T8" fmla="*/ 448 w 448"/>
                <a:gd name="T9" fmla="*/ 573 h 573"/>
                <a:gd name="T10" fmla="*/ 111 w 448"/>
                <a:gd name="T11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573">
                  <a:moveTo>
                    <a:pt x="111" y="573"/>
                  </a:moveTo>
                  <a:cubicBezTo>
                    <a:pt x="80" y="573"/>
                    <a:pt x="50" y="559"/>
                    <a:pt x="29" y="534"/>
                  </a:cubicBezTo>
                  <a:cubicBezTo>
                    <a:pt x="8" y="509"/>
                    <a:pt x="0" y="476"/>
                    <a:pt x="6" y="444"/>
                  </a:cubicBezTo>
                  <a:cubicBezTo>
                    <a:pt x="36" y="279"/>
                    <a:pt x="134" y="5"/>
                    <a:pt x="448" y="0"/>
                  </a:cubicBezTo>
                  <a:lnTo>
                    <a:pt x="448" y="573"/>
                  </a:lnTo>
                  <a:lnTo>
                    <a:pt x="111" y="5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8FE978F3-23C2-492D-9185-1839BFF7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908" y="3178175"/>
              <a:ext cx="0" cy="636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C30A41C8-E97B-4DBC-91C8-7D91901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59FAB25-E78B-4A61-BBCC-E2F7C5C9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07DB8D63-3EC9-475E-A68D-5178D382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583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2543B37A-45D0-48EE-A14A-5483999F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708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572310-E44C-4DE7-8637-41D06F8A962C}"/>
                </a:ext>
              </a:extLst>
            </p:cNvPr>
            <p:cNvSpPr/>
            <p:nvPr/>
          </p:nvSpPr>
          <p:spPr>
            <a:xfrm>
              <a:off x="3999867" y="2583656"/>
              <a:ext cx="122279" cy="3600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0C4888-9D30-4FAE-8C7D-3D15149A9203}"/>
                </a:ext>
              </a:extLst>
            </p:cNvPr>
            <p:cNvSpPr/>
            <p:nvPr/>
          </p:nvSpPr>
          <p:spPr>
            <a:xfrm>
              <a:off x="4863246" y="2351237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035B14-CC48-4701-A1AA-DF57D2E7E30B}"/>
                </a:ext>
              </a:extLst>
            </p:cNvPr>
            <p:cNvSpPr/>
            <p:nvPr/>
          </p:nvSpPr>
          <p:spPr>
            <a:xfrm>
              <a:off x="6389431" y="2424112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68CF3E-AE69-4A55-9BBE-0BADDDA07F07}"/>
                </a:ext>
              </a:extLst>
            </p:cNvPr>
            <p:cNvSpPr/>
            <p:nvPr/>
          </p:nvSpPr>
          <p:spPr>
            <a:xfrm>
              <a:off x="4896908" y="3232150"/>
              <a:ext cx="45719" cy="677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AutoShape 4" descr="Image result for sens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6" descr="Image result for sensor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Text Placeholder 1"/>
          <p:cNvSpPr txBox="1">
            <a:spLocks/>
          </p:cNvSpPr>
          <p:nvPr/>
        </p:nvSpPr>
        <p:spPr>
          <a:xfrm>
            <a:off x="232051" y="312738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rgbClr val="FFC000"/>
                </a:solidFill>
              </a:rPr>
              <a:t>Teknologi</a:t>
            </a:r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 yang Digunakan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Image result for mySQ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36" y="1850803"/>
            <a:ext cx="1568168" cy="96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w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02" y="1635646"/>
            <a:ext cx="2718395" cy="139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0852"/>
              </p:ext>
            </p:extLst>
          </p:nvPr>
        </p:nvGraphicFramePr>
        <p:xfrm>
          <a:off x="1524000" y="915565"/>
          <a:ext cx="6096000" cy="2952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97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Database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VPS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Protokol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56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TCP</a:t>
                      </a:r>
                      <a:r>
                        <a:rPr lang="id-ID" i="1" dirty="0"/>
                        <a:t>(Transmission Control Protocol)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1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4">
            <a:extLst>
              <a:ext uri="{FF2B5EF4-FFF2-40B4-BE49-F238E27FC236}">
                <a16:creationId xmlns:a16="http://schemas.microsoft.com/office/drawing/2014/main" id="{E8983632-1ACA-4CBD-B90B-0ADC2A433E57}"/>
              </a:ext>
            </a:extLst>
          </p:cNvPr>
          <p:cNvSpPr/>
          <p:nvPr/>
        </p:nvSpPr>
        <p:spPr>
          <a:xfrm>
            <a:off x="0" y="2225203"/>
            <a:ext cx="9144000" cy="1987568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06120">
                <a:moveTo>
                  <a:pt x="0" y="1385734"/>
                </a:moveTo>
                <a:cubicBezTo>
                  <a:pt x="418289" y="1387031"/>
                  <a:pt x="1935804" y="1106981"/>
                  <a:pt x="2354093" y="1108278"/>
                </a:cubicBezTo>
                <a:cubicBezTo>
                  <a:pt x="3605719" y="1130976"/>
                  <a:pt x="4458510" y="281150"/>
                  <a:pt x="5710136" y="303848"/>
                </a:cubicBezTo>
                <a:cubicBezTo>
                  <a:pt x="6747753" y="420580"/>
                  <a:pt x="6462408" y="473556"/>
                  <a:pt x="7500025" y="590288"/>
                </a:cubicBezTo>
                <a:cubicBezTo>
                  <a:pt x="8382000" y="635684"/>
                  <a:pt x="9536347" y="26632"/>
                  <a:pt x="10398867" y="0"/>
                </a:cubicBezTo>
                <a:cubicBezTo>
                  <a:pt x="11145735" y="21741"/>
                  <a:pt x="11659140" y="819783"/>
                  <a:pt x="12192000" y="1169651"/>
                </a:cubicBezTo>
                <a:lnTo>
                  <a:pt x="12192000" y="2306120"/>
                </a:lnTo>
                <a:lnTo>
                  <a:pt x="0" y="2306120"/>
                </a:lnTo>
                <a:lnTo>
                  <a:pt x="0" y="138573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1218" y="160337"/>
            <a:ext cx="8679898" cy="543185"/>
          </a:xfrm>
        </p:spPr>
        <p:txBody>
          <a:bodyPr>
            <a:noAutofit/>
          </a:bodyPr>
          <a:lstStyle/>
          <a:p>
            <a:r>
              <a:rPr lang="id-ID" sz="2800" dirty="0"/>
              <a:t>Pembagian </a:t>
            </a:r>
            <a:r>
              <a:rPr lang="id-ID" sz="2800" i="1" dirty="0"/>
              <a:t>Jobdesk</a:t>
            </a:r>
            <a:endParaRPr lang="en-US" sz="2800" i="1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AC19FA-A1FD-4432-9EA1-CF983988609C}"/>
              </a:ext>
            </a:extLst>
          </p:cNvPr>
          <p:cNvSpPr/>
          <p:nvPr/>
        </p:nvSpPr>
        <p:spPr>
          <a:xfrm>
            <a:off x="0" y="4291149"/>
            <a:ext cx="9144000" cy="852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C08F56-F313-4199-AC75-6FEE329D1C3C}"/>
              </a:ext>
            </a:extLst>
          </p:cNvPr>
          <p:cNvSpPr/>
          <p:nvPr/>
        </p:nvSpPr>
        <p:spPr>
          <a:xfrm>
            <a:off x="0" y="4212772"/>
            <a:ext cx="9144000" cy="78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E15C0A-DD64-42E9-AD75-86C58AB562A2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0" y="4717325"/>
            <a:ext cx="914400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D08F8A-A7BF-4C8A-A2D0-B3455AA974D7}"/>
              </a:ext>
            </a:extLst>
          </p:cNvPr>
          <p:cNvSpPr/>
          <p:nvPr/>
        </p:nvSpPr>
        <p:spPr>
          <a:xfrm>
            <a:off x="0" y="3173649"/>
            <a:ext cx="9144000" cy="1039122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18D8F3-EFE8-438E-B75C-5047820D376D}"/>
              </a:ext>
            </a:extLst>
          </p:cNvPr>
          <p:cNvGrpSpPr/>
          <p:nvPr/>
        </p:nvGrpSpPr>
        <p:grpSpPr>
          <a:xfrm flipH="1">
            <a:off x="87757" y="3993456"/>
            <a:ext cx="2439987" cy="1121503"/>
            <a:chOff x="1948922" y="2189769"/>
            <a:chExt cx="5950927" cy="2383819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06B5FE2-5BB1-4777-B0A3-2AFFE6CA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922" y="2189769"/>
              <a:ext cx="5950927" cy="1958370"/>
            </a:xfrm>
            <a:custGeom>
              <a:avLst/>
              <a:gdLst>
                <a:gd name="T0" fmla="*/ 0 w 7829"/>
                <a:gd name="T1" fmla="*/ 1901 h 2715"/>
                <a:gd name="T2" fmla="*/ 522 w 7829"/>
                <a:gd name="T3" fmla="*/ 1475 h 2715"/>
                <a:gd name="T4" fmla="*/ 1758 w 7829"/>
                <a:gd name="T5" fmla="*/ 1223 h 2715"/>
                <a:gd name="T6" fmla="*/ 2304 w 7829"/>
                <a:gd name="T7" fmla="*/ 855 h 2715"/>
                <a:gd name="T8" fmla="*/ 3674 w 7829"/>
                <a:gd name="T9" fmla="*/ 188 h 2715"/>
                <a:gd name="T10" fmla="*/ 6911 w 7829"/>
                <a:gd name="T11" fmla="*/ 834 h 2715"/>
                <a:gd name="T12" fmla="*/ 7054 w 7829"/>
                <a:gd name="T13" fmla="*/ 889 h 2715"/>
                <a:gd name="T14" fmla="*/ 7516 w 7829"/>
                <a:gd name="T15" fmla="*/ 889 h 2715"/>
                <a:gd name="T16" fmla="*/ 7620 w 7829"/>
                <a:gd name="T17" fmla="*/ 995 h 2715"/>
                <a:gd name="T18" fmla="*/ 7620 w 7829"/>
                <a:gd name="T19" fmla="*/ 1683 h 2715"/>
                <a:gd name="T20" fmla="*/ 7829 w 7829"/>
                <a:gd name="T21" fmla="*/ 1896 h 2715"/>
                <a:gd name="T22" fmla="*/ 7829 w 7829"/>
                <a:gd name="T23" fmla="*/ 2483 h 2715"/>
                <a:gd name="T24" fmla="*/ 7307 w 7829"/>
                <a:gd name="T25" fmla="*/ 2715 h 2715"/>
                <a:gd name="T26" fmla="*/ 208 w 7829"/>
                <a:gd name="T27" fmla="*/ 2715 h 2715"/>
                <a:gd name="T28" fmla="*/ 0 w 7829"/>
                <a:gd name="T29" fmla="*/ 2502 h 2715"/>
                <a:gd name="T30" fmla="*/ 0 w 7829"/>
                <a:gd name="T31" fmla="*/ 1901 h 2715"/>
                <a:gd name="connsiteX0" fmla="*/ 0 w 10014"/>
                <a:gd name="connsiteY0" fmla="*/ 6506 h 9504"/>
                <a:gd name="connsiteX1" fmla="*/ 667 w 10014"/>
                <a:gd name="connsiteY1" fmla="*/ 4937 h 9504"/>
                <a:gd name="connsiteX2" fmla="*/ 2245 w 10014"/>
                <a:gd name="connsiteY2" fmla="*/ 4009 h 9504"/>
                <a:gd name="connsiteX3" fmla="*/ 2943 w 10014"/>
                <a:gd name="connsiteY3" fmla="*/ 2653 h 9504"/>
                <a:gd name="connsiteX4" fmla="*/ 4693 w 10014"/>
                <a:gd name="connsiteY4" fmla="*/ 196 h 9504"/>
                <a:gd name="connsiteX5" fmla="*/ 8827 w 10014"/>
                <a:gd name="connsiteY5" fmla="*/ 2576 h 9504"/>
                <a:gd name="connsiteX6" fmla="*/ 9010 w 10014"/>
                <a:gd name="connsiteY6" fmla="*/ 2778 h 9504"/>
                <a:gd name="connsiteX7" fmla="*/ 9600 w 10014"/>
                <a:gd name="connsiteY7" fmla="*/ 2778 h 9504"/>
                <a:gd name="connsiteX8" fmla="*/ 9733 w 10014"/>
                <a:gd name="connsiteY8" fmla="*/ 3169 h 9504"/>
                <a:gd name="connsiteX9" fmla="*/ 9733 w 10014"/>
                <a:gd name="connsiteY9" fmla="*/ 5703 h 9504"/>
                <a:gd name="connsiteX10" fmla="*/ 10000 w 10014"/>
                <a:gd name="connsiteY10" fmla="*/ 6487 h 9504"/>
                <a:gd name="connsiteX11" fmla="*/ 10014 w 10014"/>
                <a:gd name="connsiteY11" fmla="*/ 8978 h 9504"/>
                <a:gd name="connsiteX12" fmla="*/ 9333 w 10014"/>
                <a:gd name="connsiteY12" fmla="*/ 9504 h 9504"/>
                <a:gd name="connsiteX13" fmla="*/ 266 w 10014"/>
                <a:gd name="connsiteY13" fmla="*/ 9504 h 9504"/>
                <a:gd name="connsiteX14" fmla="*/ 0 w 10014"/>
                <a:gd name="connsiteY14" fmla="*/ 8719 h 9504"/>
                <a:gd name="connsiteX15" fmla="*/ 0 w 10014"/>
                <a:gd name="connsiteY15" fmla="*/ 6506 h 9504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19 w 10001"/>
                <a:gd name="connsiteY8" fmla="*/ 3334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473 w 10001"/>
                <a:gd name="connsiteY7" fmla="*/ 2966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01" h="10000">
                  <a:moveTo>
                    <a:pt x="0" y="6846"/>
                  </a:moveTo>
                  <a:cubicBezTo>
                    <a:pt x="0" y="6846"/>
                    <a:pt x="0" y="5598"/>
                    <a:pt x="666" y="5195"/>
                  </a:cubicBezTo>
                  <a:cubicBezTo>
                    <a:pt x="1114" y="4919"/>
                    <a:pt x="1827" y="4389"/>
                    <a:pt x="2242" y="4218"/>
                  </a:cubicBezTo>
                  <a:cubicBezTo>
                    <a:pt x="2635" y="4059"/>
                    <a:pt x="2796" y="3187"/>
                    <a:pt x="2939" y="2791"/>
                  </a:cubicBezTo>
                  <a:cubicBezTo>
                    <a:pt x="3253" y="1919"/>
                    <a:pt x="3936" y="350"/>
                    <a:pt x="4686" y="206"/>
                  </a:cubicBezTo>
                  <a:cubicBezTo>
                    <a:pt x="6291" y="-100"/>
                    <a:pt x="7809" y="-522"/>
                    <a:pt x="8815" y="2710"/>
                  </a:cubicBezTo>
                  <a:cubicBezTo>
                    <a:pt x="8863" y="2861"/>
                    <a:pt x="8931" y="2923"/>
                    <a:pt x="8997" y="2923"/>
                  </a:cubicBezTo>
                  <a:lnTo>
                    <a:pt x="9473" y="2966"/>
                  </a:lnTo>
                  <a:cubicBezTo>
                    <a:pt x="9545" y="2966"/>
                    <a:pt x="9733" y="3538"/>
                    <a:pt x="9733" y="3766"/>
                  </a:cubicBezTo>
                  <a:cubicBezTo>
                    <a:pt x="9728" y="4511"/>
                    <a:pt x="9724" y="5256"/>
                    <a:pt x="9719" y="6001"/>
                  </a:cubicBezTo>
                  <a:cubicBezTo>
                    <a:pt x="9866" y="6001"/>
                    <a:pt x="10000" y="6196"/>
                    <a:pt x="10000" y="6653"/>
                  </a:cubicBezTo>
                  <a:cubicBezTo>
                    <a:pt x="10005" y="7526"/>
                    <a:pt x="9995" y="8573"/>
                    <a:pt x="10000" y="9447"/>
                  </a:cubicBezTo>
                  <a:lnTo>
                    <a:pt x="9320" y="10000"/>
                  </a:lnTo>
                  <a:lnTo>
                    <a:pt x="266" y="10000"/>
                  </a:lnTo>
                  <a:cubicBezTo>
                    <a:pt x="119" y="10000"/>
                    <a:pt x="0" y="9632"/>
                    <a:pt x="0" y="9174"/>
                  </a:cubicBezTo>
                  <a:lnTo>
                    <a:pt x="0" y="68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6EAAC29D-D049-4582-9E8F-C600E7AF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noFill/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F3BB5DC9-8321-4B14-8340-5C87EC16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F496577-ACB7-45AE-AD3A-94520E40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1" y="2244725"/>
              <a:ext cx="3362325" cy="677863"/>
            </a:xfrm>
            <a:custGeom>
              <a:avLst/>
              <a:gdLst>
                <a:gd name="T0" fmla="*/ 137 w 4430"/>
                <a:gd name="T1" fmla="*/ 893 h 893"/>
                <a:gd name="T2" fmla="*/ 144 w 4430"/>
                <a:gd name="T3" fmla="*/ 720 h 893"/>
                <a:gd name="T4" fmla="*/ 1651 w 4430"/>
                <a:gd name="T5" fmla="*/ 169 h 893"/>
                <a:gd name="T6" fmla="*/ 4334 w 4430"/>
                <a:gd name="T7" fmla="*/ 633 h 893"/>
                <a:gd name="T8" fmla="*/ 4378 w 4430"/>
                <a:gd name="T9" fmla="*/ 893 h 893"/>
                <a:gd name="T10" fmla="*/ 137 w 4430"/>
                <a:gd name="T11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0" h="893">
                  <a:moveTo>
                    <a:pt x="137" y="893"/>
                  </a:moveTo>
                  <a:cubicBezTo>
                    <a:pt x="0" y="893"/>
                    <a:pt x="98" y="749"/>
                    <a:pt x="144" y="720"/>
                  </a:cubicBezTo>
                  <a:cubicBezTo>
                    <a:pt x="468" y="517"/>
                    <a:pt x="888" y="169"/>
                    <a:pt x="1651" y="169"/>
                  </a:cubicBezTo>
                  <a:cubicBezTo>
                    <a:pt x="1651" y="169"/>
                    <a:pt x="3821" y="0"/>
                    <a:pt x="4334" y="633"/>
                  </a:cubicBezTo>
                  <a:cubicBezTo>
                    <a:pt x="4365" y="672"/>
                    <a:pt x="4430" y="891"/>
                    <a:pt x="4378" y="893"/>
                  </a:cubicBezTo>
                  <a:lnTo>
                    <a:pt x="137" y="8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37544B0-2427-433D-B604-9F2520C0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3416300"/>
              <a:ext cx="619125" cy="211138"/>
            </a:xfrm>
            <a:custGeom>
              <a:avLst/>
              <a:gdLst>
                <a:gd name="T0" fmla="*/ 25 w 814"/>
                <a:gd name="T1" fmla="*/ 278 h 278"/>
                <a:gd name="T2" fmla="*/ 44 w 814"/>
                <a:gd name="T3" fmla="*/ 12 h 278"/>
                <a:gd name="T4" fmla="*/ 68 w 814"/>
                <a:gd name="T5" fmla="*/ 0 h 278"/>
                <a:gd name="T6" fmla="*/ 739 w 814"/>
                <a:gd name="T7" fmla="*/ 0 h 278"/>
                <a:gd name="T8" fmla="*/ 804 w 814"/>
                <a:gd name="T9" fmla="*/ 42 h 278"/>
                <a:gd name="T10" fmla="*/ 788 w 814"/>
                <a:gd name="T11" fmla="*/ 110 h 278"/>
                <a:gd name="T12" fmla="*/ 655 w 814"/>
                <a:gd name="T13" fmla="*/ 235 h 278"/>
                <a:gd name="T14" fmla="*/ 605 w 814"/>
                <a:gd name="T15" fmla="*/ 254 h 278"/>
                <a:gd name="T16" fmla="*/ 25 w 814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278">
                  <a:moveTo>
                    <a:pt x="25" y="278"/>
                  </a:moveTo>
                  <a:cubicBezTo>
                    <a:pt x="20" y="240"/>
                    <a:pt x="0" y="62"/>
                    <a:pt x="44" y="12"/>
                  </a:cubicBezTo>
                  <a:cubicBezTo>
                    <a:pt x="51" y="4"/>
                    <a:pt x="59" y="0"/>
                    <a:pt x="68" y="0"/>
                  </a:cubicBezTo>
                  <a:lnTo>
                    <a:pt x="739" y="0"/>
                  </a:lnTo>
                  <a:cubicBezTo>
                    <a:pt x="775" y="0"/>
                    <a:pt x="796" y="22"/>
                    <a:pt x="804" y="42"/>
                  </a:cubicBezTo>
                  <a:cubicBezTo>
                    <a:pt x="814" y="67"/>
                    <a:pt x="808" y="92"/>
                    <a:pt x="788" y="110"/>
                  </a:cubicBezTo>
                  <a:lnTo>
                    <a:pt x="655" y="235"/>
                  </a:lnTo>
                  <a:cubicBezTo>
                    <a:pt x="642" y="247"/>
                    <a:pt x="623" y="254"/>
                    <a:pt x="605" y="254"/>
                  </a:cubicBezTo>
                  <a:lnTo>
                    <a:pt x="25" y="2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D3FA558-737C-489F-95C1-5FD9B2EC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024" y="2930262"/>
              <a:ext cx="459316" cy="434975"/>
            </a:xfrm>
            <a:custGeom>
              <a:avLst/>
              <a:gdLst>
                <a:gd name="T0" fmla="*/ 111 w 448"/>
                <a:gd name="T1" fmla="*/ 573 h 573"/>
                <a:gd name="T2" fmla="*/ 29 w 448"/>
                <a:gd name="T3" fmla="*/ 534 h 573"/>
                <a:gd name="T4" fmla="*/ 6 w 448"/>
                <a:gd name="T5" fmla="*/ 444 h 573"/>
                <a:gd name="T6" fmla="*/ 448 w 448"/>
                <a:gd name="T7" fmla="*/ 0 h 573"/>
                <a:gd name="T8" fmla="*/ 448 w 448"/>
                <a:gd name="T9" fmla="*/ 573 h 573"/>
                <a:gd name="T10" fmla="*/ 111 w 448"/>
                <a:gd name="T11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573">
                  <a:moveTo>
                    <a:pt x="111" y="573"/>
                  </a:moveTo>
                  <a:cubicBezTo>
                    <a:pt x="80" y="573"/>
                    <a:pt x="50" y="559"/>
                    <a:pt x="29" y="534"/>
                  </a:cubicBezTo>
                  <a:cubicBezTo>
                    <a:pt x="8" y="509"/>
                    <a:pt x="0" y="476"/>
                    <a:pt x="6" y="444"/>
                  </a:cubicBezTo>
                  <a:cubicBezTo>
                    <a:pt x="36" y="279"/>
                    <a:pt x="134" y="5"/>
                    <a:pt x="448" y="0"/>
                  </a:cubicBezTo>
                  <a:lnTo>
                    <a:pt x="448" y="573"/>
                  </a:lnTo>
                  <a:lnTo>
                    <a:pt x="111" y="5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8FE978F3-23C2-492D-9185-1839BFF7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908" y="3178175"/>
              <a:ext cx="0" cy="636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C30A41C8-E97B-4DBC-91C8-7D91901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59FAB25-E78B-4A61-BBCC-E2F7C5C9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07DB8D63-3EC9-475E-A68D-5178D382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583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2543B37A-45D0-48EE-A14A-5483999F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708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572310-E44C-4DE7-8637-41D06F8A962C}"/>
                </a:ext>
              </a:extLst>
            </p:cNvPr>
            <p:cNvSpPr/>
            <p:nvPr/>
          </p:nvSpPr>
          <p:spPr>
            <a:xfrm>
              <a:off x="3999867" y="2583656"/>
              <a:ext cx="122279" cy="3600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0C4888-9D30-4FAE-8C7D-3D15149A9203}"/>
                </a:ext>
              </a:extLst>
            </p:cNvPr>
            <p:cNvSpPr/>
            <p:nvPr/>
          </p:nvSpPr>
          <p:spPr>
            <a:xfrm>
              <a:off x="4863246" y="2351237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035B14-CC48-4701-A1AA-DF57D2E7E30B}"/>
                </a:ext>
              </a:extLst>
            </p:cNvPr>
            <p:cNvSpPr/>
            <p:nvPr/>
          </p:nvSpPr>
          <p:spPr>
            <a:xfrm>
              <a:off x="6389431" y="2424112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68CF3E-AE69-4A55-9BBE-0BADDDA07F07}"/>
                </a:ext>
              </a:extLst>
            </p:cNvPr>
            <p:cNvSpPr/>
            <p:nvPr/>
          </p:nvSpPr>
          <p:spPr>
            <a:xfrm>
              <a:off x="4896908" y="3232150"/>
              <a:ext cx="45719" cy="677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AutoShape 4" descr="Image result for sens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6" descr="Image result for sensor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403648" y="1210574"/>
            <a:ext cx="5840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Nova Angelia Eriyanti	</a:t>
            </a:r>
            <a:r>
              <a:rPr lang="id-ID" dirty="0"/>
              <a:t>: 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r>
              <a:rPr lang="id-ID" dirty="0"/>
              <a:t>	</a:t>
            </a:r>
            <a:r>
              <a:rPr lang="id-ID" dirty="0">
                <a:solidFill>
                  <a:srgbClr val="C00000"/>
                </a:solidFill>
              </a:rPr>
              <a:t>(java)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Bayu Syarifuddin</a:t>
            </a:r>
            <a:r>
              <a:rPr lang="id-ID" dirty="0"/>
              <a:t>	: 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klien</a:t>
            </a:r>
            <a:r>
              <a:rPr lang="id-ID" dirty="0"/>
              <a:t>		</a:t>
            </a:r>
            <a:r>
              <a:rPr lang="id-ID" dirty="0">
                <a:solidFill>
                  <a:srgbClr val="C00000"/>
                </a:solidFill>
              </a:rPr>
              <a:t>(C)</a:t>
            </a:r>
            <a:r>
              <a:rPr lang="id-ID" dirty="0"/>
              <a:t>	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Eva Rahmadanti	</a:t>
            </a:r>
            <a:r>
              <a:rPr lang="id-ID" dirty="0"/>
              <a:t>	: 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komunikasi</a:t>
            </a:r>
            <a:r>
              <a:rPr lang="id-ID" dirty="0"/>
              <a:t>	</a:t>
            </a:r>
            <a:r>
              <a:rPr lang="id-ID" dirty="0">
                <a:solidFill>
                  <a:srgbClr val="C00000"/>
                </a:solidFill>
              </a:rPr>
              <a:t>(python)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Ananta Septianto</a:t>
            </a:r>
            <a:r>
              <a:rPr lang="id-ID" dirty="0"/>
              <a:t>	: 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web	</a:t>
            </a:r>
            <a:r>
              <a:rPr lang="id-ID" dirty="0"/>
              <a:t>	</a:t>
            </a:r>
            <a:r>
              <a:rPr lang="id-ID" dirty="0">
                <a:solidFill>
                  <a:srgbClr val="C00000"/>
                </a:solidFill>
              </a:rPr>
              <a:t>(javascript)</a:t>
            </a:r>
          </a:p>
        </p:txBody>
      </p:sp>
    </p:spTree>
    <p:extLst>
      <p:ext uri="{BB962C8B-B14F-4D97-AF65-F5344CB8AC3E}">
        <p14:creationId xmlns:p14="http://schemas.microsoft.com/office/powerpoint/2010/main" val="279741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283718"/>
            <a:ext cx="8679898" cy="543185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38226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4">
            <a:extLst>
              <a:ext uri="{FF2B5EF4-FFF2-40B4-BE49-F238E27FC236}">
                <a16:creationId xmlns:a16="http://schemas.microsoft.com/office/drawing/2014/main" id="{E8983632-1ACA-4CBD-B90B-0ADC2A433E57}"/>
              </a:ext>
            </a:extLst>
          </p:cNvPr>
          <p:cNvSpPr/>
          <p:nvPr/>
        </p:nvSpPr>
        <p:spPr>
          <a:xfrm>
            <a:off x="0" y="2225203"/>
            <a:ext cx="9144000" cy="1987568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06120">
                <a:moveTo>
                  <a:pt x="0" y="1385734"/>
                </a:moveTo>
                <a:cubicBezTo>
                  <a:pt x="418289" y="1387031"/>
                  <a:pt x="1935804" y="1106981"/>
                  <a:pt x="2354093" y="1108278"/>
                </a:cubicBezTo>
                <a:cubicBezTo>
                  <a:pt x="3605719" y="1130976"/>
                  <a:pt x="4458510" y="281150"/>
                  <a:pt x="5710136" y="303848"/>
                </a:cubicBezTo>
                <a:cubicBezTo>
                  <a:pt x="6747753" y="420580"/>
                  <a:pt x="6462408" y="473556"/>
                  <a:pt x="7500025" y="590288"/>
                </a:cubicBezTo>
                <a:cubicBezTo>
                  <a:pt x="8382000" y="635684"/>
                  <a:pt x="9536347" y="26632"/>
                  <a:pt x="10398867" y="0"/>
                </a:cubicBezTo>
                <a:cubicBezTo>
                  <a:pt x="11145735" y="21741"/>
                  <a:pt x="11659140" y="819783"/>
                  <a:pt x="12192000" y="1169651"/>
                </a:cubicBezTo>
                <a:lnTo>
                  <a:pt x="12192000" y="2306120"/>
                </a:lnTo>
                <a:lnTo>
                  <a:pt x="0" y="2306120"/>
                </a:lnTo>
                <a:lnTo>
                  <a:pt x="0" y="138573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1218" y="160337"/>
            <a:ext cx="8679898" cy="543185"/>
          </a:xfrm>
        </p:spPr>
        <p:txBody>
          <a:bodyPr>
            <a:noAutofit/>
          </a:bodyPr>
          <a:lstStyle/>
          <a:p>
            <a:r>
              <a:rPr lang="id-ID" sz="2800" dirty="0"/>
              <a:t>Database</a:t>
            </a:r>
            <a:endParaRPr lang="en-US" sz="2800" i="1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AC19FA-A1FD-4432-9EA1-CF983988609C}"/>
              </a:ext>
            </a:extLst>
          </p:cNvPr>
          <p:cNvSpPr/>
          <p:nvPr/>
        </p:nvSpPr>
        <p:spPr>
          <a:xfrm>
            <a:off x="0" y="4291149"/>
            <a:ext cx="9144000" cy="852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C08F56-F313-4199-AC75-6FEE329D1C3C}"/>
              </a:ext>
            </a:extLst>
          </p:cNvPr>
          <p:cNvSpPr/>
          <p:nvPr/>
        </p:nvSpPr>
        <p:spPr>
          <a:xfrm>
            <a:off x="0" y="4212772"/>
            <a:ext cx="9144000" cy="78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E15C0A-DD64-42E9-AD75-86C58AB562A2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0" y="4717325"/>
            <a:ext cx="914400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D08F8A-A7BF-4C8A-A2D0-B3455AA974D7}"/>
              </a:ext>
            </a:extLst>
          </p:cNvPr>
          <p:cNvSpPr/>
          <p:nvPr/>
        </p:nvSpPr>
        <p:spPr>
          <a:xfrm>
            <a:off x="0" y="3131039"/>
            <a:ext cx="9144000" cy="1039122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18D8F3-EFE8-438E-B75C-5047820D376D}"/>
              </a:ext>
            </a:extLst>
          </p:cNvPr>
          <p:cNvGrpSpPr/>
          <p:nvPr/>
        </p:nvGrpSpPr>
        <p:grpSpPr>
          <a:xfrm flipH="1">
            <a:off x="87757" y="3993456"/>
            <a:ext cx="2439987" cy="1121503"/>
            <a:chOff x="1948922" y="2189769"/>
            <a:chExt cx="5950927" cy="2383819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06B5FE2-5BB1-4777-B0A3-2AFFE6CA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922" y="2189769"/>
              <a:ext cx="5950927" cy="1958370"/>
            </a:xfrm>
            <a:custGeom>
              <a:avLst/>
              <a:gdLst>
                <a:gd name="T0" fmla="*/ 0 w 7829"/>
                <a:gd name="T1" fmla="*/ 1901 h 2715"/>
                <a:gd name="T2" fmla="*/ 522 w 7829"/>
                <a:gd name="T3" fmla="*/ 1475 h 2715"/>
                <a:gd name="T4" fmla="*/ 1758 w 7829"/>
                <a:gd name="T5" fmla="*/ 1223 h 2715"/>
                <a:gd name="T6" fmla="*/ 2304 w 7829"/>
                <a:gd name="T7" fmla="*/ 855 h 2715"/>
                <a:gd name="T8" fmla="*/ 3674 w 7829"/>
                <a:gd name="T9" fmla="*/ 188 h 2715"/>
                <a:gd name="T10" fmla="*/ 6911 w 7829"/>
                <a:gd name="T11" fmla="*/ 834 h 2715"/>
                <a:gd name="T12" fmla="*/ 7054 w 7829"/>
                <a:gd name="T13" fmla="*/ 889 h 2715"/>
                <a:gd name="T14" fmla="*/ 7516 w 7829"/>
                <a:gd name="T15" fmla="*/ 889 h 2715"/>
                <a:gd name="T16" fmla="*/ 7620 w 7829"/>
                <a:gd name="T17" fmla="*/ 995 h 2715"/>
                <a:gd name="T18" fmla="*/ 7620 w 7829"/>
                <a:gd name="T19" fmla="*/ 1683 h 2715"/>
                <a:gd name="T20" fmla="*/ 7829 w 7829"/>
                <a:gd name="T21" fmla="*/ 1896 h 2715"/>
                <a:gd name="T22" fmla="*/ 7829 w 7829"/>
                <a:gd name="T23" fmla="*/ 2483 h 2715"/>
                <a:gd name="T24" fmla="*/ 7307 w 7829"/>
                <a:gd name="T25" fmla="*/ 2715 h 2715"/>
                <a:gd name="T26" fmla="*/ 208 w 7829"/>
                <a:gd name="T27" fmla="*/ 2715 h 2715"/>
                <a:gd name="T28" fmla="*/ 0 w 7829"/>
                <a:gd name="T29" fmla="*/ 2502 h 2715"/>
                <a:gd name="T30" fmla="*/ 0 w 7829"/>
                <a:gd name="T31" fmla="*/ 1901 h 2715"/>
                <a:gd name="connsiteX0" fmla="*/ 0 w 10014"/>
                <a:gd name="connsiteY0" fmla="*/ 6506 h 9504"/>
                <a:gd name="connsiteX1" fmla="*/ 667 w 10014"/>
                <a:gd name="connsiteY1" fmla="*/ 4937 h 9504"/>
                <a:gd name="connsiteX2" fmla="*/ 2245 w 10014"/>
                <a:gd name="connsiteY2" fmla="*/ 4009 h 9504"/>
                <a:gd name="connsiteX3" fmla="*/ 2943 w 10014"/>
                <a:gd name="connsiteY3" fmla="*/ 2653 h 9504"/>
                <a:gd name="connsiteX4" fmla="*/ 4693 w 10014"/>
                <a:gd name="connsiteY4" fmla="*/ 196 h 9504"/>
                <a:gd name="connsiteX5" fmla="*/ 8827 w 10014"/>
                <a:gd name="connsiteY5" fmla="*/ 2576 h 9504"/>
                <a:gd name="connsiteX6" fmla="*/ 9010 w 10014"/>
                <a:gd name="connsiteY6" fmla="*/ 2778 h 9504"/>
                <a:gd name="connsiteX7" fmla="*/ 9600 w 10014"/>
                <a:gd name="connsiteY7" fmla="*/ 2778 h 9504"/>
                <a:gd name="connsiteX8" fmla="*/ 9733 w 10014"/>
                <a:gd name="connsiteY8" fmla="*/ 3169 h 9504"/>
                <a:gd name="connsiteX9" fmla="*/ 9733 w 10014"/>
                <a:gd name="connsiteY9" fmla="*/ 5703 h 9504"/>
                <a:gd name="connsiteX10" fmla="*/ 10000 w 10014"/>
                <a:gd name="connsiteY10" fmla="*/ 6487 h 9504"/>
                <a:gd name="connsiteX11" fmla="*/ 10014 w 10014"/>
                <a:gd name="connsiteY11" fmla="*/ 8978 h 9504"/>
                <a:gd name="connsiteX12" fmla="*/ 9333 w 10014"/>
                <a:gd name="connsiteY12" fmla="*/ 9504 h 9504"/>
                <a:gd name="connsiteX13" fmla="*/ 266 w 10014"/>
                <a:gd name="connsiteY13" fmla="*/ 9504 h 9504"/>
                <a:gd name="connsiteX14" fmla="*/ 0 w 10014"/>
                <a:gd name="connsiteY14" fmla="*/ 8719 h 9504"/>
                <a:gd name="connsiteX15" fmla="*/ 0 w 10014"/>
                <a:gd name="connsiteY15" fmla="*/ 6506 h 9504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19 w 10001"/>
                <a:gd name="connsiteY8" fmla="*/ 3334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473 w 10001"/>
                <a:gd name="connsiteY7" fmla="*/ 2966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01" h="10000">
                  <a:moveTo>
                    <a:pt x="0" y="6846"/>
                  </a:moveTo>
                  <a:cubicBezTo>
                    <a:pt x="0" y="6846"/>
                    <a:pt x="0" y="5598"/>
                    <a:pt x="666" y="5195"/>
                  </a:cubicBezTo>
                  <a:cubicBezTo>
                    <a:pt x="1114" y="4919"/>
                    <a:pt x="1827" y="4389"/>
                    <a:pt x="2242" y="4218"/>
                  </a:cubicBezTo>
                  <a:cubicBezTo>
                    <a:pt x="2635" y="4059"/>
                    <a:pt x="2796" y="3187"/>
                    <a:pt x="2939" y="2791"/>
                  </a:cubicBezTo>
                  <a:cubicBezTo>
                    <a:pt x="3253" y="1919"/>
                    <a:pt x="3936" y="350"/>
                    <a:pt x="4686" y="206"/>
                  </a:cubicBezTo>
                  <a:cubicBezTo>
                    <a:pt x="6291" y="-100"/>
                    <a:pt x="7809" y="-522"/>
                    <a:pt x="8815" y="2710"/>
                  </a:cubicBezTo>
                  <a:cubicBezTo>
                    <a:pt x="8863" y="2861"/>
                    <a:pt x="8931" y="2923"/>
                    <a:pt x="8997" y="2923"/>
                  </a:cubicBezTo>
                  <a:lnTo>
                    <a:pt x="9473" y="2966"/>
                  </a:lnTo>
                  <a:cubicBezTo>
                    <a:pt x="9545" y="2966"/>
                    <a:pt x="9733" y="3538"/>
                    <a:pt x="9733" y="3766"/>
                  </a:cubicBezTo>
                  <a:cubicBezTo>
                    <a:pt x="9728" y="4511"/>
                    <a:pt x="9724" y="5256"/>
                    <a:pt x="9719" y="6001"/>
                  </a:cubicBezTo>
                  <a:cubicBezTo>
                    <a:pt x="9866" y="6001"/>
                    <a:pt x="10000" y="6196"/>
                    <a:pt x="10000" y="6653"/>
                  </a:cubicBezTo>
                  <a:cubicBezTo>
                    <a:pt x="10005" y="7526"/>
                    <a:pt x="9995" y="8573"/>
                    <a:pt x="10000" y="9447"/>
                  </a:cubicBezTo>
                  <a:lnTo>
                    <a:pt x="9320" y="10000"/>
                  </a:lnTo>
                  <a:lnTo>
                    <a:pt x="266" y="10000"/>
                  </a:lnTo>
                  <a:cubicBezTo>
                    <a:pt x="119" y="10000"/>
                    <a:pt x="0" y="9632"/>
                    <a:pt x="0" y="9174"/>
                  </a:cubicBezTo>
                  <a:lnTo>
                    <a:pt x="0" y="68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6EAAC29D-D049-4582-9E8F-C600E7AF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noFill/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F3BB5DC9-8321-4B14-8340-5C87EC16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F496577-ACB7-45AE-AD3A-94520E40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1" y="2244725"/>
              <a:ext cx="3362325" cy="677863"/>
            </a:xfrm>
            <a:custGeom>
              <a:avLst/>
              <a:gdLst>
                <a:gd name="T0" fmla="*/ 137 w 4430"/>
                <a:gd name="T1" fmla="*/ 893 h 893"/>
                <a:gd name="T2" fmla="*/ 144 w 4430"/>
                <a:gd name="T3" fmla="*/ 720 h 893"/>
                <a:gd name="T4" fmla="*/ 1651 w 4430"/>
                <a:gd name="T5" fmla="*/ 169 h 893"/>
                <a:gd name="T6" fmla="*/ 4334 w 4430"/>
                <a:gd name="T7" fmla="*/ 633 h 893"/>
                <a:gd name="T8" fmla="*/ 4378 w 4430"/>
                <a:gd name="T9" fmla="*/ 893 h 893"/>
                <a:gd name="T10" fmla="*/ 137 w 4430"/>
                <a:gd name="T11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0" h="893">
                  <a:moveTo>
                    <a:pt x="137" y="893"/>
                  </a:moveTo>
                  <a:cubicBezTo>
                    <a:pt x="0" y="893"/>
                    <a:pt x="98" y="749"/>
                    <a:pt x="144" y="720"/>
                  </a:cubicBezTo>
                  <a:cubicBezTo>
                    <a:pt x="468" y="517"/>
                    <a:pt x="888" y="169"/>
                    <a:pt x="1651" y="169"/>
                  </a:cubicBezTo>
                  <a:cubicBezTo>
                    <a:pt x="1651" y="169"/>
                    <a:pt x="3821" y="0"/>
                    <a:pt x="4334" y="633"/>
                  </a:cubicBezTo>
                  <a:cubicBezTo>
                    <a:pt x="4365" y="672"/>
                    <a:pt x="4430" y="891"/>
                    <a:pt x="4378" y="893"/>
                  </a:cubicBezTo>
                  <a:lnTo>
                    <a:pt x="137" y="8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37544B0-2427-433D-B604-9F2520C0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3416300"/>
              <a:ext cx="619125" cy="211138"/>
            </a:xfrm>
            <a:custGeom>
              <a:avLst/>
              <a:gdLst>
                <a:gd name="T0" fmla="*/ 25 w 814"/>
                <a:gd name="T1" fmla="*/ 278 h 278"/>
                <a:gd name="T2" fmla="*/ 44 w 814"/>
                <a:gd name="T3" fmla="*/ 12 h 278"/>
                <a:gd name="T4" fmla="*/ 68 w 814"/>
                <a:gd name="T5" fmla="*/ 0 h 278"/>
                <a:gd name="T6" fmla="*/ 739 w 814"/>
                <a:gd name="T7" fmla="*/ 0 h 278"/>
                <a:gd name="T8" fmla="*/ 804 w 814"/>
                <a:gd name="T9" fmla="*/ 42 h 278"/>
                <a:gd name="T10" fmla="*/ 788 w 814"/>
                <a:gd name="T11" fmla="*/ 110 h 278"/>
                <a:gd name="T12" fmla="*/ 655 w 814"/>
                <a:gd name="T13" fmla="*/ 235 h 278"/>
                <a:gd name="T14" fmla="*/ 605 w 814"/>
                <a:gd name="T15" fmla="*/ 254 h 278"/>
                <a:gd name="T16" fmla="*/ 25 w 814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278">
                  <a:moveTo>
                    <a:pt x="25" y="278"/>
                  </a:moveTo>
                  <a:cubicBezTo>
                    <a:pt x="20" y="240"/>
                    <a:pt x="0" y="62"/>
                    <a:pt x="44" y="12"/>
                  </a:cubicBezTo>
                  <a:cubicBezTo>
                    <a:pt x="51" y="4"/>
                    <a:pt x="59" y="0"/>
                    <a:pt x="68" y="0"/>
                  </a:cubicBezTo>
                  <a:lnTo>
                    <a:pt x="739" y="0"/>
                  </a:lnTo>
                  <a:cubicBezTo>
                    <a:pt x="775" y="0"/>
                    <a:pt x="796" y="22"/>
                    <a:pt x="804" y="42"/>
                  </a:cubicBezTo>
                  <a:cubicBezTo>
                    <a:pt x="814" y="67"/>
                    <a:pt x="808" y="92"/>
                    <a:pt x="788" y="110"/>
                  </a:cubicBezTo>
                  <a:lnTo>
                    <a:pt x="655" y="235"/>
                  </a:lnTo>
                  <a:cubicBezTo>
                    <a:pt x="642" y="247"/>
                    <a:pt x="623" y="254"/>
                    <a:pt x="605" y="254"/>
                  </a:cubicBezTo>
                  <a:lnTo>
                    <a:pt x="25" y="2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D3FA558-737C-489F-95C1-5FD9B2EC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024" y="2930262"/>
              <a:ext cx="459316" cy="434975"/>
            </a:xfrm>
            <a:custGeom>
              <a:avLst/>
              <a:gdLst>
                <a:gd name="T0" fmla="*/ 111 w 448"/>
                <a:gd name="T1" fmla="*/ 573 h 573"/>
                <a:gd name="T2" fmla="*/ 29 w 448"/>
                <a:gd name="T3" fmla="*/ 534 h 573"/>
                <a:gd name="T4" fmla="*/ 6 w 448"/>
                <a:gd name="T5" fmla="*/ 444 h 573"/>
                <a:gd name="T6" fmla="*/ 448 w 448"/>
                <a:gd name="T7" fmla="*/ 0 h 573"/>
                <a:gd name="T8" fmla="*/ 448 w 448"/>
                <a:gd name="T9" fmla="*/ 573 h 573"/>
                <a:gd name="T10" fmla="*/ 111 w 448"/>
                <a:gd name="T11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573">
                  <a:moveTo>
                    <a:pt x="111" y="573"/>
                  </a:moveTo>
                  <a:cubicBezTo>
                    <a:pt x="80" y="573"/>
                    <a:pt x="50" y="559"/>
                    <a:pt x="29" y="534"/>
                  </a:cubicBezTo>
                  <a:cubicBezTo>
                    <a:pt x="8" y="509"/>
                    <a:pt x="0" y="476"/>
                    <a:pt x="6" y="444"/>
                  </a:cubicBezTo>
                  <a:cubicBezTo>
                    <a:pt x="36" y="279"/>
                    <a:pt x="134" y="5"/>
                    <a:pt x="448" y="0"/>
                  </a:cubicBezTo>
                  <a:lnTo>
                    <a:pt x="448" y="573"/>
                  </a:lnTo>
                  <a:lnTo>
                    <a:pt x="111" y="5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8FE978F3-23C2-492D-9185-1839BFF7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908" y="3178175"/>
              <a:ext cx="0" cy="636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C30A41C8-E97B-4DBC-91C8-7D91901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59FAB25-E78B-4A61-BBCC-E2F7C5C9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07DB8D63-3EC9-475E-A68D-5178D382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583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2543B37A-45D0-48EE-A14A-5483999F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708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572310-E44C-4DE7-8637-41D06F8A962C}"/>
                </a:ext>
              </a:extLst>
            </p:cNvPr>
            <p:cNvSpPr/>
            <p:nvPr/>
          </p:nvSpPr>
          <p:spPr>
            <a:xfrm>
              <a:off x="3999867" y="2583656"/>
              <a:ext cx="122279" cy="3600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0C4888-9D30-4FAE-8C7D-3D15149A9203}"/>
                </a:ext>
              </a:extLst>
            </p:cNvPr>
            <p:cNvSpPr/>
            <p:nvPr/>
          </p:nvSpPr>
          <p:spPr>
            <a:xfrm>
              <a:off x="4863246" y="2351237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035B14-CC48-4701-A1AA-DF57D2E7E30B}"/>
                </a:ext>
              </a:extLst>
            </p:cNvPr>
            <p:cNvSpPr/>
            <p:nvPr/>
          </p:nvSpPr>
          <p:spPr>
            <a:xfrm>
              <a:off x="6389431" y="2424112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68CF3E-AE69-4A55-9BBE-0BADDDA07F07}"/>
                </a:ext>
              </a:extLst>
            </p:cNvPr>
            <p:cNvSpPr/>
            <p:nvPr/>
          </p:nvSpPr>
          <p:spPr>
            <a:xfrm>
              <a:off x="4896908" y="3232150"/>
              <a:ext cx="45719" cy="677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AutoShape 4" descr="Image result for sens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6" descr="Image result for sensor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8" y="951823"/>
            <a:ext cx="49720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78" y="688455"/>
            <a:ext cx="2880320" cy="348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 Placeholder 1"/>
          <p:cNvSpPr txBox="1">
            <a:spLocks/>
          </p:cNvSpPr>
          <p:nvPr/>
        </p:nvSpPr>
        <p:spPr>
          <a:xfrm>
            <a:off x="-1498676" y="2323423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>
                <a:solidFill>
                  <a:srgbClr val="C00000"/>
                </a:solidFill>
              </a:rPr>
              <a:t>Kolom  database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34" name="Text Placeholder 1"/>
          <p:cNvSpPr txBox="1">
            <a:spLocks/>
          </p:cNvSpPr>
          <p:nvPr/>
        </p:nvSpPr>
        <p:spPr>
          <a:xfrm>
            <a:off x="-1346276" y="3107415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-1357153" y="3235223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i="1" dirty="0">
                <a:solidFill>
                  <a:schemeClr val="tx1"/>
                </a:solidFill>
              </a:rPr>
              <a:t>Ket: </a:t>
            </a:r>
            <a:r>
              <a:rPr lang="id-ID" sz="2000" dirty="0">
                <a:solidFill>
                  <a:schemeClr val="tx1"/>
                </a:solidFill>
              </a:rPr>
              <a:t>Sudah </a:t>
            </a:r>
            <a:r>
              <a:rPr lang="id-ID" sz="2000">
                <a:solidFill>
                  <a:schemeClr val="tx1"/>
                </a:solidFill>
              </a:rPr>
              <a:t>bisa CRUD </a:t>
            </a:r>
            <a:r>
              <a:rPr lang="id-ID" sz="2000" dirty="0">
                <a:solidFill>
                  <a:schemeClr val="tx1"/>
                </a:solidFill>
              </a:rPr>
              <a:t>ke database memakai java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8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42</Words>
  <Application>Microsoft Office PowerPoint</Application>
  <PresentationFormat>Peragaan Layar (16:9)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7" baseType="lpstr"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angelianova171@outlook.co.id</cp:lastModifiedBy>
  <cp:revision>54</cp:revision>
  <dcterms:created xsi:type="dcterms:W3CDTF">2019-09-29T13:14:45Z</dcterms:created>
  <dcterms:modified xsi:type="dcterms:W3CDTF">2019-11-20T11:52:15Z</dcterms:modified>
</cp:coreProperties>
</file>