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9" y="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2D8D1-3847-4EF0-B986-E09A28128CD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307C3-56B6-4414-A13F-19293289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29470" y="7358395"/>
            <a:ext cx="1350010" cy="2361565"/>
          </a:xfrm>
          <a:custGeom>
            <a:avLst/>
            <a:gdLst/>
            <a:ahLst/>
            <a:cxnLst/>
            <a:rect l="l" t="t" r="r" b="b"/>
            <a:pathLst>
              <a:path w="1350009" h="2361565">
                <a:moveTo>
                  <a:pt x="1291367" y="2361302"/>
                </a:moveTo>
                <a:lnTo>
                  <a:pt x="1268512" y="2356906"/>
                </a:lnTo>
                <a:lnTo>
                  <a:pt x="1262606" y="2339999"/>
                </a:lnTo>
                <a:lnTo>
                  <a:pt x="1265944" y="2318856"/>
                </a:lnTo>
                <a:lnTo>
                  <a:pt x="1270823" y="2301756"/>
                </a:lnTo>
                <a:lnTo>
                  <a:pt x="1277861" y="2250452"/>
                </a:lnTo>
                <a:lnTo>
                  <a:pt x="1283986" y="2200689"/>
                </a:lnTo>
                <a:lnTo>
                  <a:pt x="1288285" y="2151609"/>
                </a:lnTo>
                <a:lnTo>
                  <a:pt x="1289845" y="2102359"/>
                </a:lnTo>
                <a:lnTo>
                  <a:pt x="1287752" y="2052081"/>
                </a:lnTo>
                <a:lnTo>
                  <a:pt x="1281095" y="1999922"/>
                </a:lnTo>
                <a:lnTo>
                  <a:pt x="1271417" y="1951546"/>
                </a:lnTo>
                <a:lnTo>
                  <a:pt x="1259249" y="1904426"/>
                </a:lnTo>
                <a:lnTo>
                  <a:pt x="1244743" y="1858480"/>
                </a:lnTo>
                <a:lnTo>
                  <a:pt x="1228050" y="1813623"/>
                </a:lnTo>
                <a:lnTo>
                  <a:pt x="1209324" y="1769772"/>
                </a:lnTo>
                <a:lnTo>
                  <a:pt x="1188717" y="1726844"/>
                </a:lnTo>
                <a:lnTo>
                  <a:pt x="1166380" y="1684755"/>
                </a:lnTo>
                <a:lnTo>
                  <a:pt x="1142466" y="1643421"/>
                </a:lnTo>
                <a:lnTo>
                  <a:pt x="1117128" y="1602759"/>
                </a:lnTo>
                <a:lnTo>
                  <a:pt x="1090517" y="1562685"/>
                </a:lnTo>
                <a:lnTo>
                  <a:pt x="1062786" y="1523116"/>
                </a:lnTo>
                <a:lnTo>
                  <a:pt x="1034087" y="1483968"/>
                </a:lnTo>
                <a:lnTo>
                  <a:pt x="1004573" y="1445157"/>
                </a:lnTo>
                <a:lnTo>
                  <a:pt x="974395" y="1406600"/>
                </a:lnTo>
                <a:lnTo>
                  <a:pt x="912657" y="1329914"/>
                </a:lnTo>
                <a:lnTo>
                  <a:pt x="818882" y="1214699"/>
                </a:lnTo>
                <a:lnTo>
                  <a:pt x="787920" y="1175910"/>
                </a:lnTo>
                <a:lnTo>
                  <a:pt x="757361" y="1136791"/>
                </a:lnTo>
                <a:lnTo>
                  <a:pt x="727357" y="1097256"/>
                </a:lnTo>
                <a:lnTo>
                  <a:pt x="698059" y="1057223"/>
                </a:lnTo>
                <a:lnTo>
                  <a:pt x="669621" y="1016608"/>
                </a:lnTo>
                <a:lnTo>
                  <a:pt x="630638" y="957779"/>
                </a:lnTo>
                <a:lnTo>
                  <a:pt x="600593" y="910361"/>
                </a:lnTo>
                <a:lnTo>
                  <a:pt x="564995" y="847254"/>
                </a:lnTo>
                <a:lnTo>
                  <a:pt x="542301" y="801311"/>
                </a:lnTo>
                <a:lnTo>
                  <a:pt x="517681" y="757679"/>
                </a:lnTo>
                <a:lnTo>
                  <a:pt x="490172" y="724826"/>
                </a:lnTo>
                <a:lnTo>
                  <a:pt x="462035" y="707776"/>
                </a:lnTo>
                <a:lnTo>
                  <a:pt x="457861" y="721475"/>
                </a:lnTo>
                <a:lnTo>
                  <a:pt x="485110" y="786721"/>
                </a:lnTo>
                <a:lnTo>
                  <a:pt x="526123" y="856750"/>
                </a:lnTo>
                <a:lnTo>
                  <a:pt x="553856" y="899356"/>
                </a:lnTo>
                <a:lnTo>
                  <a:pt x="789827" y="1238699"/>
                </a:lnTo>
                <a:lnTo>
                  <a:pt x="818867" y="1281269"/>
                </a:lnTo>
                <a:lnTo>
                  <a:pt x="768307" y="1288299"/>
                </a:lnTo>
                <a:lnTo>
                  <a:pt x="719175" y="1290008"/>
                </a:lnTo>
                <a:lnTo>
                  <a:pt x="671499" y="1286729"/>
                </a:lnTo>
                <a:lnTo>
                  <a:pt x="625308" y="1278792"/>
                </a:lnTo>
                <a:lnTo>
                  <a:pt x="580628" y="1266527"/>
                </a:lnTo>
                <a:lnTo>
                  <a:pt x="537488" y="1250266"/>
                </a:lnTo>
                <a:lnTo>
                  <a:pt x="495915" y="1230340"/>
                </a:lnTo>
                <a:lnTo>
                  <a:pt x="455938" y="1207079"/>
                </a:lnTo>
                <a:lnTo>
                  <a:pt x="417583" y="1180815"/>
                </a:lnTo>
                <a:lnTo>
                  <a:pt x="380879" y="1151878"/>
                </a:lnTo>
                <a:lnTo>
                  <a:pt x="345854" y="1120599"/>
                </a:lnTo>
                <a:lnTo>
                  <a:pt x="312535" y="1087309"/>
                </a:lnTo>
                <a:lnTo>
                  <a:pt x="280950" y="1052339"/>
                </a:lnTo>
                <a:lnTo>
                  <a:pt x="251127" y="1016021"/>
                </a:lnTo>
                <a:lnTo>
                  <a:pt x="223093" y="978684"/>
                </a:lnTo>
                <a:lnTo>
                  <a:pt x="196877" y="940660"/>
                </a:lnTo>
                <a:lnTo>
                  <a:pt x="172506" y="902279"/>
                </a:lnTo>
                <a:lnTo>
                  <a:pt x="150008" y="863873"/>
                </a:lnTo>
                <a:lnTo>
                  <a:pt x="129411" y="825773"/>
                </a:lnTo>
                <a:lnTo>
                  <a:pt x="110743" y="788309"/>
                </a:lnTo>
                <a:lnTo>
                  <a:pt x="94031" y="751812"/>
                </a:lnTo>
                <a:lnTo>
                  <a:pt x="79302" y="716613"/>
                </a:lnTo>
                <a:lnTo>
                  <a:pt x="55793" y="652671"/>
                </a:lnTo>
                <a:lnTo>
                  <a:pt x="33838" y="578436"/>
                </a:lnTo>
                <a:lnTo>
                  <a:pt x="24154" y="538506"/>
                </a:lnTo>
                <a:lnTo>
                  <a:pt x="15709" y="497259"/>
                </a:lnTo>
                <a:lnTo>
                  <a:pt x="8787" y="455115"/>
                </a:lnTo>
                <a:lnTo>
                  <a:pt x="3673" y="412491"/>
                </a:lnTo>
                <a:lnTo>
                  <a:pt x="649" y="369807"/>
                </a:lnTo>
                <a:lnTo>
                  <a:pt x="0" y="327482"/>
                </a:lnTo>
                <a:lnTo>
                  <a:pt x="2008" y="285935"/>
                </a:lnTo>
                <a:lnTo>
                  <a:pt x="6957" y="245583"/>
                </a:lnTo>
                <a:lnTo>
                  <a:pt x="15132" y="206847"/>
                </a:lnTo>
                <a:lnTo>
                  <a:pt x="26816" y="170145"/>
                </a:lnTo>
                <a:lnTo>
                  <a:pt x="61843" y="104519"/>
                </a:lnTo>
                <a:lnTo>
                  <a:pt x="114308" y="52054"/>
                </a:lnTo>
                <a:lnTo>
                  <a:pt x="147789" y="31804"/>
                </a:lnTo>
                <a:lnTo>
                  <a:pt x="186480" y="16102"/>
                </a:lnTo>
                <a:lnTo>
                  <a:pt x="230666" y="5365"/>
                </a:lnTo>
                <a:lnTo>
                  <a:pt x="280628" y="13"/>
                </a:lnTo>
                <a:lnTo>
                  <a:pt x="326250" y="0"/>
                </a:lnTo>
                <a:lnTo>
                  <a:pt x="372798" y="4382"/>
                </a:lnTo>
                <a:lnTo>
                  <a:pt x="419262" y="13078"/>
                </a:lnTo>
                <a:lnTo>
                  <a:pt x="464634" y="26004"/>
                </a:lnTo>
                <a:lnTo>
                  <a:pt x="507903" y="43077"/>
                </a:lnTo>
                <a:lnTo>
                  <a:pt x="548061" y="64213"/>
                </a:lnTo>
                <a:lnTo>
                  <a:pt x="584097" y="89329"/>
                </a:lnTo>
                <a:lnTo>
                  <a:pt x="615004" y="118342"/>
                </a:lnTo>
                <a:lnTo>
                  <a:pt x="639770" y="151169"/>
                </a:lnTo>
                <a:lnTo>
                  <a:pt x="657387" y="187726"/>
                </a:lnTo>
                <a:lnTo>
                  <a:pt x="666845" y="227929"/>
                </a:lnTo>
                <a:lnTo>
                  <a:pt x="671242" y="275448"/>
                </a:lnTo>
                <a:lnTo>
                  <a:pt x="674344" y="322967"/>
                </a:lnTo>
                <a:lnTo>
                  <a:pt x="679543" y="418005"/>
                </a:lnTo>
                <a:lnTo>
                  <a:pt x="683077" y="465525"/>
                </a:lnTo>
                <a:lnTo>
                  <a:pt x="688191" y="513044"/>
                </a:lnTo>
                <a:lnTo>
                  <a:pt x="695606" y="560563"/>
                </a:lnTo>
                <a:lnTo>
                  <a:pt x="707406" y="613061"/>
                </a:lnTo>
                <a:lnTo>
                  <a:pt x="722954" y="664673"/>
                </a:lnTo>
                <a:lnTo>
                  <a:pt x="742051" y="715496"/>
                </a:lnTo>
                <a:lnTo>
                  <a:pt x="764501" y="765629"/>
                </a:lnTo>
                <a:lnTo>
                  <a:pt x="790106" y="815171"/>
                </a:lnTo>
                <a:lnTo>
                  <a:pt x="815234" y="853290"/>
                </a:lnTo>
                <a:lnTo>
                  <a:pt x="845269" y="890154"/>
                </a:lnTo>
                <a:lnTo>
                  <a:pt x="876902" y="926562"/>
                </a:lnTo>
                <a:lnTo>
                  <a:pt x="906823" y="963313"/>
                </a:lnTo>
                <a:lnTo>
                  <a:pt x="931723" y="1001203"/>
                </a:lnTo>
                <a:lnTo>
                  <a:pt x="948291" y="1041034"/>
                </a:lnTo>
                <a:lnTo>
                  <a:pt x="955000" y="1084249"/>
                </a:lnTo>
                <a:lnTo>
                  <a:pt x="954197" y="1131122"/>
                </a:lnTo>
                <a:lnTo>
                  <a:pt x="946846" y="1177610"/>
                </a:lnTo>
                <a:lnTo>
                  <a:pt x="922387" y="1256341"/>
                </a:lnTo>
                <a:lnTo>
                  <a:pt x="924923" y="1278959"/>
                </a:lnTo>
                <a:lnTo>
                  <a:pt x="941710" y="1299652"/>
                </a:lnTo>
                <a:lnTo>
                  <a:pt x="972943" y="1330548"/>
                </a:lnTo>
                <a:lnTo>
                  <a:pt x="1009412" y="1369264"/>
                </a:lnTo>
                <a:lnTo>
                  <a:pt x="1044749" y="1408509"/>
                </a:lnTo>
                <a:lnTo>
                  <a:pt x="1078786" y="1448428"/>
                </a:lnTo>
                <a:lnTo>
                  <a:pt x="1111355" y="1489165"/>
                </a:lnTo>
                <a:lnTo>
                  <a:pt x="1142286" y="1530865"/>
                </a:lnTo>
                <a:lnTo>
                  <a:pt x="1171412" y="1573671"/>
                </a:lnTo>
                <a:lnTo>
                  <a:pt x="1198564" y="1617729"/>
                </a:lnTo>
                <a:lnTo>
                  <a:pt x="1223573" y="1663182"/>
                </a:lnTo>
                <a:lnTo>
                  <a:pt x="1245493" y="1707944"/>
                </a:lnTo>
                <a:lnTo>
                  <a:pt x="1265915" y="1753840"/>
                </a:lnTo>
                <a:lnTo>
                  <a:pt x="1284626" y="1800720"/>
                </a:lnTo>
                <a:lnTo>
                  <a:pt x="1301410" y="1848435"/>
                </a:lnTo>
                <a:lnTo>
                  <a:pt x="1316054" y="1896833"/>
                </a:lnTo>
                <a:lnTo>
                  <a:pt x="1328345" y="1945766"/>
                </a:lnTo>
                <a:lnTo>
                  <a:pt x="1338067" y="1995085"/>
                </a:lnTo>
                <a:lnTo>
                  <a:pt x="1345008" y="2044638"/>
                </a:lnTo>
                <a:lnTo>
                  <a:pt x="1348952" y="2094277"/>
                </a:lnTo>
                <a:lnTo>
                  <a:pt x="1349687" y="2143852"/>
                </a:lnTo>
                <a:lnTo>
                  <a:pt x="1346998" y="2193213"/>
                </a:lnTo>
                <a:lnTo>
                  <a:pt x="1336723" y="2270347"/>
                </a:lnTo>
                <a:lnTo>
                  <a:pt x="1329115" y="2308686"/>
                </a:lnTo>
                <a:lnTo>
                  <a:pt x="1314959" y="2343560"/>
                </a:lnTo>
                <a:lnTo>
                  <a:pt x="1291367" y="2361302"/>
                </a:lnTo>
                <a:close/>
              </a:path>
            </a:pathLst>
          </a:custGeom>
          <a:solidFill>
            <a:srgbClr val="787CD0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31300" y="6177774"/>
            <a:ext cx="2654300" cy="4110990"/>
          </a:xfrm>
          <a:custGeom>
            <a:avLst/>
            <a:gdLst/>
            <a:ahLst/>
            <a:cxnLst/>
            <a:rect l="l" t="t" r="r" b="b"/>
            <a:pathLst>
              <a:path w="2654300" h="4110990">
                <a:moveTo>
                  <a:pt x="2653855" y="1390827"/>
                </a:moveTo>
                <a:lnTo>
                  <a:pt x="2652331" y="1351470"/>
                </a:lnTo>
                <a:lnTo>
                  <a:pt x="2647937" y="1311338"/>
                </a:lnTo>
                <a:lnTo>
                  <a:pt x="2640723" y="1270736"/>
                </a:lnTo>
                <a:lnTo>
                  <a:pt x="2630716" y="1229956"/>
                </a:lnTo>
                <a:lnTo>
                  <a:pt x="2618003" y="1189291"/>
                </a:lnTo>
                <a:lnTo>
                  <a:pt x="2602598" y="1149032"/>
                </a:lnTo>
                <a:lnTo>
                  <a:pt x="2584577" y="1109484"/>
                </a:lnTo>
                <a:lnTo>
                  <a:pt x="2563990" y="1070927"/>
                </a:lnTo>
                <a:lnTo>
                  <a:pt x="2540876" y="1033665"/>
                </a:lnTo>
                <a:lnTo>
                  <a:pt x="2515285" y="997991"/>
                </a:lnTo>
                <a:lnTo>
                  <a:pt x="2487282" y="964196"/>
                </a:lnTo>
                <a:lnTo>
                  <a:pt x="2456891" y="932573"/>
                </a:lnTo>
                <a:lnTo>
                  <a:pt x="2424201" y="903439"/>
                </a:lnTo>
                <a:lnTo>
                  <a:pt x="2389225" y="877062"/>
                </a:lnTo>
                <a:lnTo>
                  <a:pt x="2352040" y="853744"/>
                </a:lnTo>
                <a:lnTo>
                  <a:pt x="2312682" y="833780"/>
                </a:lnTo>
                <a:lnTo>
                  <a:pt x="2271217" y="817473"/>
                </a:lnTo>
                <a:lnTo>
                  <a:pt x="2227669" y="805103"/>
                </a:lnTo>
                <a:lnTo>
                  <a:pt x="2182114" y="796975"/>
                </a:lnTo>
                <a:lnTo>
                  <a:pt x="2134590" y="793381"/>
                </a:lnTo>
                <a:lnTo>
                  <a:pt x="2085162" y="794626"/>
                </a:lnTo>
                <a:lnTo>
                  <a:pt x="2031415" y="800100"/>
                </a:lnTo>
                <a:lnTo>
                  <a:pt x="1980298" y="809066"/>
                </a:lnTo>
                <a:lnTo>
                  <a:pt x="1931797" y="821397"/>
                </a:lnTo>
                <a:lnTo>
                  <a:pt x="1885886" y="836955"/>
                </a:lnTo>
                <a:lnTo>
                  <a:pt x="1842592" y="855611"/>
                </a:lnTo>
                <a:lnTo>
                  <a:pt x="1801888" y="877239"/>
                </a:lnTo>
                <a:lnTo>
                  <a:pt x="1763776" y="901725"/>
                </a:lnTo>
                <a:lnTo>
                  <a:pt x="1728228" y="928928"/>
                </a:lnTo>
                <a:lnTo>
                  <a:pt x="1695259" y="958723"/>
                </a:lnTo>
                <a:lnTo>
                  <a:pt x="1664855" y="990981"/>
                </a:lnTo>
                <a:lnTo>
                  <a:pt x="1637004" y="1025575"/>
                </a:lnTo>
                <a:lnTo>
                  <a:pt x="1611706" y="1062367"/>
                </a:lnTo>
                <a:lnTo>
                  <a:pt x="1588947" y="1101255"/>
                </a:lnTo>
                <a:lnTo>
                  <a:pt x="1568729" y="1142085"/>
                </a:lnTo>
                <a:lnTo>
                  <a:pt x="1551025" y="1184744"/>
                </a:lnTo>
                <a:lnTo>
                  <a:pt x="1533994" y="1235036"/>
                </a:lnTo>
                <a:lnTo>
                  <a:pt x="1520913" y="1285570"/>
                </a:lnTo>
                <a:lnTo>
                  <a:pt x="1510715" y="1336357"/>
                </a:lnTo>
                <a:lnTo>
                  <a:pt x="1502295" y="1387398"/>
                </a:lnTo>
                <a:lnTo>
                  <a:pt x="1494612" y="1438681"/>
                </a:lnTo>
                <a:lnTo>
                  <a:pt x="1486560" y="1490230"/>
                </a:lnTo>
                <a:lnTo>
                  <a:pt x="1477073" y="1542021"/>
                </a:lnTo>
                <a:lnTo>
                  <a:pt x="1465897" y="1590205"/>
                </a:lnTo>
                <a:lnTo>
                  <a:pt x="1452422" y="1636331"/>
                </a:lnTo>
                <a:lnTo>
                  <a:pt x="1436522" y="1680565"/>
                </a:lnTo>
                <a:lnTo>
                  <a:pt x="1418043" y="1723097"/>
                </a:lnTo>
                <a:lnTo>
                  <a:pt x="1396822" y="1764080"/>
                </a:lnTo>
                <a:lnTo>
                  <a:pt x="1372717" y="1803704"/>
                </a:lnTo>
                <a:lnTo>
                  <a:pt x="1345603" y="1842147"/>
                </a:lnTo>
                <a:lnTo>
                  <a:pt x="1315288" y="1879587"/>
                </a:lnTo>
                <a:lnTo>
                  <a:pt x="1281671" y="1916176"/>
                </a:lnTo>
                <a:lnTo>
                  <a:pt x="1244561" y="1952129"/>
                </a:lnTo>
                <a:lnTo>
                  <a:pt x="1203845" y="1987588"/>
                </a:lnTo>
                <a:lnTo>
                  <a:pt x="1170368" y="2017255"/>
                </a:lnTo>
                <a:lnTo>
                  <a:pt x="1140929" y="2047900"/>
                </a:lnTo>
                <a:lnTo>
                  <a:pt x="1115733" y="2079688"/>
                </a:lnTo>
                <a:lnTo>
                  <a:pt x="1094968" y="2112835"/>
                </a:lnTo>
                <a:lnTo>
                  <a:pt x="1058913" y="2146427"/>
                </a:lnTo>
                <a:lnTo>
                  <a:pt x="1025372" y="2182901"/>
                </a:lnTo>
                <a:lnTo>
                  <a:pt x="995299" y="2222843"/>
                </a:lnTo>
                <a:lnTo>
                  <a:pt x="969645" y="2266835"/>
                </a:lnTo>
                <a:lnTo>
                  <a:pt x="948690" y="2315121"/>
                </a:lnTo>
                <a:lnTo>
                  <a:pt x="936129" y="2365387"/>
                </a:lnTo>
                <a:lnTo>
                  <a:pt x="933411" y="2416149"/>
                </a:lnTo>
                <a:lnTo>
                  <a:pt x="942035" y="2465921"/>
                </a:lnTo>
                <a:lnTo>
                  <a:pt x="963485" y="2513228"/>
                </a:lnTo>
                <a:lnTo>
                  <a:pt x="994816" y="2554033"/>
                </a:lnTo>
                <a:lnTo>
                  <a:pt x="1041552" y="2593302"/>
                </a:lnTo>
                <a:lnTo>
                  <a:pt x="1017651" y="2638336"/>
                </a:lnTo>
                <a:lnTo>
                  <a:pt x="995260" y="2683878"/>
                </a:lnTo>
                <a:lnTo>
                  <a:pt x="974420" y="2729890"/>
                </a:lnTo>
                <a:lnTo>
                  <a:pt x="955167" y="2776347"/>
                </a:lnTo>
                <a:lnTo>
                  <a:pt x="937539" y="2823197"/>
                </a:lnTo>
                <a:lnTo>
                  <a:pt x="921575" y="2870416"/>
                </a:lnTo>
                <a:lnTo>
                  <a:pt x="907313" y="2917964"/>
                </a:lnTo>
                <a:lnTo>
                  <a:pt x="894778" y="2965805"/>
                </a:lnTo>
                <a:lnTo>
                  <a:pt x="885088" y="3009100"/>
                </a:lnTo>
                <a:lnTo>
                  <a:pt x="883373" y="3001911"/>
                </a:lnTo>
                <a:lnTo>
                  <a:pt x="876515" y="2952013"/>
                </a:lnTo>
                <a:lnTo>
                  <a:pt x="870712" y="2902127"/>
                </a:lnTo>
                <a:lnTo>
                  <a:pt x="865898" y="2852229"/>
                </a:lnTo>
                <a:lnTo>
                  <a:pt x="861999" y="2802331"/>
                </a:lnTo>
                <a:lnTo>
                  <a:pt x="858977" y="2752433"/>
                </a:lnTo>
                <a:lnTo>
                  <a:pt x="856742" y="2702547"/>
                </a:lnTo>
                <a:lnTo>
                  <a:pt x="855256" y="2652649"/>
                </a:lnTo>
                <a:lnTo>
                  <a:pt x="854443" y="2602750"/>
                </a:lnTo>
                <a:lnTo>
                  <a:pt x="854252" y="2552852"/>
                </a:lnTo>
                <a:lnTo>
                  <a:pt x="854913" y="2399881"/>
                </a:lnTo>
                <a:lnTo>
                  <a:pt x="854646" y="2194191"/>
                </a:lnTo>
                <a:lnTo>
                  <a:pt x="855383" y="2091537"/>
                </a:lnTo>
                <a:lnTo>
                  <a:pt x="856246" y="2040242"/>
                </a:lnTo>
                <a:lnTo>
                  <a:pt x="857554" y="1988972"/>
                </a:lnTo>
                <a:lnTo>
                  <a:pt x="859396" y="1937727"/>
                </a:lnTo>
                <a:lnTo>
                  <a:pt x="861834" y="1886496"/>
                </a:lnTo>
                <a:lnTo>
                  <a:pt x="864958" y="1835264"/>
                </a:lnTo>
                <a:lnTo>
                  <a:pt x="868845" y="1784057"/>
                </a:lnTo>
                <a:lnTo>
                  <a:pt x="873582" y="1732851"/>
                </a:lnTo>
                <a:lnTo>
                  <a:pt x="882472" y="1650555"/>
                </a:lnTo>
                <a:lnTo>
                  <a:pt x="891971" y="1588376"/>
                </a:lnTo>
                <a:lnTo>
                  <a:pt x="899807" y="1558442"/>
                </a:lnTo>
                <a:lnTo>
                  <a:pt x="905002" y="1536153"/>
                </a:lnTo>
                <a:lnTo>
                  <a:pt x="967333" y="1507883"/>
                </a:lnTo>
                <a:lnTo>
                  <a:pt x="999439" y="1501470"/>
                </a:lnTo>
                <a:lnTo>
                  <a:pt x="1031532" y="1494282"/>
                </a:lnTo>
                <a:lnTo>
                  <a:pt x="1103350" y="1457071"/>
                </a:lnTo>
                <a:lnTo>
                  <a:pt x="1141006" y="1426260"/>
                </a:lnTo>
                <a:lnTo>
                  <a:pt x="1175346" y="1390954"/>
                </a:lnTo>
                <a:lnTo>
                  <a:pt x="1206652" y="1352054"/>
                </a:lnTo>
                <a:lnTo>
                  <a:pt x="1235202" y="1310462"/>
                </a:lnTo>
                <a:lnTo>
                  <a:pt x="1261262" y="1267104"/>
                </a:lnTo>
                <a:lnTo>
                  <a:pt x="1285125" y="1222870"/>
                </a:lnTo>
                <a:lnTo>
                  <a:pt x="1307058" y="1178674"/>
                </a:lnTo>
                <a:lnTo>
                  <a:pt x="1327353" y="1135430"/>
                </a:lnTo>
                <a:lnTo>
                  <a:pt x="1364081" y="1055395"/>
                </a:lnTo>
                <a:lnTo>
                  <a:pt x="1384808" y="1008214"/>
                </a:lnTo>
                <a:lnTo>
                  <a:pt x="1403934" y="960412"/>
                </a:lnTo>
                <a:lnTo>
                  <a:pt x="1421587" y="912063"/>
                </a:lnTo>
                <a:lnTo>
                  <a:pt x="1437881" y="863269"/>
                </a:lnTo>
                <a:lnTo>
                  <a:pt x="1452930" y="814133"/>
                </a:lnTo>
                <a:lnTo>
                  <a:pt x="1466888" y="764743"/>
                </a:lnTo>
                <a:lnTo>
                  <a:pt x="1479842" y="715213"/>
                </a:lnTo>
                <a:lnTo>
                  <a:pt x="1491945" y="665619"/>
                </a:lnTo>
                <a:lnTo>
                  <a:pt x="1503311" y="616089"/>
                </a:lnTo>
                <a:lnTo>
                  <a:pt x="1514055" y="566699"/>
                </a:lnTo>
                <a:lnTo>
                  <a:pt x="1524228" y="514781"/>
                </a:lnTo>
                <a:lnTo>
                  <a:pt x="1533626" y="462813"/>
                </a:lnTo>
                <a:lnTo>
                  <a:pt x="1542186" y="410781"/>
                </a:lnTo>
                <a:lnTo>
                  <a:pt x="1549895" y="358648"/>
                </a:lnTo>
                <a:lnTo>
                  <a:pt x="1556702" y="306362"/>
                </a:lnTo>
                <a:lnTo>
                  <a:pt x="1562569" y="253898"/>
                </a:lnTo>
                <a:lnTo>
                  <a:pt x="1569974" y="171665"/>
                </a:lnTo>
                <a:lnTo>
                  <a:pt x="1572082" y="141935"/>
                </a:lnTo>
                <a:lnTo>
                  <a:pt x="1574977" y="112572"/>
                </a:lnTo>
                <a:lnTo>
                  <a:pt x="1579791" y="84175"/>
                </a:lnTo>
                <a:lnTo>
                  <a:pt x="1582902" y="75234"/>
                </a:lnTo>
                <a:lnTo>
                  <a:pt x="1592211" y="55016"/>
                </a:lnTo>
                <a:lnTo>
                  <a:pt x="1594167" y="47218"/>
                </a:lnTo>
                <a:lnTo>
                  <a:pt x="1591894" y="34353"/>
                </a:lnTo>
                <a:lnTo>
                  <a:pt x="1586725" y="22834"/>
                </a:lnTo>
                <a:lnTo>
                  <a:pt x="1581175" y="11709"/>
                </a:lnTo>
                <a:lnTo>
                  <a:pt x="1577733" y="0"/>
                </a:lnTo>
                <a:lnTo>
                  <a:pt x="1540764" y="24638"/>
                </a:lnTo>
                <a:lnTo>
                  <a:pt x="1503260" y="59385"/>
                </a:lnTo>
                <a:lnTo>
                  <a:pt x="1467485" y="95262"/>
                </a:lnTo>
                <a:lnTo>
                  <a:pt x="1433360" y="132194"/>
                </a:lnTo>
                <a:lnTo>
                  <a:pt x="1400822" y="170141"/>
                </a:lnTo>
                <a:lnTo>
                  <a:pt x="1369822" y="209016"/>
                </a:lnTo>
                <a:lnTo>
                  <a:pt x="1340281" y="248754"/>
                </a:lnTo>
                <a:lnTo>
                  <a:pt x="1312138" y="289293"/>
                </a:lnTo>
                <a:lnTo>
                  <a:pt x="1285341" y="330568"/>
                </a:lnTo>
                <a:lnTo>
                  <a:pt x="1259814" y="372503"/>
                </a:lnTo>
                <a:lnTo>
                  <a:pt x="1235494" y="415048"/>
                </a:lnTo>
                <a:lnTo>
                  <a:pt x="1212316" y="458139"/>
                </a:lnTo>
                <a:lnTo>
                  <a:pt x="1190231" y="501688"/>
                </a:lnTo>
                <a:lnTo>
                  <a:pt x="1169162" y="545655"/>
                </a:lnTo>
                <a:lnTo>
                  <a:pt x="1149045" y="589953"/>
                </a:lnTo>
                <a:lnTo>
                  <a:pt x="1129817" y="634517"/>
                </a:lnTo>
                <a:lnTo>
                  <a:pt x="1111415" y="679297"/>
                </a:lnTo>
                <a:lnTo>
                  <a:pt x="1093787" y="724217"/>
                </a:lnTo>
                <a:lnTo>
                  <a:pt x="1076845" y="769213"/>
                </a:lnTo>
                <a:lnTo>
                  <a:pt x="1060551" y="814209"/>
                </a:lnTo>
                <a:lnTo>
                  <a:pt x="1044829" y="859155"/>
                </a:lnTo>
                <a:lnTo>
                  <a:pt x="1014844" y="948613"/>
                </a:lnTo>
                <a:lnTo>
                  <a:pt x="999274" y="996315"/>
                </a:lnTo>
                <a:lnTo>
                  <a:pt x="984186" y="1044054"/>
                </a:lnTo>
                <a:lnTo>
                  <a:pt x="969594" y="1091857"/>
                </a:lnTo>
                <a:lnTo>
                  <a:pt x="955535" y="1139710"/>
                </a:lnTo>
                <a:lnTo>
                  <a:pt x="941997" y="1187627"/>
                </a:lnTo>
                <a:lnTo>
                  <a:pt x="929030" y="1235595"/>
                </a:lnTo>
                <a:lnTo>
                  <a:pt x="916635" y="1283639"/>
                </a:lnTo>
                <a:lnTo>
                  <a:pt x="904836" y="1331747"/>
                </a:lnTo>
                <a:lnTo>
                  <a:pt x="893648" y="1379918"/>
                </a:lnTo>
                <a:lnTo>
                  <a:pt x="883094" y="1428178"/>
                </a:lnTo>
                <a:lnTo>
                  <a:pt x="873175" y="1476502"/>
                </a:lnTo>
                <a:lnTo>
                  <a:pt x="863930" y="1524914"/>
                </a:lnTo>
                <a:lnTo>
                  <a:pt x="855383" y="1573403"/>
                </a:lnTo>
                <a:lnTo>
                  <a:pt x="847521" y="1621980"/>
                </a:lnTo>
                <a:lnTo>
                  <a:pt x="840384" y="1670646"/>
                </a:lnTo>
                <a:lnTo>
                  <a:pt x="833996" y="1719402"/>
                </a:lnTo>
                <a:lnTo>
                  <a:pt x="828357" y="1768259"/>
                </a:lnTo>
                <a:lnTo>
                  <a:pt x="823493" y="1817217"/>
                </a:lnTo>
                <a:lnTo>
                  <a:pt x="819429" y="1866265"/>
                </a:lnTo>
                <a:lnTo>
                  <a:pt x="816178" y="1915426"/>
                </a:lnTo>
                <a:lnTo>
                  <a:pt x="813752" y="1964690"/>
                </a:lnTo>
                <a:lnTo>
                  <a:pt x="812177" y="2014067"/>
                </a:lnTo>
                <a:lnTo>
                  <a:pt x="808012" y="2362555"/>
                </a:lnTo>
                <a:lnTo>
                  <a:pt x="807593" y="2462517"/>
                </a:lnTo>
                <a:lnTo>
                  <a:pt x="808266" y="2562580"/>
                </a:lnTo>
                <a:lnTo>
                  <a:pt x="809155" y="2612644"/>
                </a:lnTo>
                <a:lnTo>
                  <a:pt x="810475" y="2662720"/>
                </a:lnTo>
                <a:lnTo>
                  <a:pt x="812292" y="2712809"/>
                </a:lnTo>
                <a:lnTo>
                  <a:pt x="814666" y="2762910"/>
                </a:lnTo>
                <a:lnTo>
                  <a:pt x="817626" y="2813012"/>
                </a:lnTo>
                <a:lnTo>
                  <a:pt x="821842" y="2865983"/>
                </a:lnTo>
                <a:lnTo>
                  <a:pt x="827125" y="2918955"/>
                </a:lnTo>
                <a:lnTo>
                  <a:pt x="833602" y="2971939"/>
                </a:lnTo>
                <a:lnTo>
                  <a:pt x="841362" y="3024911"/>
                </a:lnTo>
                <a:lnTo>
                  <a:pt x="850493" y="3077883"/>
                </a:lnTo>
                <a:lnTo>
                  <a:pt x="864844" y="3139681"/>
                </a:lnTo>
                <a:lnTo>
                  <a:pt x="862736" y="3159353"/>
                </a:lnTo>
                <a:lnTo>
                  <a:pt x="859434" y="3208109"/>
                </a:lnTo>
                <a:lnTo>
                  <a:pt x="858075" y="3256940"/>
                </a:lnTo>
                <a:lnTo>
                  <a:pt x="858710" y="3305797"/>
                </a:lnTo>
                <a:lnTo>
                  <a:pt x="860234" y="3355073"/>
                </a:lnTo>
                <a:lnTo>
                  <a:pt x="860450" y="3361232"/>
                </a:lnTo>
                <a:lnTo>
                  <a:pt x="0" y="3361232"/>
                </a:lnTo>
                <a:lnTo>
                  <a:pt x="1498" y="3405365"/>
                </a:lnTo>
                <a:lnTo>
                  <a:pt x="5930" y="3448799"/>
                </a:lnTo>
                <a:lnTo>
                  <a:pt x="13208" y="3491484"/>
                </a:lnTo>
                <a:lnTo>
                  <a:pt x="23266" y="3533356"/>
                </a:lnTo>
                <a:lnTo>
                  <a:pt x="36004" y="3574326"/>
                </a:lnTo>
                <a:lnTo>
                  <a:pt x="51346" y="3614343"/>
                </a:lnTo>
                <a:lnTo>
                  <a:pt x="69202" y="3653320"/>
                </a:lnTo>
                <a:lnTo>
                  <a:pt x="89509" y="3691204"/>
                </a:lnTo>
                <a:lnTo>
                  <a:pt x="112153" y="3727920"/>
                </a:lnTo>
                <a:lnTo>
                  <a:pt x="137083" y="3763391"/>
                </a:lnTo>
                <a:lnTo>
                  <a:pt x="164185" y="3797554"/>
                </a:lnTo>
                <a:lnTo>
                  <a:pt x="193408" y="3830345"/>
                </a:lnTo>
                <a:lnTo>
                  <a:pt x="224650" y="3861676"/>
                </a:lnTo>
                <a:lnTo>
                  <a:pt x="257822" y="3891508"/>
                </a:lnTo>
                <a:lnTo>
                  <a:pt x="292849" y="3919740"/>
                </a:lnTo>
                <a:lnTo>
                  <a:pt x="329653" y="3946309"/>
                </a:lnTo>
                <a:lnTo>
                  <a:pt x="368147" y="3971163"/>
                </a:lnTo>
                <a:lnTo>
                  <a:pt x="408241" y="3994226"/>
                </a:lnTo>
                <a:lnTo>
                  <a:pt x="449859" y="4015409"/>
                </a:lnTo>
                <a:lnTo>
                  <a:pt x="492925" y="4034663"/>
                </a:lnTo>
                <a:lnTo>
                  <a:pt x="537337" y="4051909"/>
                </a:lnTo>
                <a:lnTo>
                  <a:pt x="583031" y="4067086"/>
                </a:lnTo>
                <a:lnTo>
                  <a:pt x="629907" y="4080129"/>
                </a:lnTo>
                <a:lnTo>
                  <a:pt x="677900" y="4090936"/>
                </a:lnTo>
                <a:lnTo>
                  <a:pt x="726909" y="4099483"/>
                </a:lnTo>
                <a:lnTo>
                  <a:pt x="776859" y="4105656"/>
                </a:lnTo>
                <a:lnTo>
                  <a:pt x="827671" y="4109428"/>
                </a:lnTo>
                <a:lnTo>
                  <a:pt x="879259" y="4110685"/>
                </a:lnTo>
                <a:lnTo>
                  <a:pt x="931265" y="4109428"/>
                </a:lnTo>
                <a:lnTo>
                  <a:pt x="982446" y="4105656"/>
                </a:lnTo>
                <a:lnTo>
                  <a:pt x="1032725" y="4099483"/>
                </a:lnTo>
                <a:lnTo>
                  <a:pt x="1082027" y="4090936"/>
                </a:lnTo>
                <a:lnTo>
                  <a:pt x="1130261" y="4080129"/>
                </a:lnTo>
                <a:lnTo>
                  <a:pt x="1177366" y="4067086"/>
                </a:lnTo>
                <a:lnTo>
                  <a:pt x="1223238" y="4051909"/>
                </a:lnTo>
                <a:lnTo>
                  <a:pt x="1267802" y="4034663"/>
                </a:lnTo>
                <a:lnTo>
                  <a:pt x="1310982" y="4015409"/>
                </a:lnTo>
                <a:lnTo>
                  <a:pt x="1352689" y="3994226"/>
                </a:lnTo>
                <a:lnTo>
                  <a:pt x="1392859" y="3971163"/>
                </a:lnTo>
                <a:lnTo>
                  <a:pt x="1431404" y="3946309"/>
                </a:lnTo>
                <a:lnTo>
                  <a:pt x="1468221" y="3919740"/>
                </a:lnTo>
                <a:lnTo>
                  <a:pt x="1503260" y="3891508"/>
                </a:lnTo>
                <a:lnTo>
                  <a:pt x="1536433" y="3861676"/>
                </a:lnTo>
                <a:lnTo>
                  <a:pt x="1567649" y="3830345"/>
                </a:lnTo>
                <a:lnTo>
                  <a:pt x="1596834" y="3797554"/>
                </a:lnTo>
                <a:lnTo>
                  <a:pt x="1623898" y="3763391"/>
                </a:lnTo>
                <a:lnTo>
                  <a:pt x="1648777" y="3727920"/>
                </a:lnTo>
                <a:lnTo>
                  <a:pt x="1671383" y="3691204"/>
                </a:lnTo>
                <a:lnTo>
                  <a:pt x="1691627" y="3653320"/>
                </a:lnTo>
                <a:lnTo>
                  <a:pt x="1709432" y="3614343"/>
                </a:lnTo>
                <a:lnTo>
                  <a:pt x="1724723" y="3574326"/>
                </a:lnTo>
                <a:lnTo>
                  <a:pt x="1737410" y="3533356"/>
                </a:lnTo>
                <a:lnTo>
                  <a:pt x="1747418" y="3491484"/>
                </a:lnTo>
                <a:lnTo>
                  <a:pt x="1754670" y="3448799"/>
                </a:lnTo>
                <a:lnTo>
                  <a:pt x="1759089" y="3405365"/>
                </a:lnTo>
                <a:lnTo>
                  <a:pt x="1760575" y="3361232"/>
                </a:lnTo>
                <a:lnTo>
                  <a:pt x="907986" y="3361232"/>
                </a:lnTo>
                <a:lnTo>
                  <a:pt x="907783" y="3316503"/>
                </a:lnTo>
                <a:lnTo>
                  <a:pt x="908405" y="3267316"/>
                </a:lnTo>
                <a:lnTo>
                  <a:pt x="909459" y="3235883"/>
                </a:lnTo>
                <a:lnTo>
                  <a:pt x="924458" y="3233940"/>
                </a:lnTo>
                <a:lnTo>
                  <a:pt x="928458" y="3202317"/>
                </a:lnTo>
                <a:lnTo>
                  <a:pt x="920051" y="3149015"/>
                </a:lnTo>
                <a:lnTo>
                  <a:pt x="916063" y="3132391"/>
                </a:lnTo>
                <a:lnTo>
                  <a:pt x="917003" y="3121520"/>
                </a:lnTo>
                <a:lnTo>
                  <a:pt x="922667" y="3073349"/>
                </a:lnTo>
                <a:lnTo>
                  <a:pt x="929982" y="3025330"/>
                </a:lnTo>
                <a:lnTo>
                  <a:pt x="939139" y="2977426"/>
                </a:lnTo>
                <a:lnTo>
                  <a:pt x="950277" y="2929572"/>
                </a:lnTo>
                <a:lnTo>
                  <a:pt x="963574" y="2881757"/>
                </a:lnTo>
                <a:lnTo>
                  <a:pt x="979195" y="2833903"/>
                </a:lnTo>
                <a:lnTo>
                  <a:pt x="997280" y="2785986"/>
                </a:lnTo>
                <a:lnTo>
                  <a:pt x="1018019" y="2737980"/>
                </a:lnTo>
                <a:lnTo>
                  <a:pt x="1041552" y="2689809"/>
                </a:lnTo>
                <a:lnTo>
                  <a:pt x="1078534" y="2622245"/>
                </a:lnTo>
                <a:lnTo>
                  <a:pt x="1090853" y="2599461"/>
                </a:lnTo>
                <a:lnTo>
                  <a:pt x="1092911" y="2597416"/>
                </a:lnTo>
                <a:lnTo>
                  <a:pt x="1094968" y="2597416"/>
                </a:lnTo>
                <a:lnTo>
                  <a:pt x="1094968" y="2599461"/>
                </a:lnTo>
                <a:lnTo>
                  <a:pt x="1097026" y="2597416"/>
                </a:lnTo>
                <a:lnTo>
                  <a:pt x="1097026" y="2595359"/>
                </a:lnTo>
                <a:lnTo>
                  <a:pt x="1109345" y="2583040"/>
                </a:lnTo>
                <a:lnTo>
                  <a:pt x="1113459" y="2576880"/>
                </a:lnTo>
                <a:lnTo>
                  <a:pt x="1123149" y="2564371"/>
                </a:lnTo>
                <a:lnTo>
                  <a:pt x="1132459" y="2552242"/>
                </a:lnTo>
                <a:lnTo>
                  <a:pt x="1139456" y="2541651"/>
                </a:lnTo>
                <a:lnTo>
                  <a:pt x="1142212" y="2533764"/>
                </a:lnTo>
                <a:lnTo>
                  <a:pt x="1173543" y="2490940"/>
                </a:lnTo>
                <a:lnTo>
                  <a:pt x="1205814" y="2448674"/>
                </a:lnTo>
                <a:lnTo>
                  <a:pt x="1238923" y="2406916"/>
                </a:lnTo>
                <a:lnTo>
                  <a:pt x="1272730" y="2365616"/>
                </a:lnTo>
                <a:lnTo>
                  <a:pt x="1307134" y="2324709"/>
                </a:lnTo>
                <a:lnTo>
                  <a:pt x="1342021" y="2284171"/>
                </a:lnTo>
                <a:lnTo>
                  <a:pt x="1377251" y="2243937"/>
                </a:lnTo>
                <a:lnTo>
                  <a:pt x="1412633" y="2204059"/>
                </a:lnTo>
                <a:lnTo>
                  <a:pt x="1448308" y="2164169"/>
                </a:lnTo>
                <a:lnTo>
                  <a:pt x="1515719" y="2087003"/>
                </a:lnTo>
                <a:lnTo>
                  <a:pt x="1548460" y="2055088"/>
                </a:lnTo>
                <a:lnTo>
                  <a:pt x="1555775" y="2062822"/>
                </a:lnTo>
                <a:lnTo>
                  <a:pt x="1546923" y="2104618"/>
                </a:lnTo>
                <a:lnTo>
                  <a:pt x="1527822" y="2137473"/>
                </a:lnTo>
                <a:lnTo>
                  <a:pt x="1491195" y="2176488"/>
                </a:lnTo>
                <a:lnTo>
                  <a:pt x="1449565" y="2215502"/>
                </a:lnTo>
                <a:lnTo>
                  <a:pt x="1415440" y="2248357"/>
                </a:lnTo>
                <a:lnTo>
                  <a:pt x="1385646" y="2281694"/>
                </a:lnTo>
                <a:lnTo>
                  <a:pt x="1355001" y="2316848"/>
                </a:lnTo>
                <a:lnTo>
                  <a:pt x="1323822" y="2353487"/>
                </a:lnTo>
                <a:lnTo>
                  <a:pt x="1292440" y="2391308"/>
                </a:lnTo>
                <a:lnTo>
                  <a:pt x="1261148" y="2430005"/>
                </a:lnTo>
                <a:lnTo>
                  <a:pt x="1230261" y="2469248"/>
                </a:lnTo>
                <a:lnTo>
                  <a:pt x="1200099" y="2508720"/>
                </a:lnTo>
                <a:lnTo>
                  <a:pt x="1170978" y="2548140"/>
                </a:lnTo>
                <a:lnTo>
                  <a:pt x="1162634" y="2554643"/>
                </a:lnTo>
                <a:lnTo>
                  <a:pt x="1153515" y="2566352"/>
                </a:lnTo>
                <a:lnTo>
                  <a:pt x="1144397" y="2580767"/>
                </a:lnTo>
                <a:lnTo>
                  <a:pt x="1136053" y="2595359"/>
                </a:lnTo>
                <a:lnTo>
                  <a:pt x="1131747" y="2602712"/>
                </a:lnTo>
                <a:lnTo>
                  <a:pt x="1127836" y="2609481"/>
                </a:lnTo>
                <a:lnTo>
                  <a:pt x="1123924" y="2615857"/>
                </a:lnTo>
                <a:lnTo>
                  <a:pt x="1119619" y="2622054"/>
                </a:lnTo>
                <a:lnTo>
                  <a:pt x="1172616" y="2634272"/>
                </a:lnTo>
                <a:lnTo>
                  <a:pt x="1223975" y="2640761"/>
                </a:lnTo>
                <a:lnTo>
                  <a:pt x="1273683" y="2641892"/>
                </a:lnTo>
                <a:lnTo>
                  <a:pt x="1321727" y="2638018"/>
                </a:lnTo>
                <a:lnTo>
                  <a:pt x="1368120" y="2629509"/>
                </a:lnTo>
                <a:lnTo>
                  <a:pt x="1412849" y="2616695"/>
                </a:lnTo>
                <a:lnTo>
                  <a:pt x="1455915" y="2599956"/>
                </a:lnTo>
                <a:lnTo>
                  <a:pt x="1497304" y="2579649"/>
                </a:lnTo>
                <a:lnTo>
                  <a:pt x="1537030" y="2556116"/>
                </a:lnTo>
                <a:lnTo>
                  <a:pt x="1575079" y="2529725"/>
                </a:lnTo>
                <a:lnTo>
                  <a:pt x="1611439" y="2500846"/>
                </a:lnTo>
                <a:lnTo>
                  <a:pt x="1646123" y="2469819"/>
                </a:lnTo>
                <a:lnTo>
                  <a:pt x="1679117" y="2437003"/>
                </a:lnTo>
                <a:lnTo>
                  <a:pt x="1710423" y="2402751"/>
                </a:lnTo>
                <a:lnTo>
                  <a:pt x="1740027" y="2367445"/>
                </a:lnTo>
                <a:lnTo>
                  <a:pt x="1772894" y="2330970"/>
                </a:lnTo>
                <a:lnTo>
                  <a:pt x="1807311" y="2295829"/>
                </a:lnTo>
                <a:lnTo>
                  <a:pt x="1844027" y="2262632"/>
                </a:lnTo>
                <a:lnTo>
                  <a:pt x="1883829" y="2231923"/>
                </a:lnTo>
                <a:lnTo>
                  <a:pt x="1930590" y="2204059"/>
                </a:lnTo>
                <a:lnTo>
                  <a:pt x="1978482" y="2182799"/>
                </a:lnTo>
                <a:lnTo>
                  <a:pt x="2027643" y="2166226"/>
                </a:lnTo>
                <a:lnTo>
                  <a:pt x="2078164" y="2152383"/>
                </a:lnTo>
                <a:lnTo>
                  <a:pt x="2130171" y="2139340"/>
                </a:lnTo>
                <a:lnTo>
                  <a:pt x="2183765" y="2125154"/>
                </a:lnTo>
                <a:lnTo>
                  <a:pt x="2231834" y="2108593"/>
                </a:lnTo>
                <a:lnTo>
                  <a:pt x="2276792" y="2087880"/>
                </a:lnTo>
                <a:lnTo>
                  <a:pt x="2318740" y="2063356"/>
                </a:lnTo>
                <a:lnTo>
                  <a:pt x="2357755" y="2035352"/>
                </a:lnTo>
                <a:lnTo>
                  <a:pt x="2393950" y="2004199"/>
                </a:lnTo>
                <a:lnTo>
                  <a:pt x="2427401" y="1970239"/>
                </a:lnTo>
                <a:lnTo>
                  <a:pt x="2458199" y="1933816"/>
                </a:lnTo>
                <a:lnTo>
                  <a:pt x="2486431" y="1895259"/>
                </a:lnTo>
                <a:lnTo>
                  <a:pt x="2512212" y="1854885"/>
                </a:lnTo>
                <a:lnTo>
                  <a:pt x="2535605" y="1813064"/>
                </a:lnTo>
                <a:lnTo>
                  <a:pt x="2556700" y="1770113"/>
                </a:lnTo>
                <a:lnTo>
                  <a:pt x="2575610" y="1726361"/>
                </a:lnTo>
                <a:lnTo>
                  <a:pt x="2592425" y="1682153"/>
                </a:lnTo>
                <a:lnTo>
                  <a:pt x="2607208" y="1637830"/>
                </a:lnTo>
                <a:lnTo>
                  <a:pt x="2620073" y="1593723"/>
                </a:lnTo>
                <a:lnTo>
                  <a:pt x="2631109" y="1550162"/>
                </a:lnTo>
                <a:lnTo>
                  <a:pt x="2640406" y="1507490"/>
                </a:lnTo>
                <a:lnTo>
                  <a:pt x="2648051" y="1466049"/>
                </a:lnTo>
                <a:lnTo>
                  <a:pt x="2652445" y="1429118"/>
                </a:lnTo>
                <a:lnTo>
                  <a:pt x="2653855" y="1390827"/>
                </a:lnTo>
                <a:close/>
              </a:path>
            </a:pathLst>
          </a:custGeom>
          <a:solidFill>
            <a:srgbClr val="F0F1F5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541380" y="8881329"/>
            <a:ext cx="1200150" cy="935355"/>
          </a:xfrm>
          <a:custGeom>
            <a:avLst/>
            <a:gdLst/>
            <a:ahLst/>
            <a:cxnLst/>
            <a:rect l="l" t="t" r="r" b="b"/>
            <a:pathLst>
              <a:path w="1200150" h="935354">
                <a:moveTo>
                  <a:pt x="732452" y="17049"/>
                </a:moveTo>
                <a:lnTo>
                  <a:pt x="513586" y="17049"/>
                </a:lnTo>
                <a:lnTo>
                  <a:pt x="525784" y="10440"/>
                </a:lnTo>
                <a:lnTo>
                  <a:pt x="540292" y="5756"/>
                </a:lnTo>
                <a:lnTo>
                  <a:pt x="556342" y="2612"/>
                </a:lnTo>
                <a:lnTo>
                  <a:pt x="573162" y="623"/>
                </a:lnTo>
                <a:lnTo>
                  <a:pt x="620144" y="0"/>
                </a:lnTo>
                <a:lnTo>
                  <a:pt x="667530" y="4059"/>
                </a:lnTo>
                <a:lnTo>
                  <a:pt x="714970" y="12455"/>
                </a:lnTo>
                <a:lnTo>
                  <a:pt x="732452" y="17049"/>
                </a:lnTo>
                <a:close/>
              </a:path>
              <a:path w="1200150" h="935354">
                <a:moveTo>
                  <a:pt x="47249" y="659730"/>
                </a:moveTo>
                <a:lnTo>
                  <a:pt x="0" y="659730"/>
                </a:lnTo>
                <a:lnTo>
                  <a:pt x="3257" y="621596"/>
                </a:lnTo>
                <a:lnTo>
                  <a:pt x="10977" y="548852"/>
                </a:lnTo>
                <a:lnTo>
                  <a:pt x="24916" y="473061"/>
                </a:lnTo>
                <a:lnTo>
                  <a:pt x="35640" y="432516"/>
                </a:lnTo>
                <a:lnTo>
                  <a:pt x="48712" y="390847"/>
                </a:lnTo>
                <a:lnTo>
                  <a:pt x="64239" y="348642"/>
                </a:lnTo>
                <a:lnTo>
                  <a:pt x="82326" y="306488"/>
                </a:lnTo>
                <a:lnTo>
                  <a:pt x="103078" y="264972"/>
                </a:lnTo>
                <a:lnTo>
                  <a:pt x="126603" y="224683"/>
                </a:lnTo>
                <a:lnTo>
                  <a:pt x="153006" y="186208"/>
                </a:lnTo>
                <a:lnTo>
                  <a:pt x="182393" y="150135"/>
                </a:lnTo>
                <a:lnTo>
                  <a:pt x="214869" y="117052"/>
                </a:lnTo>
                <a:lnTo>
                  <a:pt x="250541" y="87546"/>
                </a:lnTo>
                <a:lnTo>
                  <a:pt x="289514" y="62205"/>
                </a:lnTo>
                <a:lnTo>
                  <a:pt x="331895" y="41617"/>
                </a:lnTo>
                <a:lnTo>
                  <a:pt x="377790" y="26369"/>
                </a:lnTo>
                <a:lnTo>
                  <a:pt x="427303" y="17049"/>
                </a:lnTo>
                <a:lnTo>
                  <a:pt x="458119" y="15509"/>
                </a:lnTo>
                <a:lnTo>
                  <a:pt x="483349" y="15894"/>
                </a:lnTo>
                <a:lnTo>
                  <a:pt x="513586" y="17049"/>
                </a:lnTo>
                <a:lnTo>
                  <a:pt x="732452" y="17049"/>
                </a:lnTo>
                <a:lnTo>
                  <a:pt x="762114" y="24843"/>
                </a:lnTo>
                <a:lnTo>
                  <a:pt x="808611" y="40877"/>
                </a:lnTo>
                <a:lnTo>
                  <a:pt x="854110" y="60210"/>
                </a:lnTo>
                <a:lnTo>
                  <a:pt x="856125" y="61227"/>
                </a:lnTo>
                <a:lnTo>
                  <a:pt x="458375" y="61227"/>
                </a:lnTo>
                <a:lnTo>
                  <a:pt x="431412" y="62222"/>
                </a:lnTo>
                <a:lnTo>
                  <a:pt x="382905" y="74927"/>
                </a:lnTo>
                <a:lnTo>
                  <a:pt x="338361" y="93720"/>
                </a:lnTo>
                <a:lnTo>
                  <a:pt x="297633" y="117956"/>
                </a:lnTo>
                <a:lnTo>
                  <a:pt x="260576" y="146989"/>
                </a:lnTo>
                <a:lnTo>
                  <a:pt x="227043" y="180172"/>
                </a:lnTo>
                <a:lnTo>
                  <a:pt x="196888" y="216859"/>
                </a:lnTo>
                <a:lnTo>
                  <a:pt x="169965" y="256405"/>
                </a:lnTo>
                <a:lnTo>
                  <a:pt x="146129" y="298162"/>
                </a:lnTo>
                <a:lnTo>
                  <a:pt x="125232" y="341486"/>
                </a:lnTo>
                <a:lnTo>
                  <a:pt x="107130" y="385730"/>
                </a:lnTo>
                <a:lnTo>
                  <a:pt x="91675" y="430247"/>
                </a:lnTo>
                <a:lnTo>
                  <a:pt x="78722" y="474392"/>
                </a:lnTo>
                <a:lnTo>
                  <a:pt x="68125" y="517518"/>
                </a:lnTo>
                <a:lnTo>
                  <a:pt x="59737" y="558980"/>
                </a:lnTo>
                <a:lnTo>
                  <a:pt x="53412" y="598131"/>
                </a:lnTo>
                <a:lnTo>
                  <a:pt x="47249" y="659730"/>
                </a:lnTo>
                <a:close/>
              </a:path>
              <a:path w="1200150" h="935354">
                <a:moveTo>
                  <a:pt x="953317" y="115864"/>
                </a:moveTo>
                <a:lnTo>
                  <a:pt x="653474" y="115864"/>
                </a:lnTo>
                <a:lnTo>
                  <a:pt x="657390" y="101234"/>
                </a:lnTo>
                <a:lnTo>
                  <a:pt x="650200" y="92700"/>
                </a:lnTo>
                <a:lnTo>
                  <a:pt x="603977" y="72488"/>
                </a:lnTo>
                <a:lnTo>
                  <a:pt x="500746" y="63505"/>
                </a:lnTo>
                <a:lnTo>
                  <a:pt x="458375" y="61227"/>
                </a:lnTo>
                <a:lnTo>
                  <a:pt x="856125" y="61227"/>
                </a:lnTo>
                <a:lnTo>
                  <a:pt x="898262" y="82498"/>
                </a:lnTo>
                <a:lnTo>
                  <a:pt x="940716" y="107394"/>
                </a:lnTo>
                <a:lnTo>
                  <a:pt x="953317" y="115864"/>
                </a:lnTo>
                <a:close/>
              </a:path>
              <a:path w="1200150" h="935354">
                <a:moveTo>
                  <a:pt x="920346" y="934872"/>
                </a:moveTo>
                <a:lnTo>
                  <a:pt x="867182" y="928122"/>
                </a:lnTo>
                <a:lnTo>
                  <a:pt x="826681" y="908211"/>
                </a:lnTo>
                <a:lnTo>
                  <a:pt x="797062" y="877953"/>
                </a:lnTo>
                <a:lnTo>
                  <a:pt x="776542" y="840164"/>
                </a:lnTo>
                <a:lnTo>
                  <a:pt x="763341" y="797658"/>
                </a:lnTo>
                <a:lnTo>
                  <a:pt x="755678" y="753251"/>
                </a:lnTo>
                <a:lnTo>
                  <a:pt x="751770" y="709759"/>
                </a:lnTo>
                <a:lnTo>
                  <a:pt x="749836" y="669997"/>
                </a:lnTo>
                <a:lnTo>
                  <a:pt x="747448" y="621596"/>
                </a:lnTo>
                <a:lnTo>
                  <a:pt x="742678" y="575000"/>
                </a:lnTo>
                <a:lnTo>
                  <a:pt x="734488" y="530280"/>
                </a:lnTo>
                <a:lnTo>
                  <a:pt x="721845" y="487510"/>
                </a:lnTo>
                <a:lnTo>
                  <a:pt x="703713" y="446761"/>
                </a:lnTo>
                <a:lnTo>
                  <a:pt x="679057" y="408105"/>
                </a:lnTo>
                <a:lnTo>
                  <a:pt x="646842" y="371615"/>
                </a:lnTo>
                <a:lnTo>
                  <a:pt x="606032" y="337363"/>
                </a:lnTo>
                <a:lnTo>
                  <a:pt x="571942" y="314264"/>
                </a:lnTo>
                <a:lnTo>
                  <a:pt x="560710" y="306488"/>
                </a:lnTo>
                <a:lnTo>
                  <a:pt x="519749" y="277818"/>
                </a:lnTo>
                <a:lnTo>
                  <a:pt x="517695" y="275764"/>
                </a:lnTo>
                <a:lnTo>
                  <a:pt x="515640" y="275764"/>
                </a:lnTo>
                <a:lnTo>
                  <a:pt x="513586" y="273711"/>
                </a:lnTo>
                <a:lnTo>
                  <a:pt x="481519" y="250002"/>
                </a:lnTo>
                <a:lnTo>
                  <a:pt x="452726" y="224175"/>
                </a:lnTo>
                <a:lnTo>
                  <a:pt x="431252" y="194884"/>
                </a:lnTo>
                <a:lnTo>
                  <a:pt x="421140" y="160780"/>
                </a:lnTo>
                <a:lnTo>
                  <a:pt x="425249" y="116345"/>
                </a:lnTo>
                <a:lnTo>
                  <a:pt x="447847" y="91738"/>
                </a:lnTo>
                <a:lnTo>
                  <a:pt x="485852" y="83685"/>
                </a:lnTo>
                <a:lnTo>
                  <a:pt x="536184" y="88914"/>
                </a:lnTo>
                <a:lnTo>
                  <a:pt x="538238" y="88914"/>
                </a:lnTo>
                <a:lnTo>
                  <a:pt x="544401" y="90968"/>
                </a:lnTo>
                <a:lnTo>
                  <a:pt x="554673" y="95074"/>
                </a:lnTo>
                <a:lnTo>
                  <a:pt x="588634" y="105854"/>
                </a:lnTo>
                <a:lnTo>
                  <a:pt x="626061" y="115094"/>
                </a:lnTo>
                <a:lnTo>
                  <a:pt x="653474" y="115864"/>
                </a:lnTo>
                <a:lnTo>
                  <a:pt x="953317" y="115864"/>
                </a:lnTo>
                <a:lnTo>
                  <a:pt x="981122" y="134553"/>
                </a:lnTo>
                <a:lnTo>
                  <a:pt x="1019129" y="163629"/>
                </a:lnTo>
                <a:lnTo>
                  <a:pt x="1054387" y="194277"/>
                </a:lnTo>
                <a:lnTo>
                  <a:pt x="1086545" y="226150"/>
                </a:lnTo>
                <a:lnTo>
                  <a:pt x="1115253" y="258903"/>
                </a:lnTo>
                <a:lnTo>
                  <a:pt x="1140161" y="292191"/>
                </a:lnTo>
                <a:lnTo>
                  <a:pt x="1164670" y="335360"/>
                </a:lnTo>
                <a:lnTo>
                  <a:pt x="1182381" y="380964"/>
                </a:lnTo>
                <a:lnTo>
                  <a:pt x="1193803" y="428392"/>
                </a:lnTo>
                <a:lnTo>
                  <a:pt x="1199442" y="477038"/>
                </a:lnTo>
                <a:lnTo>
                  <a:pt x="1199805" y="526291"/>
                </a:lnTo>
                <a:lnTo>
                  <a:pt x="1195401" y="575545"/>
                </a:lnTo>
                <a:lnTo>
                  <a:pt x="1186735" y="624191"/>
                </a:lnTo>
                <a:lnTo>
                  <a:pt x="1174316" y="671619"/>
                </a:lnTo>
                <a:lnTo>
                  <a:pt x="1158651" y="717223"/>
                </a:lnTo>
                <a:lnTo>
                  <a:pt x="1141138" y="757726"/>
                </a:lnTo>
                <a:lnTo>
                  <a:pt x="1118414" y="799881"/>
                </a:lnTo>
                <a:lnTo>
                  <a:pt x="1090300" y="840815"/>
                </a:lnTo>
                <a:lnTo>
                  <a:pt x="1056616" y="877655"/>
                </a:lnTo>
                <a:lnTo>
                  <a:pt x="1017182" y="907526"/>
                </a:lnTo>
                <a:lnTo>
                  <a:pt x="971819" y="927556"/>
                </a:lnTo>
                <a:lnTo>
                  <a:pt x="920346" y="934872"/>
                </a:lnTo>
                <a:close/>
              </a:path>
            </a:pathLst>
          </a:custGeom>
          <a:solidFill>
            <a:srgbClr val="787CD0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1918127"/>
            <a:ext cx="4086225" cy="123825"/>
          </a:xfrm>
          <a:custGeom>
            <a:avLst/>
            <a:gdLst/>
            <a:ahLst/>
            <a:cxnLst/>
            <a:rect l="l" t="t" r="r" b="b"/>
            <a:pathLst>
              <a:path w="4086225" h="123825">
                <a:moveTo>
                  <a:pt x="40862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4086225" y="0"/>
                </a:lnTo>
                <a:lnTo>
                  <a:pt x="4086225" y="123825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832" y="3341665"/>
            <a:ext cx="7667625" cy="6156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41355" y="3341665"/>
            <a:ext cx="7667625" cy="6156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1028700"/>
                </a:moveTo>
                <a:lnTo>
                  <a:pt x="18288000" y="10287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>
                <a:moveTo>
                  <a:pt x="18288000" y="9258300"/>
                </a:moveTo>
                <a:lnTo>
                  <a:pt x="0" y="92583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258300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071649" y="840994"/>
            <a:ext cx="187650" cy="18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45721" y="840994"/>
            <a:ext cx="187650" cy="18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19794" y="840994"/>
            <a:ext cx="187650" cy="18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2309" y="1857286"/>
            <a:ext cx="12763381" cy="76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775065"/>
          </a:xfrm>
          <a:custGeom>
            <a:avLst/>
            <a:gdLst/>
            <a:ahLst/>
            <a:cxnLst/>
            <a:rect l="l" t="t" r="r" b="b"/>
            <a:pathLst>
              <a:path w="18288000" h="8775065">
                <a:moveTo>
                  <a:pt x="0" y="8775009"/>
                </a:moveTo>
                <a:lnTo>
                  <a:pt x="18288000" y="8775009"/>
                </a:lnTo>
                <a:lnTo>
                  <a:pt x="18288000" y="0"/>
                </a:lnTo>
                <a:lnTo>
                  <a:pt x="0" y="0"/>
                </a:lnTo>
                <a:lnTo>
                  <a:pt x="0" y="8775009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26798"/>
            <a:ext cx="18288000" cy="9163050"/>
            <a:chOff x="0" y="1126798"/>
            <a:chExt cx="18288000" cy="9163050"/>
          </a:xfrm>
        </p:grpSpPr>
        <p:sp>
          <p:nvSpPr>
            <p:cNvPr id="4" name="object 4"/>
            <p:cNvSpPr/>
            <p:nvPr/>
          </p:nvSpPr>
          <p:spPr>
            <a:xfrm>
              <a:off x="0" y="8775008"/>
              <a:ext cx="18288000" cy="1514475"/>
            </a:xfrm>
            <a:custGeom>
              <a:avLst/>
              <a:gdLst/>
              <a:ahLst/>
              <a:cxnLst/>
              <a:rect l="l" t="t" r="r" b="b"/>
              <a:pathLst>
                <a:path w="18288000" h="1514475">
                  <a:moveTo>
                    <a:pt x="18288000" y="1514475"/>
                  </a:moveTo>
                  <a:lnTo>
                    <a:pt x="0" y="15144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514475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8255" y="9518202"/>
              <a:ext cx="153282" cy="153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184" y="9518202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14083" y="9518202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71741" y="4388207"/>
              <a:ext cx="2989153" cy="44565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21353" y="6163662"/>
              <a:ext cx="2573655" cy="2776220"/>
            </a:xfrm>
            <a:custGeom>
              <a:avLst/>
              <a:gdLst/>
              <a:ahLst/>
              <a:cxnLst/>
              <a:rect l="l" t="t" r="r" b="b"/>
              <a:pathLst>
                <a:path w="2573655" h="2776220">
                  <a:moveTo>
                    <a:pt x="0" y="2775876"/>
                  </a:moveTo>
                  <a:lnTo>
                    <a:pt x="2573500" y="2775876"/>
                  </a:lnTo>
                  <a:lnTo>
                    <a:pt x="1955345" y="0"/>
                  </a:lnTo>
                  <a:lnTo>
                    <a:pt x="226468" y="0"/>
                  </a:lnTo>
                  <a:lnTo>
                    <a:pt x="0" y="2775876"/>
                  </a:lnTo>
                  <a:close/>
                </a:path>
              </a:pathLst>
            </a:custGeom>
            <a:solidFill>
              <a:srgbClr val="FAE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26838" y="6163662"/>
              <a:ext cx="1468120" cy="2776220"/>
            </a:xfrm>
            <a:custGeom>
              <a:avLst/>
              <a:gdLst/>
              <a:ahLst/>
              <a:cxnLst/>
              <a:rect l="l" t="t" r="r" b="b"/>
              <a:pathLst>
                <a:path w="1468119" h="2776220">
                  <a:moveTo>
                    <a:pt x="0" y="2775876"/>
                  </a:moveTo>
                  <a:lnTo>
                    <a:pt x="1468014" y="2775876"/>
                  </a:lnTo>
                  <a:lnTo>
                    <a:pt x="849859" y="0"/>
                  </a:lnTo>
                  <a:lnTo>
                    <a:pt x="318218" y="0"/>
                  </a:lnTo>
                  <a:lnTo>
                    <a:pt x="0" y="277587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83526" y="5558016"/>
              <a:ext cx="2012314" cy="3288665"/>
            </a:xfrm>
            <a:custGeom>
              <a:avLst/>
              <a:gdLst/>
              <a:ahLst/>
              <a:cxnLst/>
              <a:rect l="l" t="t" r="r" b="b"/>
              <a:pathLst>
                <a:path w="2012315" h="3288665">
                  <a:moveTo>
                    <a:pt x="1754679" y="2685986"/>
                  </a:moveTo>
                  <a:lnTo>
                    <a:pt x="2012253" y="2568235"/>
                  </a:lnTo>
                  <a:lnTo>
                    <a:pt x="1961804" y="2405478"/>
                  </a:lnTo>
                  <a:lnTo>
                    <a:pt x="1836248" y="2016502"/>
                  </a:lnTo>
                  <a:lnTo>
                    <a:pt x="1674271" y="1550252"/>
                  </a:lnTo>
                  <a:lnTo>
                    <a:pt x="1514560" y="1155672"/>
                  </a:lnTo>
                  <a:lnTo>
                    <a:pt x="1484415" y="1091943"/>
                  </a:lnTo>
                  <a:lnTo>
                    <a:pt x="1454502" y="1029160"/>
                  </a:lnTo>
                  <a:lnTo>
                    <a:pt x="1424880" y="967434"/>
                  </a:lnTo>
                  <a:lnTo>
                    <a:pt x="1395611" y="906873"/>
                  </a:lnTo>
                  <a:lnTo>
                    <a:pt x="1366752" y="847586"/>
                  </a:lnTo>
                  <a:lnTo>
                    <a:pt x="1338366" y="789681"/>
                  </a:lnTo>
                  <a:lnTo>
                    <a:pt x="1310510" y="733269"/>
                  </a:lnTo>
                  <a:lnTo>
                    <a:pt x="1283246" y="678458"/>
                  </a:lnTo>
                  <a:lnTo>
                    <a:pt x="1256633" y="625357"/>
                  </a:lnTo>
                  <a:lnTo>
                    <a:pt x="1230731" y="574074"/>
                  </a:lnTo>
                  <a:lnTo>
                    <a:pt x="1205600" y="524720"/>
                  </a:lnTo>
                  <a:lnTo>
                    <a:pt x="1181300" y="477403"/>
                  </a:lnTo>
                  <a:lnTo>
                    <a:pt x="1157891" y="432231"/>
                  </a:lnTo>
                  <a:lnTo>
                    <a:pt x="1135433" y="389315"/>
                  </a:lnTo>
                  <a:lnTo>
                    <a:pt x="1113985" y="348762"/>
                  </a:lnTo>
                  <a:lnTo>
                    <a:pt x="1093607" y="310683"/>
                  </a:lnTo>
                  <a:lnTo>
                    <a:pt x="1074360" y="275185"/>
                  </a:lnTo>
                  <a:lnTo>
                    <a:pt x="1039496" y="212371"/>
                  </a:lnTo>
                  <a:lnTo>
                    <a:pt x="1009872" y="161192"/>
                  </a:lnTo>
                  <a:lnTo>
                    <a:pt x="966200" y="96932"/>
                  </a:lnTo>
                  <a:lnTo>
                    <a:pt x="932572" y="62310"/>
                  </a:lnTo>
                  <a:lnTo>
                    <a:pt x="896762" y="35838"/>
                  </a:lnTo>
                  <a:lnTo>
                    <a:pt x="859240" y="16985"/>
                  </a:lnTo>
                  <a:lnTo>
                    <a:pt x="820477" y="5216"/>
                  </a:lnTo>
                  <a:lnTo>
                    <a:pt x="780944" y="0"/>
                  </a:lnTo>
                  <a:lnTo>
                    <a:pt x="741112" y="802"/>
                  </a:lnTo>
                  <a:lnTo>
                    <a:pt x="701450" y="7089"/>
                  </a:lnTo>
                  <a:lnTo>
                    <a:pt x="662431" y="18330"/>
                  </a:lnTo>
                  <a:lnTo>
                    <a:pt x="624525" y="33990"/>
                  </a:lnTo>
                  <a:lnTo>
                    <a:pt x="588202" y="53536"/>
                  </a:lnTo>
                  <a:lnTo>
                    <a:pt x="553933" y="76437"/>
                  </a:lnTo>
                  <a:lnTo>
                    <a:pt x="522189" y="102157"/>
                  </a:lnTo>
                  <a:lnTo>
                    <a:pt x="493440" y="130165"/>
                  </a:lnTo>
                  <a:lnTo>
                    <a:pt x="164755" y="130165"/>
                  </a:lnTo>
                  <a:lnTo>
                    <a:pt x="98401" y="167217"/>
                  </a:lnTo>
                  <a:lnTo>
                    <a:pt x="65471" y="193669"/>
                  </a:lnTo>
                  <a:lnTo>
                    <a:pt x="38216" y="222690"/>
                  </a:lnTo>
                  <a:lnTo>
                    <a:pt x="4530" y="286373"/>
                  </a:lnTo>
                  <a:lnTo>
                    <a:pt x="0" y="319999"/>
                  </a:lnTo>
                  <a:lnTo>
                    <a:pt x="352" y="344035"/>
                  </a:lnTo>
                  <a:lnTo>
                    <a:pt x="2959" y="399807"/>
                  </a:lnTo>
                  <a:lnTo>
                    <a:pt x="7962" y="465221"/>
                  </a:lnTo>
                  <a:lnTo>
                    <a:pt x="15197" y="539523"/>
                  </a:lnTo>
                  <a:lnTo>
                    <a:pt x="19600" y="579771"/>
                  </a:lnTo>
                  <a:lnTo>
                    <a:pt x="24500" y="621959"/>
                  </a:lnTo>
                  <a:lnTo>
                    <a:pt x="29876" y="665992"/>
                  </a:lnTo>
                  <a:lnTo>
                    <a:pt x="35706" y="711777"/>
                  </a:lnTo>
                  <a:lnTo>
                    <a:pt x="41972" y="759218"/>
                  </a:lnTo>
                  <a:lnTo>
                    <a:pt x="48651" y="808223"/>
                  </a:lnTo>
                  <a:lnTo>
                    <a:pt x="55724" y="858696"/>
                  </a:lnTo>
                  <a:lnTo>
                    <a:pt x="63170" y="910543"/>
                  </a:lnTo>
                  <a:lnTo>
                    <a:pt x="63893" y="915470"/>
                  </a:lnTo>
                  <a:lnTo>
                    <a:pt x="701110" y="915470"/>
                  </a:lnTo>
                  <a:lnTo>
                    <a:pt x="942421" y="1347522"/>
                  </a:lnTo>
                  <a:lnTo>
                    <a:pt x="1132563" y="1675897"/>
                  </a:lnTo>
                  <a:lnTo>
                    <a:pt x="1370402" y="2066741"/>
                  </a:lnTo>
                  <a:lnTo>
                    <a:pt x="1754679" y="2685986"/>
                  </a:lnTo>
                  <a:close/>
                </a:path>
                <a:path w="2012315" h="3288665">
                  <a:moveTo>
                    <a:pt x="164755" y="130165"/>
                  </a:moveTo>
                  <a:lnTo>
                    <a:pt x="493440" y="130165"/>
                  </a:lnTo>
                  <a:lnTo>
                    <a:pt x="452174" y="110206"/>
                  </a:lnTo>
                  <a:lnTo>
                    <a:pt x="408034" y="97472"/>
                  </a:lnTo>
                  <a:lnTo>
                    <a:pt x="361972" y="91448"/>
                  </a:lnTo>
                  <a:lnTo>
                    <a:pt x="314936" y="91615"/>
                  </a:lnTo>
                  <a:lnTo>
                    <a:pt x="267812" y="97472"/>
                  </a:lnTo>
                  <a:lnTo>
                    <a:pt x="221744" y="108455"/>
                  </a:lnTo>
                  <a:lnTo>
                    <a:pt x="177487" y="124093"/>
                  </a:lnTo>
                  <a:lnTo>
                    <a:pt x="164755" y="130165"/>
                  </a:lnTo>
                  <a:close/>
                </a:path>
                <a:path w="2012315" h="3288665">
                  <a:moveTo>
                    <a:pt x="615440" y="3288099"/>
                  </a:moveTo>
                  <a:lnTo>
                    <a:pt x="680525" y="3268230"/>
                  </a:lnTo>
                  <a:lnTo>
                    <a:pt x="724631" y="3211688"/>
                  </a:lnTo>
                  <a:lnTo>
                    <a:pt x="733783" y="3168406"/>
                  </a:lnTo>
                  <a:lnTo>
                    <a:pt x="737911" y="3111443"/>
                  </a:lnTo>
                  <a:lnTo>
                    <a:pt x="742313" y="3041498"/>
                  </a:lnTo>
                  <a:lnTo>
                    <a:pt x="744578" y="3002123"/>
                  </a:lnTo>
                  <a:lnTo>
                    <a:pt x="746865" y="2960064"/>
                  </a:lnTo>
                  <a:lnTo>
                    <a:pt x="749157" y="2915507"/>
                  </a:lnTo>
                  <a:lnTo>
                    <a:pt x="751440" y="2868638"/>
                  </a:lnTo>
                  <a:lnTo>
                    <a:pt x="753698" y="2819645"/>
                  </a:lnTo>
                  <a:lnTo>
                    <a:pt x="755915" y="2768715"/>
                  </a:lnTo>
                  <a:lnTo>
                    <a:pt x="758075" y="2716033"/>
                  </a:lnTo>
                  <a:lnTo>
                    <a:pt x="760163" y="2661788"/>
                  </a:lnTo>
                  <a:lnTo>
                    <a:pt x="762163" y="2606166"/>
                  </a:lnTo>
                  <a:lnTo>
                    <a:pt x="764060" y="2549353"/>
                  </a:lnTo>
                  <a:lnTo>
                    <a:pt x="765838" y="2491538"/>
                  </a:lnTo>
                  <a:lnTo>
                    <a:pt x="767488" y="2432585"/>
                  </a:lnTo>
                  <a:lnTo>
                    <a:pt x="768973" y="2373644"/>
                  </a:lnTo>
                  <a:lnTo>
                    <a:pt x="770299" y="2313940"/>
                  </a:lnTo>
                  <a:lnTo>
                    <a:pt x="771443" y="2253980"/>
                  </a:lnTo>
                  <a:lnTo>
                    <a:pt x="772390" y="2193950"/>
                  </a:lnTo>
                  <a:lnTo>
                    <a:pt x="773124" y="2134039"/>
                  </a:lnTo>
                  <a:lnTo>
                    <a:pt x="773629" y="2074433"/>
                  </a:lnTo>
                  <a:lnTo>
                    <a:pt x="773819" y="2031582"/>
                  </a:lnTo>
                  <a:lnTo>
                    <a:pt x="773891" y="1956882"/>
                  </a:lnTo>
                  <a:lnTo>
                    <a:pt x="773617" y="1899311"/>
                  </a:lnTo>
                  <a:lnTo>
                    <a:pt x="773051" y="1842792"/>
                  </a:lnTo>
                  <a:lnTo>
                    <a:pt x="772178" y="1787512"/>
                  </a:lnTo>
                  <a:lnTo>
                    <a:pt x="770983" y="1733659"/>
                  </a:lnTo>
                  <a:lnTo>
                    <a:pt x="769449" y="1681418"/>
                  </a:lnTo>
                  <a:lnTo>
                    <a:pt x="767562" y="1630976"/>
                  </a:lnTo>
                  <a:lnTo>
                    <a:pt x="765305" y="1582522"/>
                  </a:lnTo>
                  <a:lnTo>
                    <a:pt x="762663" y="1536240"/>
                  </a:lnTo>
                  <a:lnTo>
                    <a:pt x="759620" y="1492319"/>
                  </a:lnTo>
                  <a:lnTo>
                    <a:pt x="756161" y="1450945"/>
                  </a:lnTo>
                  <a:lnTo>
                    <a:pt x="751363" y="1398981"/>
                  </a:lnTo>
                  <a:lnTo>
                    <a:pt x="746492" y="1347469"/>
                  </a:lnTo>
                  <a:lnTo>
                    <a:pt x="741571" y="1296619"/>
                  </a:lnTo>
                  <a:lnTo>
                    <a:pt x="736483" y="1245222"/>
                  </a:lnTo>
                  <a:lnTo>
                    <a:pt x="731577" y="1196684"/>
                  </a:lnTo>
                  <a:lnTo>
                    <a:pt x="726527" y="1147752"/>
                  </a:lnTo>
                  <a:lnTo>
                    <a:pt x="721454" y="1099578"/>
                  </a:lnTo>
                  <a:lnTo>
                    <a:pt x="716366" y="1052212"/>
                  </a:lnTo>
                  <a:lnTo>
                    <a:pt x="711274" y="1005705"/>
                  </a:lnTo>
                  <a:lnTo>
                    <a:pt x="706186" y="960107"/>
                  </a:lnTo>
                  <a:lnTo>
                    <a:pt x="701110" y="915470"/>
                  </a:lnTo>
                  <a:lnTo>
                    <a:pt x="63893" y="915470"/>
                  </a:lnTo>
                  <a:lnTo>
                    <a:pt x="70969" y="963671"/>
                  </a:lnTo>
                  <a:lnTo>
                    <a:pt x="79099" y="1017986"/>
                  </a:lnTo>
                  <a:lnTo>
                    <a:pt x="87540" y="1073392"/>
                  </a:lnTo>
                  <a:lnTo>
                    <a:pt x="96272" y="1129796"/>
                  </a:lnTo>
                  <a:lnTo>
                    <a:pt x="105275" y="1187104"/>
                  </a:lnTo>
                  <a:lnTo>
                    <a:pt x="114526" y="1245222"/>
                  </a:lnTo>
                  <a:lnTo>
                    <a:pt x="124007" y="1304055"/>
                  </a:lnTo>
                  <a:lnTo>
                    <a:pt x="133696" y="1363510"/>
                  </a:lnTo>
                  <a:lnTo>
                    <a:pt x="143573" y="1423491"/>
                  </a:lnTo>
                  <a:lnTo>
                    <a:pt x="153617" y="1483906"/>
                  </a:lnTo>
                  <a:lnTo>
                    <a:pt x="163808" y="1544659"/>
                  </a:lnTo>
                  <a:lnTo>
                    <a:pt x="174125" y="1605657"/>
                  </a:lnTo>
                  <a:lnTo>
                    <a:pt x="184548" y="1666805"/>
                  </a:lnTo>
                  <a:lnTo>
                    <a:pt x="195056" y="1728010"/>
                  </a:lnTo>
                  <a:lnTo>
                    <a:pt x="205628" y="1789177"/>
                  </a:lnTo>
                  <a:lnTo>
                    <a:pt x="216244" y="1850211"/>
                  </a:lnTo>
                  <a:lnTo>
                    <a:pt x="226883" y="1911020"/>
                  </a:lnTo>
                  <a:lnTo>
                    <a:pt x="237525" y="1971509"/>
                  </a:lnTo>
                  <a:lnTo>
                    <a:pt x="248149" y="2031582"/>
                  </a:lnTo>
                  <a:lnTo>
                    <a:pt x="258734" y="2091148"/>
                  </a:lnTo>
                  <a:lnTo>
                    <a:pt x="269261" y="2150110"/>
                  </a:lnTo>
                  <a:lnTo>
                    <a:pt x="279708" y="2208376"/>
                  </a:lnTo>
                  <a:lnTo>
                    <a:pt x="290055" y="2265850"/>
                  </a:lnTo>
                  <a:lnTo>
                    <a:pt x="300281" y="2322439"/>
                  </a:lnTo>
                  <a:lnTo>
                    <a:pt x="310366" y="2378049"/>
                  </a:lnTo>
                  <a:lnTo>
                    <a:pt x="320347" y="2432906"/>
                  </a:lnTo>
                  <a:lnTo>
                    <a:pt x="330029" y="2485953"/>
                  </a:lnTo>
                  <a:lnTo>
                    <a:pt x="348881" y="2588810"/>
                  </a:lnTo>
                  <a:lnTo>
                    <a:pt x="366779" y="2685986"/>
                  </a:lnTo>
                  <a:lnTo>
                    <a:pt x="383491" y="2776368"/>
                  </a:lnTo>
                  <a:lnTo>
                    <a:pt x="412878" y="2934696"/>
                  </a:lnTo>
                  <a:lnTo>
                    <a:pt x="436707" y="3064062"/>
                  </a:lnTo>
                  <a:lnTo>
                    <a:pt x="445425" y="3111607"/>
                  </a:lnTo>
                  <a:lnTo>
                    <a:pt x="451727" y="3146536"/>
                  </a:lnTo>
                  <a:lnTo>
                    <a:pt x="455397" y="3167959"/>
                  </a:lnTo>
                  <a:lnTo>
                    <a:pt x="466658" y="3203768"/>
                  </a:lnTo>
                  <a:lnTo>
                    <a:pt x="486768" y="3233935"/>
                  </a:lnTo>
                  <a:lnTo>
                    <a:pt x="513715" y="3257955"/>
                  </a:lnTo>
                  <a:lnTo>
                    <a:pt x="545485" y="3275324"/>
                  </a:lnTo>
                  <a:lnTo>
                    <a:pt x="580065" y="3285540"/>
                  </a:lnTo>
                  <a:lnTo>
                    <a:pt x="615440" y="3288099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53591" y="5528934"/>
              <a:ext cx="1624330" cy="2434590"/>
            </a:xfrm>
            <a:custGeom>
              <a:avLst/>
              <a:gdLst/>
              <a:ahLst/>
              <a:cxnLst/>
              <a:rect l="l" t="t" r="r" b="b"/>
              <a:pathLst>
                <a:path w="1624329" h="2434590">
                  <a:moveTo>
                    <a:pt x="1052745" y="2434346"/>
                  </a:moveTo>
                  <a:lnTo>
                    <a:pt x="1623838" y="2226827"/>
                  </a:lnTo>
                  <a:lnTo>
                    <a:pt x="739225" y="130816"/>
                  </a:lnTo>
                  <a:lnTo>
                    <a:pt x="713136" y="94756"/>
                  </a:lnTo>
                  <a:lnTo>
                    <a:pt x="684012" y="65035"/>
                  </a:lnTo>
                  <a:lnTo>
                    <a:pt x="652212" y="41325"/>
                  </a:lnTo>
                  <a:lnTo>
                    <a:pt x="618093" y="23295"/>
                  </a:lnTo>
                  <a:lnTo>
                    <a:pt x="582014" y="10616"/>
                  </a:lnTo>
                  <a:lnTo>
                    <a:pt x="544332" y="2961"/>
                  </a:lnTo>
                  <a:lnTo>
                    <a:pt x="505406" y="0"/>
                  </a:lnTo>
                  <a:lnTo>
                    <a:pt x="465593" y="1403"/>
                  </a:lnTo>
                  <a:lnTo>
                    <a:pt x="425251" y="6841"/>
                  </a:lnTo>
                  <a:lnTo>
                    <a:pt x="384738" y="15987"/>
                  </a:lnTo>
                  <a:lnTo>
                    <a:pt x="344413" y="28509"/>
                  </a:lnTo>
                  <a:lnTo>
                    <a:pt x="304634" y="44080"/>
                  </a:lnTo>
                  <a:lnTo>
                    <a:pt x="265757" y="62371"/>
                  </a:lnTo>
                  <a:lnTo>
                    <a:pt x="228142" y="83052"/>
                  </a:lnTo>
                  <a:lnTo>
                    <a:pt x="192146" y="105794"/>
                  </a:lnTo>
                  <a:lnTo>
                    <a:pt x="158127" y="130268"/>
                  </a:lnTo>
                  <a:lnTo>
                    <a:pt x="126443" y="156145"/>
                  </a:lnTo>
                  <a:lnTo>
                    <a:pt x="97453" y="183096"/>
                  </a:lnTo>
                  <a:lnTo>
                    <a:pt x="48984" y="238905"/>
                  </a:lnTo>
                  <a:lnTo>
                    <a:pt x="15583" y="295060"/>
                  </a:lnTo>
                  <a:lnTo>
                    <a:pt x="114" y="348930"/>
                  </a:lnTo>
                  <a:lnTo>
                    <a:pt x="0" y="374186"/>
                  </a:lnTo>
                  <a:lnTo>
                    <a:pt x="5442" y="397883"/>
                  </a:lnTo>
                  <a:lnTo>
                    <a:pt x="31158" y="463506"/>
                  </a:lnTo>
                  <a:lnTo>
                    <a:pt x="46756" y="500400"/>
                  </a:lnTo>
                  <a:lnTo>
                    <a:pt x="64053" y="539811"/>
                  </a:lnTo>
                  <a:lnTo>
                    <a:pt x="82954" y="581585"/>
                  </a:lnTo>
                  <a:lnTo>
                    <a:pt x="125179" y="671615"/>
                  </a:lnTo>
                  <a:lnTo>
                    <a:pt x="172667" y="769264"/>
                  </a:lnTo>
                  <a:lnTo>
                    <a:pt x="224648" y="873310"/>
                  </a:lnTo>
                  <a:lnTo>
                    <a:pt x="309370" y="1038692"/>
                  </a:lnTo>
                  <a:lnTo>
                    <a:pt x="399890" y="1211577"/>
                  </a:lnTo>
                  <a:lnTo>
                    <a:pt x="556610" y="1505174"/>
                  </a:lnTo>
                  <a:lnTo>
                    <a:pt x="940839" y="2214258"/>
                  </a:lnTo>
                  <a:lnTo>
                    <a:pt x="1009381" y="2344035"/>
                  </a:lnTo>
                  <a:lnTo>
                    <a:pt x="1032943" y="2390665"/>
                  </a:lnTo>
                  <a:lnTo>
                    <a:pt x="1048344" y="2423492"/>
                  </a:lnTo>
                  <a:lnTo>
                    <a:pt x="1052745" y="2434346"/>
                  </a:lnTo>
                  <a:close/>
                </a:path>
              </a:pathLst>
            </a:custGeom>
            <a:solidFill>
              <a:srgbClr val="181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99421" y="7984578"/>
              <a:ext cx="2705735" cy="955040"/>
            </a:xfrm>
            <a:custGeom>
              <a:avLst/>
              <a:gdLst/>
              <a:ahLst/>
              <a:cxnLst/>
              <a:rect l="l" t="t" r="r" b="b"/>
              <a:pathLst>
                <a:path w="2705734" h="955040">
                  <a:moveTo>
                    <a:pt x="1312100" y="778344"/>
                  </a:moveTo>
                  <a:lnTo>
                    <a:pt x="1299121" y="705726"/>
                  </a:lnTo>
                  <a:lnTo>
                    <a:pt x="1286789" y="665048"/>
                  </a:lnTo>
                  <a:lnTo>
                    <a:pt x="1274051" y="627900"/>
                  </a:lnTo>
                  <a:lnTo>
                    <a:pt x="1230972" y="599033"/>
                  </a:lnTo>
                  <a:lnTo>
                    <a:pt x="1212507" y="603059"/>
                  </a:lnTo>
                  <a:lnTo>
                    <a:pt x="1179474" y="616813"/>
                  </a:lnTo>
                  <a:lnTo>
                    <a:pt x="1143279" y="629831"/>
                  </a:lnTo>
                  <a:lnTo>
                    <a:pt x="1107630" y="639546"/>
                  </a:lnTo>
                  <a:lnTo>
                    <a:pt x="1076223" y="643356"/>
                  </a:lnTo>
                  <a:lnTo>
                    <a:pt x="1039253" y="642632"/>
                  </a:lnTo>
                  <a:lnTo>
                    <a:pt x="1010323" y="637641"/>
                  </a:lnTo>
                  <a:lnTo>
                    <a:pt x="974521" y="624090"/>
                  </a:lnTo>
                  <a:lnTo>
                    <a:pt x="916889" y="597687"/>
                  </a:lnTo>
                  <a:lnTo>
                    <a:pt x="879081" y="506120"/>
                  </a:lnTo>
                  <a:lnTo>
                    <a:pt x="874077" y="498640"/>
                  </a:lnTo>
                  <a:lnTo>
                    <a:pt x="866800" y="493903"/>
                  </a:lnTo>
                  <a:lnTo>
                    <a:pt x="858215" y="492302"/>
                  </a:lnTo>
                  <a:lnTo>
                    <a:pt x="849312" y="494258"/>
                  </a:lnTo>
                  <a:lnTo>
                    <a:pt x="515023" y="643356"/>
                  </a:lnTo>
                  <a:lnTo>
                    <a:pt x="262559" y="755954"/>
                  </a:lnTo>
                  <a:lnTo>
                    <a:pt x="158800" y="770115"/>
                  </a:lnTo>
                  <a:lnTo>
                    <a:pt x="86664" y="779233"/>
                  </a:lnTo>
                  <a:lnTo>
                    <a:pt x="26111" y="789279"/>
                  </a:lnTo>
                  <a:lnTo>
                    <a:pt x="0" y="810945"/>
                  </a:lnTo>
                  <a:lnTo>
                    <a:pt x="3009" y="860679"/>
                  </a:lnTo>
                  <a:lnTo>
                    <a:pt x="29819" y="954963"/>
                  </a:lnTo>
                  <a:lnTo>
                    <a:pt x="1291958" y="954963"/>
                  </a:lnTo>
                  <a:lnTo>
                    <a:pt x="1295107" y="935863"/>
                  </a:lnTo>
                  <a:lnTo>
                    <a:pt x="1302029" y="889317"/>
                  </a:lnTo>
                  <a:lnTo>
                    <a:pt x="1308950" y="831443"/>
                  </a:lnTo>
                  <a:lnTo>
                    <a:pt x="1312100" y="778344"/>
                  </a:lnTo>
                  <a:close/>
                </a:path>
                <a:path w="2705734" h="955040">
                  <a:moveTo>
                    <a:pt x="2705595" y="283832"/>
                  </a:moveTo>
                  <a:lnTo>
                    <a:pt x="2681452" y="221957"/>
                  </a:lnTo>
                  <a:lnTo>
                    <a:pt x="2658478" y="168325"/>
                  </a:lnTo>
                  <a:lnTo>
                    <a:pt x="2634653" y="120637"/>
                  </a:lnTo>
                  <a:lnTo>
                    <a:pt x="2587155" y="64363"/>
                  </a:lnTo>
                  <a:lnTo>
                    <a:pt x="2556167" y="35356"/>
                  </a:lnTo>
                  <a:lnTo>
                    <a:pt x="2526563" y="9601"/>
                  </a:lnTo>
                  <a:lnTo>
                    <a:pt x="2492019" y="0"/>
                  </a:lnTo>
                  <a:lnTo>
                    <a:pt x="2474925" y="6108"/>
                  </a:lnTo>
                  <a:lnTo>
                    <a:pt x="2460993" y="18783"/>
                  </a:lnTo>
                  <a:lnTo>
                    <a:pt x="2439289" y="47282"/>
                  </a:lnTo>
                  <a:lnTo>
                    <a:pt x="2414422" y="76669"/>
                  </a:lnTo>
                  <a:lnTo>
                    <a:pt x="2362974" y="121983"/>
                  </a:lnTo>
                  <a:lnTo>
                    <a:pt x="2303094" y="149987"/>
                  </a:lnTo>
                  <a:lnTo>
                    <a:pt x="2265261" y="156133"/>
                  </a:lnTo>
                  <a:lnTo>
                    <a:pt x="2202078" y="162052"/>
                  </a:lnTo>
                  <a:lnTo>
                    <a:pt x="2123757" y="101612"/>
                  </a:lnTo>
                  <a:lnTo>
                    <a:pt x="2115578" y="97688"/>
                  </a:lnTo>
                  <a:lnTo>
                    <a:pt x="2051532" y="162052"/>
                  </a:lnTo>
                  <a:lnTo>
                    <a:pt x="1714677" y="626338"/>
                  </a:lnTo>
                  <a:lnTo>
                    <a:pt x="1676273" y="656424"/>
                  </a:lnTo>
                  <a:lnTo>
                    <a:pt x="1631886" y="690651"/>
                  </a:lnTo>
                  <a:lnTo>
                    <a:pt x="1573923" y="734682"/>
                  </a:lnTo>
                  <a:lnTo>
                    <a:pt x="1526438" y="773645"/>
                  </a:lnTo>
                  <a:lnTo>
                    <a:pt x="1514614" y="805421"/>
                  </a:lnTo>
                  <a:lnTo>
                    <a:pt x="1542072" y="846950"/>
                  </a:lnTo>
                  <a:lnTo>
                    <a:pt x="1612417" y="915123"/>
                  </a:lnTo>
                  <a:lnTo>
                    <a:pt x="2705595" y="283832"/>
                  </a:lnTo>
                  <a:close/>
                </a:path>
              </a:pathLst>
            </a:custGeom>
            <a:solidFill>
              <a:srgbClr val="E7C6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1538" y="5223446"/>
              <a:ext cx="3822065" cy="2929255"/>
            </a:xfrm>
            <a:custGeom>
              <a:avLst/>
              <a:gdLst/>
              <a:ahLst/>
              <a:cxnLst/>
              <a:rect l="l" t="t" r="r" b="b"/>
              <a:pathLst>
                <a:path w="3822065" h="2929254">
                  <a:moveTo>
                    <a:pt x="889983" y="2928996"/>
                  </a:moveTo>
                  <a:lnTo>
                    <a:pt x="813481" y="1855275"/>
                  </a:lnTo>
                  <a:lnTo>
                    <a:pt x="778120" y="1301863"/>
                  </a:lnTo>
                  <a:lnTo>
                    <a:pt x="775025" y="1092805"/>
                  </a:lnTo>
                  <a:lnTo>
                    <a:pt x="795323" y="1052146"/>
                  </a:lnTo>
                  <a:lnTo>
                    <a:pt x="800833" y="1051030"/>
                  </a:lnTo>
                  <a:lnTo>
                    <a:pt x="811514" y="1050578"/>
                  </a:lnTo>
                  <a:lnTo>
                    <a:pt x="827140" y="1050756"/>
                  </a:lnTo>
                  <a:lnTo>
                    <a:pt x="872321" y="1052876"/>
                  </a:lnTo>
                  <a:lnTo>
                    <a:pt x="971525" y="1059983"/>
                  </a:lnTo>
                  <a:lnTo>
                    <a:pt x="2031129" y="1154952"/>
                  </a:lnTo>
                  <a:lnTo>
                    <a:pt x="2291779" y="1176441"/>
                  </a:lnTo>
                  <a:lnTo>
                    <a:pt x="2473487" y="1189834"/>
                  </a:lnTo>
                  <a:lnTo>
                    <a:pt x="2584672" y="1196983"/>
                  </a:lnTo>
                  <a:lnTo>
                    <a:pt x="2685782" y="1202409"/>
                  </a:lnTo>
                  <a:lnTo>
                    <a:pt x="2775009" y="1205853"/>
                  </a:lnTo>
                  <a:lnTo>
                    <a:pt x="2814600" y="1206751"/>
                  </a:lnTo>
                  <a:lnTo>
                    <a:pt x="2901377" y="1206224"/>
                  </a:lnTo>
                  <a:lnTo>
                    <a:pt x="2950673" y="1203728"/>
                  </a:lnTo>
                  <a:lnTo>
                    <a:pt x="2998445" y="1199576"/>
                  </a:lnTo>
                  <a:lnTo>
                    <a:pt x="3044708" y="1193773"/>
                  </a:lnTo>
                  <a:lnTo>
                    <a:pt x="3089474" y="1186326"/>
                  </a:lnTo>
                  <a:lnTo>
                    <a:pt x="3132759" y="1177242"/>
                  </a:lnTo>
                  <a:lnTo>
                    <a:pt x="3174576" y="1166527"/>
                  </a:lnTo>
                  <a:lnTo>
                    <a:pt x="3214939" y="1154186"/>
                  </a:lnTo>
                  <a:lnTo>
                    <a:pt x="3253862" y="1140227"/>
                  </a:lnTo>
                  <a:lnTo>
                    <a:pt x="3291360" y="1124656"/>
                  </a:lnTo>
                  <a:lnTo>
                    <a:pt x="3327445" y="1107478"/>
                  </a:lnTo>
                  <a:lnTo>
                    <a:pt x="3362133" y="1088701"/>
                  </a:lnTo>
                  <a:lnTo>
                    <a:pt x="3395437" y="1068330"/>
                  </a:lnTo>
                  <a:lnTo>
                    <a:pt x="3427371" y="1046372"/>
                  </a:lnTo>
                  <a:lnTo>
                    <a:pt x="3457950" y="1022834"/>
                  </a:lnTo>
                  <a:lnTo>
                    <a:pt x="3487186" y="997720"/>
                  </a:lnTo>
                  <a:lnTo>
                    <a:pt x="3515095" y="971038"/>
                  </a:lnTo>
                  <a:lnTo>
                    <a:pt x="3541691" y="942795"/>
                  </a:lnTo>
                  <a:lnTo>
                    <a:pt x="3566986" y="912995"/>
                  </a:lnTo>
                  <a:lnTo>
                    <a:pt x="3590996" y="881646"/>
                  </a:lnTo>
                  <a:lnTo>
                    <a:pt x="3613734" y="848754"/>
                  </a:lnTo>
                  <a:lnTo>
                    <a:pt x="3635215" y="814326"/>
                  </a:lnTo>
                  <a:lnTo>
                    <a:pt x="3655452" y="778366"/>
                  </a:lnTo>
                  <a:lnTo>
                    <a:pt x="3674459" y="740883"/>
                  </a:lnTo>
                  <a:lnTo>
                    <a:pt x="3692250" y="701881"/>
                  </a:lnTo>
                  <a:lnTo>
                    <a:pt x="3708840" y="661368"/>
                  </a:lnTo>
                  <a:lnTo>
                    <a:pt x="3724243" y="619349"/>
                  </a:lnTo>
                  <a:lnTo>
                    <a:pt x="3738471" y="575831"/>
                  </a:lnTo>
                  <a:lnTo>
                    <a:pt x="3751540" y="530821"/>
                  </a:lnTo>
                  <a:lnTo>
                    <a:pt x="3763464" y="484324"/>
                  </a:lnTo>
                  <a:lnTo>
                    <a:pt x="3774256" y="436347"/>
                  </a:lnTo>
                  <a:lnTo>
                    <a:pt x="3783930" y="386896"/>
                  </a:lnTo>
                  <a:lnTo>
                    <a:pt x="3792501" y="335978"/>
                  </a:lnTo>
                  <a:lnTo>
                    <a:pt x="3799982" y="283598"/>
                  </a:lnTo>
                  <a:lnTo>
                    <a:pt x="3806388" y="229763"/>
                  </a:lnTo>
                  <a:lnTo>
                    <a:pt x="3811732" y="174479"/>
                  </a:lnTo>
                  <a:lnTo>
                    <a:pt x="3816029" y="117753"/>
                  </a:lnTo>
                  <a:lnTo>
                    <a:pt x="3819292" y="59591"/>
                  </a:lnTo>
                  <a:lnTo>
                    <a:pt x="3821536" y="0"/>
                  </a:lnTo>
                  <a:lnTo>
                    <a:pt x="2492491" y="0"/>
                  </a:lnTo>
                  <a:lnTo>
                    <a:pt x="2448716" y="5483"/>
                  </a:lnTo>
                  <a:lnTo>
                    <a:pt x="2359037" y="19115"/>
                  </a:lnTo>
                  <a:lnTo>
                    <a:pt x="2200631" y="46071"/>
                  </a:lnTo>
                  <a:lnTo>
                    <a:pt x="1898380" y="101262"/>
                  </a:lnTo>
                  <a:lnTo>
                    <a:pt x="286441" y="411680"/>
                  </a:lnTo>
                  <a:lnTo>
                    <a:pt x="233654" y="425295"/>
                  </a:lnTo>
                  <a:lnTo>
                    <a:pt x="187288" y="444766"/>
                  </a:lnTo>
                  <a:lnTo>
                    <a:pt x="146993" y="469429"/>
                  </a:lnTo>
                  <a:lnTo>
                    <a:pt x="112421" y="498621"/>
                  </a:lnTo>
                  <a:lnTo>
                    <a:pt x="83223" y="531677"/>
                  </a:lnTo>
                  <a:lnTo>
                    <a:pt x="59050" y="567935"/>
                  </a:lnTo>
                  <a:lnTo>
                    <a:pt x="39553" y="606729"/>
                  </a:lnTo>
                  <a:lnTo>
                    <a:pt x="24384" y="647397"/>
                  </a:lnTo>
                  <a:lnTo>
                    <a:pt x="13192" y="689274"/>
                  </a:lnTo>
                  <a:lnTo>
                    <a:pt x="5630" y="731697"/>
                  </a:lnTo>
                  <a:lnTo>
                    <a:pt x="1349" y="774002"/>
                  </a:lnTo>
                  <a:lnTo>
                    <a:pt x="0" y="815525"/>
                  </a:lnTo>
                  <a:lnTo>
                    <a:pt x="472" y="859331"/>
                  </a:lnTo>
                  <a:lnTo>
                    <a:pt x="1860" y="905666"/>
                  </a:lnTo>
                  <a:lnTo>
                    <a:pt x="4116" y="954365"/>
                  </a:lnTo>
                  <a:lnTo>
                    <a:pt x="7196" y="1005261"/>
                  </a:lnTo>
                  <a:lnTo>
                    <a:pt x="11054" y="1058190"/>
                  </a:lnTo>
                  <a:lnTo>
                    <a:pt x="15643" y="1112984"/>
                  </a:lnTo>
                  <a:lnTo>
                    <a:pt x="20919" y="1169478"/>
                  </a:lnTo>
                  <a:lnTo>
                    <a:pt x="33346" y="1286903"/>
                  </a:lnTo>
                  <a:lnTo>
                    <a:pt x="47968" y="1409136"/>
                  </a:lnTo>
                  <a:lnTo>
                    <a:pt x="64420" y="1534851"/>
                  </a:lnTo>
                  <a:lnTo>
                    <a:pt x="82336" y="1662720"/>
                  </a:lnTo>
                  <a:lnTo>
                    <a:pt x="111154" y="1855658"/>
                  </a:lnTo>
                  <a:lnTo>
                    <a:pt x="151285" y="2108060"/>
                  </a:lnTo>
                  <a:lnTo>
                    <a:pt x="261494" y="2767862"/>
                  </a:lnTo>
                  <a:lnTo>
                    <a:pt x="275216" y="2858717"/>
                  </a:lnTo>
                  <a:lnTo>
                    <a:pt x="280553" y="2901515"/>
                  </a:lnTo>
                  <a:lnTo>
                    <a:pt x="281941" y="2917086"/>
                  </a:lnTo>
                  <a:lnTo>
                    <a:pt x="282413" y="2928549"/>
                  </a:lnTo>
                  <a:lnTo>
                    <a:pt x="889983" y="2928996"/>
                  </a:lnTo>
                  <a:close/>
                </a:path>
              </a:pathLst>
            </a:custGeom>
            <a:solidFill>
              <a:srgbClr val="2E3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18036" y="3036893"/>
              <a:ext cx="2189480" cy="1493520"/>
            </a:xfrm>
            <a:custGeom>
              <a:avLst/>
              <a:gdLst/>
              <a:ahLst/>
              <a:cxnLst/>
              <a:rect l="l" t="t" r="r" b="b"/>
              <a:pathLst>
                <a:path w="2189479" h="1493520">
                  <a:moveTo>
                    <a:pt x="1902104" y="1099932"/>
                  </a:moveTo>
                  <a:lnTo>
                    <a:pt x="2188994" y="791899"/>
                  </a:lnTo>
                  <a:lnTo>
                    <a:pt x="1412244" y="366339"/>
                  </a:lnTo>
                  <a:lnTo>
                    <a:pt x="1373561" y="321336"/>
                  </a:lnTo>
                  <a:lnTo>
                    <a:pt x="1334987" y="278389"/>
                  </a:lnTo>
                  <a:lnTo>
                    <a:pt x="1296523" y="237497"/>
                  </a:lnTo>
                  <a:lnTo>
                    <a:pt x="1258171" y="198661"/>
                  </a:lnTo>
                  <a:lnTo>
                    <a:pt x="1219931" y="161881"/>
                  </a:lnTo>
                  <a:lnTo>
                    <a:pt x="1181805" y="127158"/>
                  </a:lnTo>
                  <a:lnTo>
                    <a:pt x="1143674" y="94393"/>
                  </a:lnTo>
                  <a:lnTo>
                    <a:pt x="1105902" y="63881"/>
                  </a:lnTo>
                  <a:lnTo>
                    <a:pt x="1068127" y="35328"/>
                  </a:lnTo>
                  <a:lnTo>
                    <a:pt x="1030471" y="8833"/>
                  </a:lnTo>
                  <a:lnTo>
                    <a:pt x="980913" y="0"/>
                  </a:lnTo>
                  <a:lnTo>
                    <a:pt x="964781" y="11612"/>
                  </a:lnTo>
                  <a:lnTo>
                    <a:pt x="964525" y="41243"/>
                  </a:lnTo>
                  <a:lnTo>
                    <a:pt x="987782" y="94491"/>
                  </a:lnTo>
                  <a:lnTo>
                    <a:pt x="1018504" y="150277"/>
                  </a:lnTo>
                  <a:lnTo>
                    <a:pt x="1046475" y="204974"/>
                  </a:lnTo>
                  <a:lnTo>
                    <a:pt x="1069101" y="255869"/>
                  </a:lnTo>
                  <a:lnTo>
                    <a:pt x="1083839" y="300352"/>
                  </a:lnTo>
                  <a:lnTo>
                    <a:pt x="1088146" y="335807"/>
                  </a:lnTo>
                  <a:lnTo>
                    <a:pt x="1079479" y="359623"/>
                  </a:lnTo>
                  <a:lnTo>
                    <a:pt x="1067437" y="368179"/>
                  </a:lnTo>
                  <a:lnTo>
                    <a:pt x="1052625" y="372327"/>
                  </a:lnTo>
                  <a:lnTo>
                    <a:pt x="1035800" y="373538"/>
                  </a:lnTo>
                  <a:lnTo>
                    <a:pt x="988561" y="373538"/>
                  </a:lnTo>
                  <a:lnTo>
                    <a:pt x="969826" y="375741"/>
                  </a:lnTo>
                  <a:lnTo>
                    <a:pt x="948168" y="384738"/>
                  </a:lnTo>
                  <a:lnTo>
                    <a:pt x="929992" y="403052"/>
                  </a:lnTo>
                  <a:lnTo>
                    <a:pt x="927186" y="415067"/>
                  </a:lnTo>
                  <a:lnTo>
                    <a:pt x="934071" y="428410"/>
                  </a:lnTo>
                  <a:lnTo>
                    <a:pt x="976904" y="459075"/>
                  </a:lnTo>
                  <a:lnTo>
                    <a:pt x="1012848" y="476395"/>
                  </a:lnTo>
                  <a:lnTo>
                    <a:pt x="1058472" y="495038"/>
                  </a:lnTo>
                  <a:lnTo>
                    <a:pt x="1113775" y="515002"/>
                  </a:lnTo>
                  <a:lnTo>
                    <a:pt x="1178753" y="536287"/>
                  </a:lnTo>
                  <a:lnTo>
                    <a:pt x="1253404" y="558891"/>
                  </a:lnTo>
                  <a:lnTo>
                    <a:pt x="1337724" y="582813"/>
                  </a:lnTo>
                  <a:lnTo>
                    <a:pt x="1902104" y="1099932"/>
                  </a:lnTo>
                  <a:close/>
                </a:path>
                <a:path w="2189479" h="1493520">
                  <a:moveTo>
                    <a:pt x="988561" y="373538"/>
                  </a:moveTo>
                  <a:lnTo>
                    <a:pt x="1035800" y="373538"/>
                  </a:lnTo>
                  <a:lnTo>
                    <a:pt x="993498" y="372957"/>
                  </a:lnTo>
                  <a:lnTo>
                    <a:pt x="988561" y="373538"/>
                  </a:lnTo>
                  <a:close/>
                </a:path>
                <a:path w="2189479" h="1493520">
                  <a:moveTo>
                    <a:pt x="953042" y="1493479"/>
                  </a:moveTo>
                  <a:lnTo>
                    <a:pt x="972511" y="1150972"/>
                  </a:lnTo>
                  <a:lnTo>
                    <a:pt x="631243" y="963376"/>
                  </a:lnTo>
                  <a:lnTo>
                    <a:pt x="618459" y="920643"/>
                  </a:lnTo>
                  <a:lnTo>
                    <a:pt x="582850" y="826513"/>
                  </a:lnTo>
                  <a:lnTo>
                    <a:pt x="528526" y="732090"/>
                  </a:lnTo>
                  <a:lnTo>
                    <a:pt x="459601" y="688475"/>
                  </a:lnTo>
                  <a:lnTo>
                    <a:pt x="447860" y="688692"/>
                  </a:lnTo>
                  <a:lnTo>
                    <a:pt x="443041" y="702131"/>
                  </a:lnTo>
                  <a:lnTo>
                    <a:pt x="442923" y="725307"/>
                  </a:lnTo>
                  <a:lnTo>
                    <a:pt x="445279" y="754738"/>
                  </a:lnTo>
                  <a:lnTo>
                    <a:pt x="448419" y="799902"/>
                  </a:lnTo>
                  <a:lnTo>
                    <a:pt x="446063" y="841204"/>
                  </a:lnTo>
                  <a:lnTo>
                    <a:pt x="432125" y="869327"/>
                  </a:lnTo>
                  <a:lnTo>
                    <a:pt x="400523" y="874951"/>
                  </a:lnTo>
                  <a:lnTo>
                    <a:pt x="14608" y="874951"/>
                  </a:lnTo>
                  <a:lnTo>
                    <a:pt x="15061" y="876839"/>
                  </a:lnTo>
                  <a:lnTo>
                    <a:pt x="33481" y="925840"/>
                  </a:lnTo>
                  <a:lnTo>
                    <a:pt x="56727" y="971544"/>
                  </a:lnTo>
                  <a:lnTo>
                    <a:pt x="82975" y="1010611"/>
                  </a:lnTo>
                  <a:lnTo>
                    <a:pt x="114935" y="1049439"/>
                  </a:lnTo>
                  <a:lnTo>
                    <a:pt x="146618" y="1083849"/>
                  </a:lnTo>
                  <a:lnTo>
                    <a:pt x="178767" y="1114362"/>
                  </a:lnTo>
                  <a:lnTo>
                    <a:pt x="212126" y="1141501"/>
                  </a:lnTo>
                  <a:lnTo>
                    <a:pt x="247437" y="1165787"/>
                  </a:lnTo>
                  <a:lnTo>
                    <a:pt x="285445" y="1187743"/>
                  </a:lnTo>
                  <a:lnTo>
                    <a:pt x="326893" y="1207888"/>
                  </a:lnTo>
                  <a:lnTo>
                    <a:pt x="372524" y="1226746"/>
                  </a:lnTo>
                  <a:lnTo>
                    <a:pt x="423082" y="1244838"/>
                  </a:lnTo>
                  <a:lnTo>
                    <a:pt x="479311" y="1262686"/>
                  </a:lnTo>
                  <a:lnTo>
                    <a:pt x="655373" y="1313978"/>
                  </a:lnTo>
                  <a:lnTo>
                    <a:pt x="736001" y="1347186"/>
                  </a:lnTo>
                  <a:lnTo>
                    <a:pt x="822378" y="1400374"/>
                  </a:lnTo>
                  <a:lnTo>
                    <a:pt x="953042" y="1493479"/>
                  </a:lnTo>
                  <a:close/>
                </a:path>
                <a:path w="2189479" h="1493520">
                  <a:moveTo>
                    <a:pt x="14608" y="874951"/>
                  </a:moveTo>
                  <a:lnTo>
                    <a:pt x="400523" y="874951"/>
                  </a:lnTo>
                  <a:lnTo>
                    <a:pt x="364651" y="863412"/>
                  </a:lnTo>
                  <a:lnTo>
                    <a:pt x="321500" y="843751"/>
                  </a:lnTo>
                  <a:lnTo>
                    <a:pt x="273607" y="818759"/>
                  </a:lnTo>
                  <a:lnTo>
                    <a:pt x="171446" y="762484"/>
                  </a:lnTo>
                  <a:lnTo>
                    <a:pt x="122744" y="737232"/>
                  </a:lnTo>
                  <a:lnTo>
                    <a:pt x="80336" y="718696"/>
                  </a:lnTo>
                  <a:lnTo>
                    <a:pt x="47156" y="710100"/>
                  </a:lnTo>
                  <a:lnTo>
                    <a:pt x="26134" y="714667"/>
                  </a:lnTo>
                  <a:lnTo>
                    <a:pt x="7005" y="743454"/>
                  </a:lnTo>
                  <a:lnTo>
                    <a:pt x="0" y="782306"/>
                  </a:lnTo>
                  <a:lnTo>
                    <a:pt x="3293" y="827881"/>
                  </a:lnTo>
                  <a:lnTo>
                    <a:pt x="14608" y="874951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11259" y="3427857"/>
              <a:ext cx="1261745" cy="813435"/>
            </a:xfrm>
            <a:custGeom>
              <a:avLst/>
              <a:gdLst/>
              <a:ahLst/>
              <a:cxnLst/>
              <a:rect l="l" t="t" r="r" b="b"/>
              <a:pathLst>
                <a:path w="1261744" h="813435">
                  <a:moveTo>
                    <a:pt x="970769" y="812839"/>
                  </a:moveTo>
                  <a:lnTo>
                    <a:pt x="1015068" y="808451"/>
                  </a:lnTo>
                  <a:lnTo>
                    <a:pt x="1056507" y="798247"/>
                  </a:lnTo>
                  <a:lnTo>
                    <a:pt x="1094848" y="782754"/>
                  </a:lnTo>
                  <a:lnTo>
                    <a:pt x="1129857" y="762500"/>
                  </a:lnTo>
                  <a:lnTo>
                    <a:pt x="1161295" y="738013"/>
                  </a:lnTo>
                  <a:lnTo>
                    <a:pt x="1188928" y="709820"/>
                  </a:lnTo>
                  <a:lnTo>
                    <a:pt x="1212519" y="678448"/>
                  </a:lnTo>
                  <a:lnTo>
                    <a:pt x="1231833" y="644426"/>
                  </a:lnTo>
                  <a:lnTo>
                    <a:pt x="1246632" y="608282"/>
                  </a:lnTo>
                  <a:lnTo>
                    <a:pt x="1256681" y="570542"/>
                  </a:lnTo>
                  <a:lnTo>
                    <a:pt x="1261744" y="531734"/>
                  </a:lnTo>
                  <a:lnTo>
                    <a:pt x="1261584" y="492387"/>
                  </a:lnTo>
                  <a:lnTo>
                    <a:pt x="1255967" y="453027"/>
                  </a:lnTo>
                  <a:lnTo>
                    <a:pt x="1244654" y="414182"/>
                  </a:lnTo>
                  <a:lnTo>
                    <a:pt x="1227411" y="376381"/>
                  </a:lnTo>
                  <a:lnTo>
                    <a:pt x="1204000" y="340150"/>
                  </a:lnTo>
                  <a:lnTo>
                    <a:pt x="1174187" y="306017"/>
                  </a:lnTo>
                  <a:lnTo>
                    <a:pt x="1136524" y="305299"/>
                  </a:lnTo>
                  <a:lnTo>
                    <a:pt x="1097775" y="303825"/>
                  </a:lnTo>
                  <a:lnTo>
                    <a:pt x="1057977" y="301521"/>
                  </a:lnTo>
                  <a:lnTo>
                    <a:pt x="1017168" y="298311"/>
                  </a:lnTo>
                  <a:lnTo>
                    <a:pt x="975384" y="294121"/>
                  </a:lnTo>
                  <a:lnTo>
                    <a:pt x="932664" y="288875"/>
                  </a:lnTo>
                  <a:lnTo>
                    <a:pt x="889043" y="282498"/>
                  </a:lnTo>
                  <a:lnTo>
                    <a:pt x="844561" y="274914"/>
                  </a:lnTo>
                  <a:lnTo>
                    <a:pt x="799254" y="266050"/>
                  </a:lnTo>
                  <a:lnTo>
                    <a:pt x="753159" y="255829"/>
                  </a:lnTo>
                  <a:lnTo>
                    <a:pt x="706313" y="244176"/>
                  </a:lnTo>
                  <a:lnTo>
                    <a:pt x="658755" y="231016"/>
                  </a:lnTo>
                  <a:lnTo>
                    <a:pt x="610521" y="216274"/>
                  </a:lnTo>
                  <a:lnTo>
                    <a:pt x="561649" y="199875"/>
                  </a:lnTo>
                  <a:lnTo>
                    <a:pt x="512176" y="181744"/>
                  </a:lnTo>
                  <a:lnTo>
                    <a:pt x="462139" y="161805"/>
                  </a:lnTo>
                  <a:lnTo>
                    <a:pt x="411576" y="139983"/>
                  </a:lnTo>
                  <a:lnTo>
                    <a:pt x="360524" y="116203"/>
                  </a:lnTo>
                  <a:lnTo>
                    <a:pt x="309020" y="90390"/>
                  </a:lnTo>
                  <a:lnTo>
                    <a:pt x="257102" y="62468"/>
                  </a:lnTo>
                  <a:lnTo>
                    <a:pt x="204807" y="32363"/>
                  </a:lnTo>
                  <a:lnTo>
                    <a:pt x="152172" y="0"/>
                  </a:lnTo>
                  <a:lnTo>
                    <a:pt x="0" y="339149"/>
                  </a:lnTo>
                  <a:lnTo>
                    <a:pt x="37091" y="374983"/>
                  </a:lnTo>
                  <a:lnTo>
                    <a:pt x="75435" y="410129"/>
                  </a:lnTo>
                  <a:lnTo>
                    <a:pt x="114944" y="444488"/>
                  </a:lnTo>
                  <a:lnTo>
                    <a:pt x="155530" y="477957"/>
                  </a:lnTo>
                  <a:lnTo>
                    <a:pt x="197107" y="510436"/>
                  </a:lnTo>
                  <a:lnTo>
                    <a:pt x="239587" y="541823"/>
                  </a:lnTo>
                  <a:lnTo>
                    <a:pt x="282883" y="572016"/>
                  </a:lnTo>
                  <a:lnTo>
                    <a:pt x="326907" y="600915"/>
                  </a:lnTo>
                  <a:lnTo>
                    <a:pt x="371572" y="628417"/>
                  </a:lnTo>
                  <a:lnTo>
                    <a:pt x="416790" y="654423"/>
                  </a:lnTo>
                  <a:lnTo>
                    <a:pt x="462474" y="678830"/>
                  </a:lnTo>
                  <a:lnTo>
                    <a:pt x="508537" y="701537"/>
                  </a:lnTo>
                  <a:lnTo>
                    <a:pt x="554891" y="722444"/>
                  </a:lnTo>
                  <a:lnTo>
                    <a:pt x="601450" y="741447"/>
                  </a:lnTo>
                  <a:lnTo>
                    <a:pt x="648124" y="758448"/>
                  </a:lnTo>
                  <a:lnTo>
                    <a:pt x="694828" y="773343"/>
                  </a:lnTo>
                  <a:lnTo>
                    <a:pt x="741473" y="786032"/>
                  </a:lnTo>
                  <a:lnTo>
                    <a:pt x="787973" y="796414"/>
                  </a:lnTo>
                  <a:lnTo>
                    <a:pt x="834240" y="804386"/>
                  </a:lnTo>
                  <a:lnTo>
                    <a:pt x="880187" y="809849"/>
                  </a:lnTo>
                  <a:lnTo>
                    <a:pt x="925725" y="812700"/>
                  </a:lnTo>
                  <a:lnTo>
                    <a:pt x="970769" y="812839"/>
                  </a:lnTo>
                  <a:close/>
                </a:path>
              </a:pathLst>
            </a:custGeom>
            <a:solidFill>
              <a:srgbClr val="464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66185" y="1731310"/>
              <a:ext cx="940435" cy="1634489"/>
            </a:xfrm>
            <a:custGeom>
              <a:avLst/>
              <a:gdLst/>
              <a:ahLst/>
              <a:cxnLst/>
              <a:rect l="l" t="t" r="r" b="b"/>
              <a:pathLst>
                <a:path w="940434" h="1634489">
                  <a:moveTo>
                    <a:pt x="402733" y="1634090"/>
                  </a:moveTo>
                  <a:lnTo>
                    <a:pt x="939811" y="1634090"/>
                  </a:lnTo>
                  <a:lnTo>
                    <a:pt x="754966" y="772001"/>
                  </a:lnTo>
                  <a:lnTo>
                    <a:pt x="784861" y="734866"/>
                  </a:lnTo>
                  <a:lnTo>
                    <a:pt x="812455" y="696150"/>
                  </a:lnTo>
                  <a:lnTo>
                    <a:pt x="837464" y="655909"/>
                  </a:lnTo>
                  <a:lnTo>
                    <a:pt x="859600" y="614200"/>
                  </a:lnTo>
                  <a:lnTo>
                    <a:pt x="878578" y="571080"/>
                  </a:lnTo>
                  <a:lnTo>
                    <a:pt x="894113" y="526604"/>
                  </a:lnTo>
                  <a:lnTo>
                    <a:pt x="905917" y="480830"/>
                  </a:lnTo>
                  <a:lnTo>
                    <a:pt x="913705" y="433813"/>
                  </a:lnTo>
                  <a:lnTo>
                    <a:pt x="917192" y="385610"/>
                  </a:lnTo>
                  <a:lnTo>
                    <a:pt x="916090" y="336278"/>
                  </a:lnTo>
                  <a:lnTo>
                    <a:pt x="910124" y="287163"/>
                  </a:lnTo>
                  <a:lnTo>
                    <a:pt x="899633" y="242400"/>
                  </a:lnTo>
                  <a:lnTo>
                    <a:pt x="884937" y="201864"/>
                  </a:lnTo>
                  <a:lnTo>
                    <a:pt x="866355" y="165434"/>
                  </a:lnTo>
                  <a:lnTo>
                    <a:pt x="844208" y="132987"/>
                  </a:lnTo>
                  <a:lnTo>
                    <a:pt x="818815" y="104401"/>
                  </a:lnTo>
                  <a:lnTo>
                    <a:pt x="759570" y="58320"/>
                  </a:lnTo>
                  <a:lnTo>
                    <a:pt x="691180" y="26213"/>
                  </a:lnTo>
                  <a:lnTo>
                    <a:pt x="654355" y="15094"/>
                  </a:lnTo>
                  <a:lnTo>
                    <a:pt x="616203" y="7100"/>
                  </a:lnTo>
                  <a:lnTo>
                    <a:pt x="577044" y="2109"/>
                  </a:lnTo>
                  <a:lnTo>
                    <a:pt x="537198" y="0"/>
                  </a:lnTo>
                  <a:lnTo>
                    <a:pt x="496985" y="648"/>
                  </a:lnTo>
                  <a:lnTo>
                    <a:pt x="456724" y="3933"/>
                  </a:lnTo>
                  <a:lnTo>
                    <a:pt x="416735" y="9732"/>
                  </a:lnTo>
                  <a:lnTo>
                    <a:pt x="377338" y="17921"/>
                  </a:lnTo>
                  <a:lnTo>
                    <a:pt x="338854" y="28379"/>
                  </a:lnTo>
                  <a:lnTo>
                    <a:pt x="301601" y="40983"/>
                  </a:lnTo>
                  <a:lnTo>
                    <a:pt x="265900" y="55611"/>
                  </a:lnTo>
                  <a:lnTo>
                    <a:pt x="200432" y="90447"/>
                  </a:lnTo>
                  <a:lnTo>
                    <a:pt x="145009" y="131909"/>
                  </a:lnTo>
                  <a:lnTo>
                    <a:pt x="102188" y="179015"/>
                  </a:lnTo>
                  <a:lnTo>
                    <a:pt x="68751" y="241347"/>
                  </a:lnTo>
                  <a:lnTo>
                    <a:pt x="53178" y="282759"/>
                  </a:lnTo>
                  <a:lnTo>
                    <a:pt x="39590" y="328006"/>
                  </a:lnTo>
                  <a:lnTo>
                    <a:pt x="27992" y="376478"/>
                  </a:lnTo>
                  <a:lnTo>
                    <a:pt x="18387" y="427565"/>
                  </a:lnTo>
                  <a:lnTo>
                    <a:pt x="10764" y="480830"/>
                  </a:lnTo>
                  <a:lnTo>
                    <a:pt x="5179" y="535143"/>
                  </a:lnTo>
                  <a:lnTo>
                    <a:pt x="1583" y="590413"/>
                  </a:lnTo>
                  <a:lnTo>
                    <a:pt x="0" y="645858"/>
                  </a:lnTo>
                  <a:lnTo>
                    <a:pt x="432" y="700867"/>
                  </a:lnTo>
                  <a:lnTo>
                    <a:pt x="2886" y="754831"/>
                  </a:lnTo>
                  <a:lnTo>
                    <a:pt x="7365" y="807138"/>
                  </a:lnTo>
                  <a:lnTo>
                    <a:pt x="13875" y="857180"/>
                  </a:lnTo>
                  <a:lnTo>
                    <a:pt x="22418" y="904346"/>
                  </a:lnTo>
                  <a:lnTo>
                    <a:pt x="33001" y="948026"/>
                  </a:lnTo>
                  <a:lnTo>
                    <a:pt x="45626" y="987609"/>
                  </a:lnTo>
                  <a:lnTo>
                    <a:pt x="46782" y="990355"/>
                  </a:lnTo>
                  <a:lnTo>
                    <a:pt x="493588" y="990355"/>
                  </a:lnTo>
                  <a:lnTo>
                    <a:pt x="402733" y="1634090"/>
                  </a:lnTo>
                  <a:close/>
                </a:path>
                <a:path w="940434" h="1634489">
                  <a:moveTo>
                    <a:pt x="168048" y="1106431"/>
                  </a:moveTo>
                  <a:lnTo>
                    <a:pt x="242808" y="1097785"/>
                  </a:lnTo>
                  <a:lnTo>
                    <a:pt x="287373" y="1085773"/>
                  </a:lnTo>
                  <a:lnTo>
                    <a:pt x="335588" y="1068857"/>
                  </a:lnTo>
                  <a:lnTo>
                    <a:pt x="386599" y="1047205"/>
                  </a:lnTo>
                  <a:lnTo>
                    <a:pt x="439551" y="1020982"/>
                  </a:lnTo>
                  <a:lnTo>
                    <a:pt x="493588" y="990355"/>
                  </a:lnTo>
                  <a:lnTo>
                    <a:pt x="46782" y="990355"/>
                  </a:lnTo>
                  <a:lnTo>
                    <a:pt x="77026" y="1052048"/>
                  </a:lnTo>
                  <a:lnTo>
                    <a:pt x="116654" y="1092781"/>
                  </a:lnTo>
                  <a:lnTo>
                    <a:pt x="168048" y="1106431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99914" y="1126798"/>
              <a:ext cx="1242060" cy="1488440"/>
            </a:xfrm>
            <a:custGeom>
              <a:avLst/>
              <a:gdLst/>
              <a:ahLst/>
              <a:cxnLst/>
              <a:rect l="l" t="t" r="r" b="b"/>
              <a:pathLst>
                <a:path w="1242059" h="1488439">
                  <a:moveTo>
                    <a:pt x="803883" y="1488388"/>
                  </a:moveTo>
                  <a:lnTo>
                    <a:pt x="842080" y="1483362"/>
                  </a:lnTo>
                  <a:lnTo>
                    <a:pt x="880458" y="1472748"/>
                  </a:lnTo>
                  <a:lnTo>
                    <a:pt x="918166" y="1458961"/>
                  </a:lnTo>
                  <a:lnTo>
                    <a:pt x="955761" y="1443271"/>
                  </a:lnTo>
                  <a:lnTo>
                    <a:pt x="992014" y="1424240"/>
                  </a:lnTo>
                  <a:lnTo>
                    <a:pt x="1026525" y="1397686"/>
                  </a:lnTo>
                  <a:lnTo>
                    <a:pt x="1053778" y="1365085"/>
                  </a:lnTo>
                  <a:lnTo>
                    <a:pt x="1074149" y="1327110"/>
                  </a:lnTo>
                  <a:lnTo>
                    <a:pt x="1088017" y="1284439"/>
                  </a:lnTo>
                  <a:lnTo>
                    <a:pt x="1096671" y="1235708"/>
                  </a:lnTo>
                  <a:lnTo>
                    <a:pt x="1100521" y="1185878"/>
                  </a:lnTo>
                  <a:lnTo>
                    <a:pt x="1100636" y="1135788"/>
                  </a:lnTo>
                  <a:lnTo>
                    <a:pt x="1098087" y="1086277"/>
                  </a:lnTo>
                  <a:lnTo>
                    <a:pt x="1092762" y="1035022"/>
                  </a:lnTo>
                  <a:lnTo>
                    <a:pt x="1084184" y="984359"/>
                  </a:lnTo>
                  <a:lnTo>
                    <a:pt x="1072376" y="934409"/>
                  </a:lnTo>
                  <a:lnTo>
                    <a:pt x="1057358" y="885295"/>
                  </a:lnTo>
                  <a:lnTo>
                    <a:pt x="1040806" y="840843"/>
                  </a:lnTo>
                  <a:lnTo>
                    <a:pt x="1020938" y="797779"/>
                  </a:lnTo>
                  <a:lnTo>
                    <a:pt x="997126" y="757103"/>
                  </a:lnTo>
                  <a:lnTo>
                    <a:pt x="968741" y="719817"/>
                  </a:lnTo>
                  <a:lnTo>
                    <a:pt x="1015294" y="705757"/>
                  </a:lnTo>
                  <a:lnTo>
                    <a:pt x="1060547" y="684995"/>
                  </a:lnTo>
                  <a:lnTo>
                    <a:pt x="1102360" y="657668"/>
                  </a:lnTo>
                  <a:lnTo>
                    <a:pt x="1138592" y="623914"/>
                  </a:lnTo>
                  <a:lnTo>
                    <a:pt x="1163032" y="589221"/>
                  </a:lnTo>
                  <a:lnTo>
                    <a:pt x="1186564" y="543781"/>
                  </a:lnTo>
                  <a:lnTo>
                    <a:pt x="1207684" y="492852"/>
                  </a:lnTo>
                  <a:lnTo>
                    <a:pt x="1224889" y="441690"/>
                  </a:lnTo>
                  <a:lnTo>
                    <a:pt x="1236673" y="395551"/>
                  </a:lnTo>
                  <a:lnTo>
                    <a:pt x="1241532" y="359691"/>
                  </a:lnTo>
                  <a:lnTo>
                    <a:pt x="1241336" y="317662"/>
                  </a:lnTo>
                  <a:lnTo>
                    <a:pt x="1238119" y="279485"/>
                  </a:lnTo>
                  <a:lnTo>
                    <a:pt x="1222958" y="220718"/>
                  </a:lnTo>
                  <a:lnTo>
                    <a:pt x="1201796" y="185232"/>
                  </a:lnTo>
                  <a:lnTo>
                    <a:pt x="1174341" y="154938"/>
                  </a:lnTo>
                  <a:lnTo>
                    <a:pt x="1141766" y="130859"/>
                  </a:lnTo>
                  <a:lnTo>
                    <a:pt x="1105248" y="114015"/>
                  </a:lnTo>
                  <a:lnTo>
                    <a:pt x="1094059" y="112184"/>
                  </a:lnTo>
                  <a:lnTo>
                    <a:pt x="1089136" y="110317"/>
                  </a:lnTo>
                  <a:lnTo>
                    <a:pt x="1083541" y="108300"/>
                  </a:lnTo>
                  <a:lnTo>
                    <a:pt x="1083093" y="105036"/>
                  </a:lnTo>
                  <a:lnTo>
                    <a:pt x="1080856" y="99529"/>
                  </a:lnTo>
                  <a:lnTo>
                    <a:pt x="1057358" y="63273"/>
                  </a:lnTo>
                  <a:lnTo>
                    <a:pt x="1020798" y="32778"/>
                  </a:lnTo>
                  <a:lnTo>
                    <a:pt x="978363" y="12671"/>
                  </a:lnTo>
                  <a:lnTo>
                    <a:pt x="931509" y="1644"/>
                  </a:lnTo>
                  <a:lnTo>
                    <a:pt x="907463" y="0"/>
                  </a:lnTo>
                  <a:lnTo>
                    <a:pt x="883479" y="1306"/>
                  </a:lnTo>
                  <a:lnTo>
                    <a:pt x="839674" y="11490"/>
                  </a:lnTo>
                  <a:lnTo>
                    <a:pt x="800232" y="33618"/>
                  </a:lnTo>
                  <a:lnTo>
                    <a:pt x="793750" y="39456"/>
                  </a:lnTo>
                  <a:lnTo>
                    <a:pt x="787477" y="44224"/>
                  </a:lnTo>
                  <a:lnTo>
                    <a:pt x="780532" y="46866"/>
                  </a:lnTo>
                  <a:lnTo>
                    <a:pt x="614056" y="46866"/>
                  </a:lnTo>
                  <a:lnTo>
                    <a:pt x="607611" y="49755"/>
                  </a:lnTo>
                  <a:lnTo>
                    <a:pt x="572198" y="75442"/>
                  </a:lnTo>
                  <a:lnTo>
                    <a:pt x="545707" y="109650"/>
                  </a:lnTo>
                  <a:lnTo>
                    <a:pt x="525427" y="148523"/>
                  </a:lnTo>
                  <a:lnTo>
                    <a:pt x="505430" y="191321"/>
                  </a:lnTo>
                  <a:lnTo>
                    <a:pt x="486797" y="234279"/>
                  </a:lnTo>
                  <a:lnTo>
                    <a:pt x="471646" y="278538"/>
                  </a:lnTo>
                  <a:lnTo>
                    <a:pt x="462097" y="325239"/>
                  </a:lnTo>
                  <a:lnTo>
                    <a:pt x="459282" y="375152"/>
                  </a:lnTo>
                  <a:lnTo>
                    <a:pt x="463076" y="424913"/>
                  </a:lnTo>
                  <a:lnTo>
                    <a:pt x="473205" y="473701"/>
                  </a:lnTo>
                  <a:lnTo>
                    <a:pt x="489398" y="520692"/>
                  </a:lnTo>
                  <a:lnTo>
                    <a:pt x="422329" y="520692"/>
                  </a:lnTo>
                  <a:lnTo>
                    <a:pt x="324498" y="531493"/>
                  </a:lnTo>
                  <a:lnTo>
                    <a:pt x="264720" y="545541"/>
                  </a:lnTo>
                  <a:lnTo>
                    <a:pt x="223181" y="563954"/>
                  </a:lnTo>
                  <a:lnTo>
                    <a:pt x="175133" y="593943"/>
                  </a:lnTo>
                  <a:lnTo>
                    <a:pt x="125332" y="631212"/>
                  </a:lnTo>
                  <a:lnTo>
                    <a:pt x="78533" y="671467"/>
                  </a:lnTo>
                  <a:lnTo>
                    <a:pt x="39492" y="710410"/>
                  </a:lnTo>
                  <a:lnTo>
                    <a:pt x="12965" y="743747"/>
                  </a:lnTo>
                  <a:lnTo>
                    <a:pt x="0" y="770458"/>
                  </a:lnTo>
                  <a:lnTo>
                    <a:pt x="657" y="780617"/>
                  </a:lnTo>
                  <a:lnTo>
                    <a:pt x="32123" y="823011"/>
                  </a:lnTo>
                  <a:lnTo>
                    <a:pt x="80995" y="849678"/>
                  </a:lnTo>
                  <a:lnTo>
                    <a:pt x="125255" y="865635"/>
                  </a:lnTo>
                  <a:lnTo>
                    <a:pt x="170566" y="878253"/>
                  </a:lnTo>
                  <a:lnTo>
                    <a:pt x="216299" y="889453"/>
                  </a:lnTo>
                  <a:lnTo>
                    <a:pt x="261828" y="901156"/>
                  </a:lnTo>
                  <a:lnTo>
                    <a:pt x="306523" y="915285"/>
                  </a:lnTo>
                  <a:lnTo>
                    <a:pt x="349758" y="933760"/>
                  </a:lnTo>
                  <a:lnTo>
                    <a:pt x="392370" y="961077"/>
                  </a:lnTo>
                  <a:lnTo>
                    <a:pt x="428450" y="995904"/>
                  </a:lnTo>
                  <a:lnTo>
                    <a:pt x="458129" y="1036867"/>
                  </a:lnTo>
                  <a:lnTo>
                    <a:pt x="481535" y="1082590"/>
                  </a:lnTo>
                  <a:lnTo>
                    <a:pt x="482909" y="1086499"/>
                  </a:lnTo>
                  <a:lnTo>
                    <a:pt x="638742" y="1086499"/>
                  </a:lnTo>
                  <a:lnTo>
                    <a:pt x="686774" y="1097291"/>
                  </a:lnTo>
                  <a:lnTo>
                    <a:pt x="718380" y="1121914"/>
                  </a:lnTo>
                  <a:lnTo>
                    <a:pt x="737713" y="1157711"/>
                  </a:lnTo>
                  <a:lnTo>
                    <a:pt x="746346" y="1199048"/>
                  </a:lnTo>
                  <a:lnTo>
                    <a:pt x="745853" y="1240293"/>
                  </a:lnTo>
                  <a:lnTo>
                    <a:pt x="723894" y="1311330"/>
                  </a:lnTo>
                  <a:lnTo>
                    <a:pt x="677599" y="1368028"/>
                  </a:lnTo>
                  <a:lnTo>
                    <a:pt x="666830" y="1376737"/>
                  </a:lnTo>
                  <a:lnTo>
                    <a:pt x="661644" y="1381458"/>
                  </a:lnTo>
                  <a:lnTo>
                    <a:pt x="657235" y="1386654"/>
                  </a:lnTo>
                  <a:lnTo>
                    <a:pt x="652759" y="1392743"/>
                  </a:lnTo>
                  <a:lnTo>
                    <a:pt x="654997" y="1396817"/>
                  </a:lnTo>
                  <a:lnTo>
                    <a:pt x="676620" y="1428938"/>
                  </a:lnTo>
                  <a:lnTo>
                    <a:pt x="729167" y="1475337"/>
                  </a:lnTo>
                  <a:lnTo>
                    <a:pt x="765434" y="1486515"/>
                  </a:lnTo>
                  <a:lnTo>
                    <a:pt x="803883" y="1488388"/>
                  </a:lnTo>
                  <a:close/>
                </a:path>
                <a:path w="1242059" h="1488439">
                  <a:moveTo>
                    <a:pt x="614056" y="46866"/>
                  </a:moveTo>
                  <a:lnTo>
                    <a:pt x="780532" y="46866"/>
                  </a:lnTo>
                  <a:lnTo>
                    <a:pt x="772036" y="46326"/>
                  </a:lnTo>
                  <a:lnTo>
                    <a:pt x="762937" y="43509"/>
                  </a:lnTo>
                  <a:lnTo>
                    <a:pt x="713863" y="31141"/>
                  </a:lnTo>
                  <a:lnTo>
                    <a:pt x="691893" y="29886"/>
                  </a:lnTo>
                  <a:lnTo>
                    <a:pt x="669882" y="31011"/>
                  </a:lnTo>
                  <a:lnTo>
                    <a:pt x="648060" y="34677"/>
                  </a:lnTo>
                  <a:lnTo>
                    <a:pt x="627395" y="40885"/>
                  </a:lnTo>
                  <a:lnTo>
                    <a:pt x="614056" y="46866"/>
                  </a:lnTo>
                  <a:close/>
                </a:path>
                <a:path w="1242059" h="1488439">
                  <a:moveTo>
                    <a:pt x="422329" y="520692"/>
                  </a:moveTo>
                  <a:lnTo>
                    <a:pt x="489398" y="520692"/>
                  </a:lnTo>
                  <a:lnTo>
                    <a:pt x="445733" y="519264"/>
                  </a:lnTo>
                  <a:lnTo>
                    <a:pt x="422329" y="520692"/>
                  </a:lnTo>
                  <a:close/>
                </a:path>
                <a:path w="1242059" h="1488439">
                  <a:moveTo>
                    <a:pt x="498797" y="1131698"/>
                  </a:moveTo>
                  <a:lnTo>
                    <a:pt x="542928" y="1109600"/>
                  </a:lnTo>
                  <a:lnTo>
                    <a:pt x="590184" y="1092567"/>
                  </a:lnTo>
                  <a:lnTo>
                    <a:pt x="638742" y="1086499"/>
                  </a:lnTo>
                  <a:lnTo>
                    <a:pt x="482909" y="1086499"/>
                  </a:lnTo>
                  <a:lnTo>
                    <a:pt x="498797" y="1131698"/>
                  </a:lnTo>
                  <a:close/>
                </a:path>
              </a:pathLst>
            </a:custGeom>
            <a:solidFill>
              <a:srgbClr val="8A6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24972" y="2872906"/>
              <a:ext cx="3504565" cy="3242310"/>
            </a:xfrm>
            <a:custGeom>
              <a:avLst/>
              <a:gdLst/>
              <a:ahLst/>
              <a:cxnLst/>
              <a:rect l="l" t="t" r="r" b="b"/>
              <a:pathLst>
                <a:path w="3504565" h="3242310">
                  <a:moveTo>
                    <a:pt x="2148821" y="3242291"/>
                  </a:moveTo>
                  <a:lnTo>
                    <a:pt x="2199534" y="3241770"/>
                  </a:lnTo>
                  <a:lnTo>
                    <a:pt x="2251311" y="3240098"/>
                  </a:lnTo>
                  <a:lnTo>
                    <a:pt x="2304000" y="3237386"/>
                  </a:lnTo>
                  <a:lnTo>
                    <a:pt x="2357450" y="3233745"/>
                  </a:lnTo>
                  <a:lnTo>
                    <a:pt x="2411508" y="3229289"/>
                  </a:lnTo>
                  <a:lnTo>
                    <a:pt x="2466025" y="3224129"/>
                  </a:lnTo>
                  <a:lnTo>
                    <a:pt x="2520848" y="3218376"/>
                  </a:lnTo>
                  <a:lnTo>
                    <a:pt x="2630807" y="3205542"/>
                  </a:lnTo>
                  <a:lnTo>
                    <a:pt x="2968941" y="3162394"/>
                  </a:lnTo>
                  <a:lnTo>
                    <a:pt x="3024724" y="3155893"/>
                  </a:lnTo>
                  <a:lnTo>
                    <a:pt x="3078939" y="3150105"/>
                  </a:lnTo>
                  <a:lnTo>
                    <a:pt x="3131380" y="3145182"/>
                  </a:lnTo>
                  <a:lnTo>
                    <a:pt x="3181838" y="3141275"/>
                  </a:lnTo>
                  <a:lnTo>
                    <a:pt x="3230108" y="3138537"/>
                  </a:lnTo>
                  <a:lnTo>
                    <a:pt x="3275981" y="3137120"/>
                  </a:lnTo>
                  <a:lnTo>
                    <a:pt x="3319251" y="3137176"/>
                  </a:lnTo>
                  <a:lnTo>
                    <a:pt x="3359710" y="3138859"/>
                  </a:lnTo>
                  <a:lnTo>
                    <a:pt x="3397151" y="3142319"/>
                  </a:lnTo>
                  <a:lnTo>
                    <a:pt x="3431367" y="3147709"/>
                  </a:lnTo>
                  <a:lnTo>
                    <a:pt x="3449628" y="3084496"/>
                  </a:lnTo>
                  <a:lnTo>
                    <a:pt x="3465005" y="3023193"/>
                  </a:lnTo>
                  <a:lnTo>
                    <a:pt x="3477629" y="2963729"/>
                  </a:lnTo>
                  <a:lnTo>
                    <a:pt x="3487629" y="2906031"/>
                  </a:lnTo>
                  <a:lnTo>
                    <a:pt x="3495136" y="2850028"/>
                  </a:lnTo>
                  <a:lnTo>
                    <a:pt x="3500279" y="2795649"/>
                  </a:lnTo>
                  <a:lnTo>
                    <a:pt x="3503189" y="2742820"/>
                  </a:lnTo>
                  <a:lnTo>
                    <a:pt x="3503995" y="2691472"/>
                  </a:lnTo>
                  <a:lnTo>
                    <a:pt x="3502828" y="2641531"/>
                  </a:lnTo>
                  <a:lnTo>
                    <a:pt x="3499818" y="2592925"/>
                  </a:lnTo>
                  <a:lnTo>
                    <a:pt x="3495094" y="2545584"/>
                  </a:lnTo>
                  <a:lnTo>
                    <a:pt x="3488787" y="2499435"/>
                  </a:lnTo>
                  <a:lnTo>
                    <a:pt x="3481027" y="2454407"/>
                  </a:lnTo>
                  <a:lnTo>
                    <a:pt x="3471943" y="2410427"/>
                  </a:lnTo>
                  <a:lnTo>
                    <a:pt x="3461666" y="2367424"/>
                  </a:lnTo>
                  <a:lnTo>
                    <a:pt x="3450326" y="2325326"/>
                  </a:lnTo>
                  <a:lnTo>
                    <a:pt x="3438052" y="2284062"/>
                  </a:lnTo>
                  <a:lnTo>
                    <a:pt x="3424976" y="2243559"/>
                  </a:lnTo>
                  <a:lnTo>
                    <a:pt x="3411226" y="2203745"/>
                  </a:lnTo>
                  <a:lnTo>
                    <a:pt x="3396933" y="2164550"/>
                  </a:lnTo>
                  <a:lnTo>
                    <a:pt x="3367238" y="2087725"/>
                  </a:lnTo>
                  <a:lnTo>
                    <a:pt x="3297887" y="1915130"/>
                  </a:lnTo>
                  <a:lnTo>
                    <a:pt x="3279371" y="1866700"/>
                  </a:lnTo>
                  <a:lnTo>
                    <a:pt x="3261919" y="1818227"/>
                  </a:lnTo>
                  <a:lnTo>
                    <a:pt x="3245826" y="1769547"/>
                  </a:lnTo>
                  <a:lnTo>
                    <a:pt x="3231390" y="1720500"/>
                  </a:lnTo>
                  <a:lnTo>
                    <a:pt x="3218904" y="1670921"/>
                  </a:lnTo>
                  <a:lnTo>
                    <a:pt x="3208664" y="1620650"/>
                  </a:lnTo>
                  <a:lnTo>
                    <a:pt x="3200967" y="1569522"/>
                  </a:lnTo>
                  <a:lnTo>
                    <a:pt x="3196108" y="1517377"/>
                  </a:lnTo>
                  <a:lnTo>
                    <a:pt x="3193012" y="1409114"/>
                  </a:lnTo>
                  <a:lnTo>
                    <a:pt x="3189091" y="1352577"/>
                  </a:lnTo>
                  <a:lnTo>
                    <a:pt x="3182777" y="1294657"/>
                  </a:lnTo>
                  <a:lnTo>
                    <a:pt x="3174225" y="1235576"/>
                  </a:lnTo>
                  <a:lnTo>
                    <a:pt x="3163592" y="1175551"/>
                  </a:lnTo>
                  <a:lnTo>
                    <a:pt x="3151037" y="1114802"/>
                  </a:lnTo>
                  <a:lnTo>
                    <a:pt x="3136714" y="1053549"/>
                  </a:lnTo>
                  <a:lnTo>
                    <a:pt x="3120781" y="992011"/>
                  </a:lnTo>
                  <a:lnTo>
                    <a:pt x="3103395" y="930408"/>
                  </a:lnTo>
                  <a:lnTo>
                    <a:pt x="3084713" y="868958"/>
                  </a:lnTo>
                  <a:lnTo>
                    <a:pt x="3064892" y="807882"/>
                  </a:lnTo>
                  <a:lnTo>
                    <a:pt x="3044087" y="747398"/>
                  </a:lnTo>
                  <a:lnTo>
                    <a:pt x="3022457" y="687726"/>
                  </a:lnTo>
                  <a:lnTo>
                    <a:pt x="3000157" y="629085"/>
                  </a:lnTo>
                  <a:lnTo>
                    <a:pt x="2977346" y="571695"/>
                  </a:lnTo>
                  <a:lnTo>
                    <a:pt x="2954179" y="515775"/>
                  </a:lnTo>
                  <a:lnTo>
                    <a:pt x="2930813" y="461545"/>
                  </a:lnTo>
                  <a:lnTo>
                    <a:pt x="2907405" y="409223"/>
                  </a:lnTo>
                  <a:lnTo>
                    <a:pt x="2884112" y="359030"/>
                  </a:lnTo>
                  <a:lnTo>
                    <a:pt x="2861092" y="311184"/>
                  </a:lnTo>
                  <a:lnTo>
                    <a:pt x="2838499" y="265905"/>
                  </a:lnTo>
                  <a:lnTo>
                    <a:pt x="2816492" y="223412"/>
                  </a:lnTo>
                  <a:lnTo>
                    <a:pt x="2795228" y="183926"/>
                  </a:lnTo>
                  <a:lnTo>
                    <a:pt x="2774862" y="147664"/>
                  </a:lnTo>
                  <a:lnTo>
                    <a:pt x="2737456" y="85693"/>
                  </a:lnTo>
                  <a:lnTo>
                    <a:pt x="2705527" y="39256"/>
                  </a:lnTo>
                  <a:lnTo>
                    <a:pt x="2680331" y="10106"/>
                  </a:lnTo>
                  <a:lnTo>
                    <a:pt x="2663121" y="0"/>
                  </a:lnTo>
                  <a:lnTo>
                    <a:pt x="2042348" y="0"/>
                  </a:lnTo>
                  <a:lnTo>
                    <a:pt x="2038221" y="46699"/>
                  </a:lnTo>
                  <a:lnTo>
                    <a:pt x="2033108" y="93720"/>
                  </a:lnTo>
                  <a:lnTo>
                    <a:pt x="2027053" y="141048"/>
                  </a:lnTo>
                  <a:lnTo>
                    <a:pt x="2020101" y="188671"/>
                  </a:lnTo>
                  <a:lnTo>
                    <a:pt x="2012296" y="236575"/>
                  </a:lnTo>
                  <a:lnTo>
                    <a:pt x="2003684" y="284747"/>
                  </a:lnTo>
                  <a:lnTo>
                    <a:pt x="1994307" y="333173"/>
                  </a:lnTo>
                  <a:lnTo>
                    <a:pt x="1984212" y="381841"/>
                  </a:lnTo>
                  <a:lnTo>
                    <a:pt x="1973442" y="430738"/>
                  </a:lnTo>
                  <a:lnTo>
                    <a:pt x="1962041" y="479849"/>
                  </a:lnTo>
                  <a:lnTo>
                    <a:pt x="1950055" y="529162"/>
                  </a:lnTo>
                  <a:lnTo>
                    <a:pt x="1924503" y="628341"/>
                  </a:lnTo>
                  <a:lnTo>
                    <a:pt x="1897142" y="728168"/>
                  </a:lnTo>
                  <a:lnTo>
                    <a:pt x="1868327" y="828537"/>
                  </a:lnTo>
                  <a:lnTo>
                    <a:pt x="1807759" y="1030479"/>
                  </a:lnTo>
                  <a:lnTo>
                    <a:pt x="1707656" y="1358930"/>
                  </a:lnTo>
                  <a:lnTo>
                    <a:pt x="1694142" y="1404279"/>
                  </a:lnTo>
                  <a:lnTo>
                    <a:pt x="1276746" y="1407798"/>
                  </a:lnTo>
                  <a:lnTo>
                    <a:pt x="798341" y="1315574"/>
                  </a:lnTo>
                  <a:lnTo>
                    <a:pt x="404525" y="1204127"/>
                  </a:lnTo>
                  <a:lnTo>
                    <a:pt x="240898" y="1149973"/>
                  </a:lnTo>
                  <a:lnTo>
                    <a:pt x="95002" y="1456170"/>
                  </a:lnTo>
                  <a:lnTo>
                    <a:pt x="22011" y="1636003"/>
                  </a:lnTo>
                  <a:lnTo>
                    <a:pt x="0" y="1759466"/>
                  </a:lnTo>
                  <a:lnTo>
                    <a:pt x="7045" y="1896550"/>
                  </a:lnTo>
                  <a:lnTo>
                    <a:pt x="63242" y="1925509"/>
                  </a:lnTo>
                  <a:lnTo>
                    <a:pt x="118915" y="1953423"/>
                  </a:lnTo>
                  <a:lnTo>
                    <a:pt x="174065" y="1980299"/>
                  </a:lnTo>
                  <a:lnTo>
                    <a:pt x="228689" y="2006147"/>
                  </a:lnTo>
                  <a:lnTo>
                    <a:pt x="282787" y="2030976"/>
                  </a:lnTo>
                  <a:lnTo>
                    <a:pt x="336359" y="2054792"/>
                  </a:lnTo>
                  <a:lnTo>
                    <a:pt x="389404" y="2077605"/>
                  </a:lnTo>
                  <a:lnTo>
                    <a:pt x="441920" y="2099423"/>
                  </a:lnTo>
                  <a:lnTo>
                    <a:pt x="493907" y="2120255"/>
                  </a:lnTo>
                  <a:lnTo>
                    <a:pt x="545365" y="2140109"/>
                  </a:lnTo>
                  <a:lnTo>
                    <a:pt x="596291" y="2158993"/>
                  </a:lnTo>
                  <a:lnTo>
                    <a:pt x="646686" y="2176917"/>
                  </a:lnTo>
                  <a:lnTo>
                    <a:pt x="696549" y="2193887"/>
                  </a:lnTo>
                  <a:lnTo>
                    <a:pt x="745879" y="2209914"/>
                  </a:lnTo>
                  <a:lnTo>
                    <a:pt x="794675" y="2225004"/>
                  </a:lnTo>
                  <a:lnTo>
                    <a:pt x="842936" y="2239167"/>
                  </a:lnTo>
                  <a:lnTo>
                    <a:pt x="890662" y="2252412"/>
                  </a:lnTo>
                  <a:lnTo>
                    <a:pt x="937851" y="2264745"/>
                  </a:lnTo>
                  <a:lnTo>
                    <a:pt x="984504" y="2276177"/>
                  </a:lnTo>
                  <a:lnTo>
                    <a:pt x="1030618" y="2286715"/>
                  </a:lnTo>
                  <a:lnTo>
                    <a:pt x="1076193" y="2296368"/>
                  </a:lnTo>
                  <a:lnTo>
                    <a:pt x="1121229" y="2305144"/>
                  </a:lnTo>
                  <a:lnTo>
                    <a:pt x="1165725" y="2313051"/>
                  </a:lnTo>
                  <a:lnTo>
                    <a:pt x="1209679" y="2320099"/>
                  </a:lnTo>
                  <a:lnTo>
                    <a:pt x="1253091" y="2326295"/>
                  </a:lnTo>
                  <a:lnTo>
                    <a:pt x="1295961" y="2331648"/>
                  </a:lnTo>
                  <a:lnTo>
                    <a:pt x="1338286" y="2336166"/>
                  </a:lnTo>
                  <a:lnTo>
                    <a:pt x="1380068" y="2339859"/>
                  </a:lnTo>
                  <a:lnTo>
                    <a:pt x="1421304" y="2342733"/>
                  </a:lnTo>
                  <a:lnTo>
                    <a:pt x="1461994" y="2344798"/>
                  </a:lnTo>
                  <a:lnTo>
                    <a:pt x="1502137" y="2346062"/>
                  </a:lnTo>
                  <a:lnTo>
                    <a:pt x="1499975" y="2398261"/>
                  </a:lnTo>
                  <a:lnTo>
                    <a:pt x="1499189" y="2450080"/>
                  </a:lnTo>
                  <a:lnTo>
                    <a:pt x="1499837" y="2501499"/>
                  </a:lnTo>
                  <a:lnTo>
                    <a:pt x="1501979" y="2552503"/>
                  </a:lnTo>
                  <a:lnTo>
                    <a:pt x="1505676" y="2603073"/>
                  </a:lnTo>
                  <a:lnTo>
                    <a:pt x="1510986" y="2653191"/>
                  </a:lnTo>
                  <a:lnTo>
                    <a:pt x="1517970" y="2702841"/>
                  </a:lnTo>
                  <a:lnTo>
                    <a:pt x="1526687" y="2752004"/>
                  </a:lnTo>
                  <a:lnTo>
                    <a:pt x="1537196" y="2800663"/>
                  </a:lnTo>
                  <a:lnTo>
                    <a:pt x="1549559" y="2848800"/>
                  </a:lnTo>
                  <a:lnTo>
                    <a:pt x="1563833" y="2896398"/>
                  </a:lnTo>
                  <a:lnTo>
                    <a:pt x="1580080" y="2943438"/>
                  </a:lnTo>
                  <a:lnTo>
                    <a:pt x="1598358" y="2989904"/>
                  </a:lnTo>
                  <a:lnTo>
                    <a:pt x="1618728" y="3035778"/>
                  </a:lnTo>
                  <a:lnTo>
                    <a:pt x="1655237" y="3093321"/>
                  </a:lnTo>
                  <a:lnTo>
                    <a:pt x="1704482" y="3139988"/>
                  </a:lnTo>
                  <a:lnTo>
                    <a:pt x="1765249" y="3176677"/>
                  </a:lnTo>
                  <a:lnTo>
                    <a:pt x="1836329" y="3204282"/>
                  </a:lnTo>
                  <a:lnTo>
                    <a:pt x="1875357" y="3214958"/>
                  </a:lnTo>
                  <a:lnTo>
                    <a:pt x="1916508" y="3223699"/>
                  </a:lnTo>
                  <a:lnTo>
                    <a:pt x="1959632" y="3230616"/>
                  </a:lnTo>
                  <a:lnTo>
                    <a:pt x="2004577" y="3235822"/>
                  </a:lnTo>
                  <a:lnTo>
                    <a:pt x="2051191" y="3239428"/>
                  </a:lnTo>
                  <a:lnTo>
                    <a:pt x="2099323" y="3241547"/>
                  </a:lnTo>
                  <a:close/>
                </a:path>
              </a:pathLst>
            </a:custGeom>
            <a:solidFill>
              <a:srgbClr val="787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7838" y="1996718"/>
              <a:ext cx="2153285" cy="1794510"/>
            </a:xfrm>
            <a:custGeom>
              <a:avLst/>
              <a:gdLst/>
              <a:ahLst/>
              <a:cxnLst/>
              <a:rect l="l" t="t" r="r" b="b"/>
              <a:pathLst>
                <a:path w="2153284" h="1794510">
                  <a:moveTo>
                    <a:pt x="2152662" y="1673809"/>
                  </a:moveTo>
                  <a:lnTo>
                    <a:pt x="2033066" y="1381048"/>
                  </a:lnTo>
                  <a:lnTo>
                    <a:pt x="2013140" y="1337995"/>
                  </a:lnTo>
                  <a:lnTo>
                    <a:pt x="1988680" y="1299425"/>
                  </a:lnTo>
                  <a:lnTo>
                    <a:pt x="1956498" y="1271638"/>
                  </a:lnTo>
                  <a:lnTo>
                    <a:pt x="1913470" y="1260983"/>
                  </a:lnTo>
                  <a:lnTo>
                    <a:pt x="1853679" y="1260983"/>
                  </a:lnTo>
                  <a:lnTo>
                    <a:pt x="1900212" y="1251546"/>
                  </a:lnTo>
                  <a:lnTo>
                    <a:pt x="1938235" y="1225816"/>
                  </a:lnTo>
                  <a:lnTo>
                    <a:pt x="1963864" y="1187653"/>
                  </a:lnTo>
                  <a:lnTo>
                    <a:pt x="1973275" y="1140904"/>
                  </a:lnTo>
                  <a:lnTo>
                    <a:pt x="1973275" y="120078"/>
                  </a:lnTo>
                  <a:lnTo>
                    <a:pt x="1963864" y="73342"/>
                  </a:lnTo>
                  <a:lnTo>
                    <a:pt x="1938235" y="35166"/>
                  </a:lnTo>
                  <a:lnTo>
                    <a:pt x="1900212" y="9436"/>
                  </a:lnTo>
                  <a:lnTo>
                    <a:pt x="1853679" y="0"/>
                  </a:lnTo>
                  <a:lnTo>
                    <a:pt x="298983" y="0"/>
                  </a:lnTo>
                  <a:lnTo>
                    <a:pt x="252450" y="9436"/>
                  </a:lnTo>
                  <a:lnTo>
                    <a:pt x="214426" y="35166"/>
                  </a:lnTo>
                  <a:lnTo>
                    <a:pt x="188798" y="73342"/>
                  </a:lnTo>
                  <a:lnTo>
                    <a:pt x="179387" y="120078"/>
                  </a:lnTo>
                  <a:lnTo>
                    <a:pt x="179387" y="1140904"/>
                  </a:lnTo>
                  <a:lnTo>
                    <a:pt x="188798" y="1187653"/>
                  </a:lnTo>
                  <a:lnTo>
                    <a:pt x="214426" y="1225816"/>
                  </a:lnTo>
                  <a:lnTo>
                    <a:pt x="252450" y="1251546"/>
                  </a:lnTo>
                  <a:lnTo>
                    <a:pt x="298983" y="1260983"/>
                  </a:lnTo>
                  <a:lnTo>
                    <a:pt x="239191" y="1260983"/>
                  </a:lnTo>
                  <a:lnTo>
                    <a:pt x="195453" y="1271295"/>
                  </a:lnTo>
                  <a:lnTo>
                    <a:pt x="162102" y="1298498"/>
                  </a:lnTo>
                  <a:lnTo>
                    <a:pt x="137401" y="1336967"/>
                  </a:lnTo>
                  <a:lnTo>
                    <a:pt x="0" y="1673758"/>
                  </a:lnTo>
                  <a:lnTo>
                    <a:pt x="1003" y="1678774"/>
                  </a:lnTo>
                  <a:lnTo>
                    <a:pt x="482" y="1678774"/>
                  </a:lnTo>
                  <a:lnTo>
                    <a:pt x="838" y="1682178"/>
                  </a:lnTo>
                  <a:lnTo>
                    <a:pt x="5562" y="1701419"/>
                  </a:lnTo>
                  <a:lnTo>
                    <a:pt x="9410" y="1720519"/>
                  </a:lnTo>
                  <a:lnTo>
                    <a:pt x="10744" y="1722526"/>
                  </a:lnTo>
                  <a:lnTo>
                    <a:pt x="11010" y="1723567"/>
                  </a:lnTo>
                  <a:lnTo>
                    <a:pt x="29146" y="1752003"/>
                  </a:lnTo>
                  <a:lnTo>
                    <a:pt x="32575" y="1755051"/>
                  </a:lnTo>
                  <a:lnTo>
                    <a:pt x="35039" y="1758708"/>
                  </a:lnTo>
                  <a:lnTo>
                    <a:pt x="42189" y="1763560"/>
                  </a:lnTo>
                  <a:lnTo>
                    <a:pt x="54267" y="1774240"/>
                  </a:lnTo>
                  <a:lnTo>
                    <a:pt x="66560" y="1780057"/>
                  </a:lnTo>
                  <a:lnTo>
                    <a:pt x="73063" y="1784451"/>
                  </a:lnTo>
                  <a:lnTo>
                    <a:pt x="77978" y="1785454"/>
                  </a:lnTo>
                  <a:lnTo>
                    <a:pt x="84899" y="1788718"/>
                  </a:lnTo>
                  <a:lnTo>
                    <a:pt x="119595" y="1793887"/>
                  </a:lnTo>
                  <a:lnTo>
                    <a:pt x="2033066" y="1793887"/>
                  </a:lnTo>
                  <a:lnTo>
                    <a:pt x="2078443" y="1784896"/>
                  </a:lnTo>
                  <a:lnTo>
                    <a:pt x="2078901" y="1784604"/>
                  </a:lnTo>
                  <a:lnTo>
                    <a:pt x="2079599" y="1784451"/>
                  </a:lnTo>
                  <a:lnTo>
                    <a:pt x="2097024" y="1772653"/>
                  </a:lnTo>
                  <a:lnTo>
                    <a:pt x="2115743" y="1760321"/>
                  </a:lnTo>
                  <a:lnTo>
                    <a:pt x="2116201" y="1759673"/>
                  </a:lnTo>
                  <a:lnTo>
                    <a:pt x="2117623" y="1758708"/>
                  </a:lnTo>
                  <a:lnTo>
                    <a:pt x="2132977" y="1735836"/>
                  </a:lnTo>
                  <a:lnTo>
                    <a:pt x="2141486" y="1723758"/>
                  </a:lnTo>
                  <a:lnTo>
                    <a:pt x="2141690" y="1722856"/>
                  </a:lnTo>
                  <a:lnTo>
                    <a:pt x="2143252" y="1720545"/>
                  </a:lnTo>
                  <a:lnTo>
                    <a:pt x="2148789" y="1693011"/>
                  </a:lnTo>
                  <a:lnTo>
                    <a:pt x="2152180" y="1678774"/>
                  </a:lnTo>
                  <a:lnTo>
                    <a:pt x="2151659" y="1678774"/>
                  </a:lnTo>
                  <a:lnTo>
                    <a:pt x="2152662" y="1673809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2314" y="2116848"/>
              <a:ext cx="1774189" cy="1437640"/>
            </a:xfrm>
            <a:custGeom>
              <a:avLst/>
              <a:gdLst/>
              <a:ahLst/>
              <a:cxnLst/>
              <a:rect l="l" t="t" r="r" b="b"/>
              <a:pathLst>
                <a:path w="1774190" h="1437639">
                  <a:moveTo>
                    <a:pt x="1659204" y="60032"/>
                  </a:moveTo>
                  <a:lnTo>
                    <a:pt x="1654505" y="36677"/>
                  </a:lnTo>
                  <a:lnTo>
                    <a:pt x="1641703" y="17602"/>
                  </a:lnTo>
                  <a:lnTo>
                    <a:pt x="1622704" y="4724"/>
                  </a:lnTo>
                  <a:lnTo>
                    <a:pt x="1599412" y="0"/>
                  </a:lnTo>
                  <a:lnTo>
                    <a:pt x="164299" y="0"/>
                  </a:lnTo>
                  <a:lnTo>
                    <a:pt x="141033" y="4711"/>
                  </a:lnTo>
                  <a:lnTo>
                    <a:pt x="122034" y="17576"/>
                  </a:lnTo>
                  <a:lnTo>
                    <a:pt x="109207" y="36652"/>
                  </a:lnTo>
                  <a:lnTo>
                    <a:pt x="104508" y="60032"/>
                  </a:lnTo>
                  <a:lnTo>
                    <a:pt x="104508" y="960691"/>
                  </a:lnTo>
                  <a:lnTo>
                    <a:pt x="109207" y="984072"/>
                  </a:lnTo>
                  <a:lnTo>
                    <a:pt x="122034" y="1003147"/>
                  </a:lnTo>
                  <a:lnTo>
                    <a:pt x="141033" y="1016012"/>
                  </a:lnTo>
                  <a:lnTo>
                    <a:pt x="164299" y="1020724"/>
                  </a:lnTo>
                  <a:lnTo>
                    <a:pt x="1599412" y="1020724"/>
                  </a:lnTo>
                  <a:lnTo>
                    <a:pt x="1622704" y="1016012"/>
                  </a:lnTo>
                  <a:lnTo>
                    <a:pt x="1641703" y="1003147"/>
                  </a:lnTo>
                  <a:lnTo>
                    <a:pt x="1654505" y="984072"/>
                  </a:lnTo>
                  <a:lnTo>
                    <a:pt x="1659204" y="960691"/>
                  </a:lnTo>
                  <a:lnTo>
                    <a:pt x="1659204" y="60032"/>
                  </a:lnTo>
                  <a:close/>
                </a:path>
                <a:path w="1774190" h="1437639">
                  <a:moveTo>
                    <a:pt x="1774012" y="1400111"/>
                  </a:moveTo>
                  <a:lnTo>
                    <a:pt x="1727733" y="1247228"/>
                  </a:lnTo>
                  <a:lnTo>
                    <a:pt x="1699247" y="1211884"/>
                  </a:lnTo>
                  <a:lnTo>
                    <a:pt x="1656689" y="1197178"/>
                  </a:lnTo>
                  <a:lnTo>
                    <a:pt x="111086" y="1197178"/>
                  </a:lnTo>
                  <a:lnTo>
                    <a:pt x="69748" y="1214069"/>
                  </a:lnTo>
                  <a:lnTo>
                    <a:pt x="41960" y="1259128"/>
                  </a:lnTo>
                  <a:lnTo>
                    <a:pt x="825" y="1377340"/>
                  </a:lnTo>
                  <a:lnTo>
                    <a:pt x="0" y="1401762"/>
                  </a:lnTo>
                  <a:lnTo>
                    <a:pt x="13436" y="1420723"/>
                  </a:lnTo>
                  <a:lnTo>
                    <a:pt x="35509" y="1433004"/>
                  </a:lnTo>
                  <a:lnTo>
                    <a:pt x="60617" y="1437373"/>
                  </a:lnTo>
                  <a:lnTo>
                    <a:pt x="513753" y="1437373"/>
                  </a:lnTo>
                  <a:lnTo>
                    <a:pt x="564019" y="1430731"/>
                  </a:lnTo>
                  <a:lnTo>
                    <a:pt x="607390" y="1293634"/>
                  </a:lnTo>
                  <a:lnTo>
                    <a:pt x="613321" y="1282014"/>
                  </a:lnTo>
                  <a:lnTo>
                    <a:pt x="624154" y="1271828"/>
                  </a:lnTo>
                  <a:lnTo>
                    <a:pt x="639394" y="1264615"/>
                  </a:lnTo>
                  <a:lnTo>
                    <a:pt x="658583" y="1261872"/>
                  </a:lnTo>
                  <a:lnTo>
                    <a:pt x="1171511" y="1261872"/>
                  </a:lnTo>
                  <a:lnTo>
                    <a:pt x="1214983" y="1282534"/>
                  </a:lnTo>
                  <a:lnTo>
                    <a:pt x="1239278" y="1371180"/>
                  </a:lnTo>
                  <a:lnTo>
                    <a:pt x="1246187" y="1402283"/>
                  </a:lnTo>
                  <a:lnTo>
                    <a:pt x="1260398" y="1422158"/>
                  </a:lnTo>
                  <a:lnTo>
                    <a:pt x="1285189" y="1432598"/>
                  </a:lnTo>
                  <a:lnTo>
                    <a:pt x="1308735" y="1436649"/>
                  </a:lnTo>
                  <a:lnTo>
                    <a:pt x="1319199" y="1437322"/>
                  </a:lnTo>
                  <a:lnTo>
                    <a:pt x="1713496" y="1437322"/>
                  </a:lnTo>
                  <a:lnTo>
                    <a:pt x="1738566" y="1432420"/>
                  </a:lnTo>
                  <a:lnTo>
                    <a:pt x="1760601" y="1419250"/>
                  </a:lnTo>
                  <a:lnTo>
                    <a:pt x="1774012" y="1400111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31570" y="3437798"/>
              <a:ext cx="525780" cy="180340"/>
            </a:xfrm>
            <a:custGeom>
              <a:avLst/>
              <a:gdLst/>
              <a:ahLst/>
              <a:cxnLst/>
              <a:rect l="l" t="t" r="r" b="b"/>
              <a:pathLst>
                <a:path w="525779" h="180339">
                  <a:moveTo>
                    <a:pt x="494213" y="180165"/>
                  </a:moveTo>
                  <a:lnTo>
                    <a:pt x="28941" y="180165"/>
                  </a:lnTo>
                  <a:lnTo>
                    <a:pt x="14505" y="176650"/>
                  </a:lnTo>
                  <a:lnTo>
                    <a:pt x="4850" y="167428"/>
                  </a:lnTo>
                  <a:lnTo>
                    <a:pt x="6" y="154484"/>
                  </a:lnTo>
                  <a:lnTo>
                    <a:pt x="0" y="139802"/>
                  </a:lnTo>
                  <a:lnTo>
                    <a:pt x="4738" y="114541"/>
                  </a:lnTo>
                  <a:lnTo>
                    <a:pt x="19172" y="42269"/>
                  </a:lnTo>
                  <a:lnTo>
                    <a:pt x="22901" y="22423"/>
                  </a:lnTo>
                  <a:lnTo>
                    <a:pt x="26275" y="14606"/>
                  </a:lnTo>
                  <a:lnTo>
                    <a:pt x="33478" y="7377"/>
                  </a:lnTo>
                  <a:lnTo>
                    <a:pt x="43225" y="2065"/>
                  </a:lnTo>
                  <a:lnTo>
                    <a:pt x="54234" y="0"/>
                  </a:lnTo>
                  <a:lnTo>
                    <a:pt x="473703" y="0"/>
                  </a:lnTo>
                  <a:lnTo>
                    <a:pt x="506591" y="29240"/>
                  </a:lnTo>
                  <a:lnTo>
                    <a:pt x="517085" y="87877"/>
                  </a:lnTo>
                  <a:lnTo>
                    <a:pt x="525785" y="145304"/>
                  </a:lnTo>
                  <a:lnTo>
                    <a:pt x="524350" y="158344"/>
                  </a:lnTo>
                  <a:lnTo>
                    <a:pt x="518475" y="169484"/>
                  </a:lnTo>
                  <a:lnTo>
                    <a:pt x="508362" y="177249"/>
                  </a:lnTo>
                  <a:lnTo>
                    <a:pt x="494213" y="180165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38894" y="1606016"/>
            <a:ext cx="8599170" cy="402424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0580"/>
              </a:lnSpc>
              <a:spcBef>
                <a:spcPts val="210"/>
              </a:spcBef>
            </a:pPr>
            <a:r>
              <a:rPr sz="8800" b="1" spc="235" dirty="0">
                <a:solidFill>
                  <a:srgbClr val="2F2A6F"/>
                </a:solidFill>
                <a:latin typeface="Trebuchet MS" panose="020B0603020202020204" pitchFamily="34" charset="0"/>
              </a:rPr>
              <a:t>Si</a:t>
            </a:r>
            <a:r>
              <a:rPr sz="8800" b="1" spc="235" dirty="0">
                <a:solidFill>
                  <a:srgbClr val="2F2A6F"/>
                </a:solidFill>
                <a:latin typeface="Trebuchet MS" panose="020B0603020202020204" pitchFamily="34" charset="0"/>
                <a:cs typeface="Trebuchet MS"/>
              </a:rPr>
              <a:t>st</a:t>
            </a:r>
            <a:r>
              <a:rPr sz="8800" b="1" spc="235" dirty="0">
                <a:solidFill>
                  <a:srgbClr val="2F2A6F"/>
                </a:solidFill>
                <a:latin typeface="Trebuchet MS" panose="020B0603020202020204" pitchFamily="34" charset="0"/>
              </a:rPr>
              <a:t>em </a:t>
            </a:r>
            <a:r>
              <a:rPr sz="8800" b="1" spc="125" dirty="0">
                <a:solidFill>
                  <a:srgbClr val="2F2A6F"/>
                </a:solidFill>
                <a:latin typeface="Trebuchet MS" panose="020B0603020202020204" pitchFamily="34" charset="0"/>
              </a:rPr>
              <a:t>Ren</a:t>
            </a:r>
            <a:r>
              <a:rPr sz="8800" b="1" spc="125" dirty="0">
                <a:solidFill>
                  <a:srgbClr val="2F2A6F"/>
                </a:solidFill>
                <a:latin typeface="Trebuchet MS" panose="020B0603020202020204" pitchFamily="34" charset="0"/>
                <a:cs typeface="Trebuchet MS"/>
              </a:rPr>
              <a:t>t</a:t>
            </a:r>
            <a:r>
              <a:rPr sz="8800" b="1" spc="125" dirty="0">
                <a:solidFill>
                  <a:srgbClr val="2F2A6F"/>
                </a:solidFill>
                <a:latin typeface="Trebuchet MS" panose="020B0603020202020204" pitchFamily="34" charset="0"/>
              </a:rPr>
              <a:t>al  </a:t>
            </a:r>
            <a:r>
              <a:rPr sz="8800" b="1" spc="250" dirty="0">
                <a:solidFill>
                  <a:srgbClr val="2F2A6F"/>
                </a:solidFill>
                <a:latin typeface="Trebuchet MS" panose="020B0603020202020204" pitchFamily="34" charset="0"/>
              </a:rPr>
              <a:t>PickUp </a:t>
            </a:r>
            <a:r>
              <a:rPr sz="8800" b="1" spc="320" dirty="0">
                <a:solidFill>
                  <a:srgbClr val="2F2A6F"/>
                </a:solidFill>
                <a:latin typeface="Trebuchet MS" panose="020B0603020202020204" pitchFamily="34" charset="0"/>
              </a:rPr>
              <a:t>dan</a:t>
            </a:r>
            <a:r>
              <a:rPr sz="8800" b="1" spc="-660" dirty="0">
                <a:solidFill>
                  <a:srgbClr val="2F2A6F"/>
                </a:solidFill>
                <a:latin typeface="Trebuchet MS" panose="020B0603020202020204" pitchFamily="34" charset="0"/>
              </a:rPr>
              <a:t> </a:t>
            </a:r>
            <a:r>
              <a:rPr sz="8800" b="1" spc="484" dirty="0">
                <a:solidFill>
                  <a:srgbClr val="2F2A6F"/>
                </a:solidFill>
                <a:latin typeface="Trebuchet MS" panose="020B0603020202020204" pitchFamily="34" charset="0"/>
              </a:rPr>
              <a:t>T</a:t>
            </a:r>
            <a:r>
              <a:rPr sz="8800" b="1" spc="484" dirty="0">
                <a:solidFill>
                  <a:srgbClr val="2F2A6F"/>
                </a:solidFill>
                <a:latin typeface="Trebuchet MS" panose="020B0603020202020204" pitchFamily="34" charset="0"/>
                <a:cs typeface="Trebuchet MS"/>
              </a:rPr>
              <a:t>ru</a:t>
            </a:r>
            <a:r>
              <a:rPr sz="8800" b="1" spc="484" dirty="0">
                <a:solidFill>
                  <a:srgbClr val="2F2A6F"/>
                </a:solidFill>
                <a:latin typeface="Trebuchet MS" panose="020B0603020202020204" pitchFamily="34" charset="0"/>
              </a:rPr>
              <a:t>k</a:t>
            </a:r>
            <a:endParaRPr sz="8800" b="1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123" y="6808451"/>
            <a:ext cx="69653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3: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Vinna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Setiawan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		– 1908561041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Alim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Ikegami		- 1908561046</a:t>
            </a:r>
          </a:p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Putu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Ananta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Wijaya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	- 1908561057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2525"/>
            <a:ext cx="18288000" cy="1514475"/>
          </a:xfrm>
          <a:custGeom>
            <a:avLst/>
            <a:gdLst/>
            <a:ahLst/>
            <a:cxnLst/>
            <a:rect l="l" t="t" r="r" b="b"/>
            <a:pathLst>
              <a:path w="18288000" h="1514475">
                <a:moveTo>
                  <a:pt x="0" y="1514475"/>
                </a:moveTo>
                <a:lnTo>
                  <a:pt x="18288000" y="1514475"/>
                </a:lnTo>
                <a:lnTo>
                  <a:pt x="18288000" y="0"/>
                </a:lnTo>
                <a:lnTo>
                  <a:pt x="0" y="0"/>
                </a:lnTo>
                <a:lnTo>
                  <a:pt x="0" y="1514475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5870"/>
            <a:ext cx="18288000" cy="8772525"/>
            <a:chOff x="0" y="0"/>
            <a:chExt cx="18288000" cy="87725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8772525"/>
            </a:xfrm>
            <a:custGeom>
              <a:avLst/>
              <a:gdLst/>
              <a:ahLst/>
              <a:cxnLst/>
              <a:rect l="l" t="t" r="r" b="b"/>
              <a:pathLst>
                <a:path w="18288000" h="8772525">
                  <a:moveTo>
                    <a:pt x="18288000" y="8772525"/>
                  </a:moveTo>
                  <a:lnTo>
                    <a:pt x="0" y="87725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8772525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590" y="5147462"/>
              <a:ext cx="1928495" cy="3305175"/>
            </a:xfrm>
            <a:custGeom>
              <a:avLst/>
              <a:gdLst/>
              <a:ahLst/>
              <a:cxnLst/>
              <a:rect l="l" t="t" r="r" b="b"/>
              <a:pathLst>
                <a:path w="1928495" h="3305175">
                  <a:moveTo>
                    <a:pt x="917721" y="3304759"/>
                  </a:moveTo>
                  <a:lnTo>
                    <a:pt x="922863" y="3262382"/>
                  </a:lnTo>
                  <a:lnTo>
                    <a:pt x="924050" y="3215655"/>
                  </a:lnTo>
                  <a:lnTo>
                    <a:pt x="923654" y="3171300"/>
                  </a:lnTo>
                  <a:lnTo>
                    <a:pt x="924050" y="3123387"/>
                  </a:lnTo>
                  <a:lnTo>
                    <a:pt x="908491" y="3180330"/>
                  </a:lnTo>
                  <a:lnTo>
                    <a:pt x="901206" y="3208801"/>
                  </a:lnTo>
                  <a:lnTo>
                    <a:pt x="894514" y="3237272"/>
                  </a:lnTo>
                  <a:lnTo>
                    <a:pt x="907271" y="3182801"/>
                  </a:lnTo>
                  <a:lnTo>
                    <a:pt x="917457" y="3127342"/>
                  </a:lnTo>
                  <a:lnTo>
                    <a:pt x="925665" y="3071487"/>
                  </a:lnTo>
                  <a:lnTo>
                    <a:pt x="932489" y="3015830"/>
                  </a:lnTo>
                  <a:lnTo>
                    <a:pt x="938818" y="2918817"/>
                  </a:lnTo>
                  <a:lnTo>
                    <a:pt x="938093" y="2872617"/>
                  </a:lnTo>
                  <a:lnTo>
                    <a:pt x="936181" y="2826022"/>
                  </a:lnTo>
                  <a:lnTo>
                    <a:pt x="930379" y="2733227"/>
                  </a:lnTo>
                  <a:lnTo>
                    <a:pt x="917424" y="2688247"/>
                  </a:lnTo>
                  <a:lnTo>
                    <a:pt x="904271" y="2645441"/>
                  </a:lnTo>
                  <a:lnTo>
                    <a:pt x="879746" y="2568728"/>
                  </a:lnTo>
                  <a:lnTo>
                    <a:pt x="864162" y="2522348"/>
                  </a:lnTo>
                  <a:lnTo>
                    <a:pt x="847341" y="2476386"/>
                  </a:lnTo>
                  <a:lnTo>
                    <a:pt x="829303" y="2430843"/>
                  </a:lnTo>
                  <a:lnTo>
                    <a:pt x="810067" y="2385718"/>
                  </a:lnTo>
                  <a:lnTo>
                    <a:pt x="789652" y="2341011"/>
                  </a:lnTo>
                  <a:lnTo>
                    <a:pt x="768076" y="2296722"/>
                  </a:lnTo>
                  <a:lnTo>
                    <a:pt x="745359" y="2252852"/>
                  </a:lnTo>
                  <a:lnTo>
                    <a:pt x="721520" y="2209401"/>
                  </a:lnTo>
                  <a:lnTo>
                    <a:pt x="696577" y="2166367"/>
                  </a:lnTo>
                  <a:lnTo>
                    <a:pt x="670551" y="2123752"/>
                  </a:lnTo>
                  <a:lnTo>
                    <a:pt x="643459" y="2081555"/>
                  </a:lnTo>
                  <a:lnTo>
                    <a:pt x="615679" y="2040177"/>
                  </a:lnTo>
                  <a:lnTo>
                    <a:pt x="586784" y="1999558"/>
                  </a:lnTo>
                  <a:lnTo>
                    <a:pt x="556801" y="1959699"/>
                  </a:lnTo>
                  <a:lnTo>
                    <a:pt x="525755" y="1920598"/>
                  </a:lnTo>
                  <a:lnTo>
                    <a:pt x="493670" y="1882257"/>
                  </a:lnTo>
                  <a:lnTo>
                    <a:pt x="460573" y="1844675"/>
                  </a:lnTo>
                  <a:lnTo>
                    <a:pt x="426489" y="1807853"/>
                  </a:lnTo>
                  <a:lnTo>
                    <a:pt x="391442" y="1771789"/>
                  </a:lnTo>
                  <a:lnTo>
                    <a:pt x="355459" y="1736485"/>
                  </a:lnTo>
                  <a:lnTo>
                    <a:pt x="318565" y="1701940"/>
                  </a:lnTo>
                  <a:lnTo>
                    <a:pt x="277603" y="1665480"/>
                  </a:lnTo>
                  <a:lnTo>
                    <a:pt x="235932" y="1629425"/>
                  </a:lnTo>
                  <a:lnTo>
                    <a:pt x="109704" y="1522677"/>
                  </a:lnTo>
                  <a:lnTo>
                    <a:pt x="87519" y="1501818"/>
                  </a:lnTo>
                  <a:lnTo>
                    <a:pt x="60390" y="1474435"/>
                  </a:lnTo>
                  <a:lnTo>
                    <a:pt x="30491" y="1445865"/>
                  </a:lnTo>
                  <a:lnTo>
                    <a:pt x="0" y="1421447"/>
                  </a:lnTo>
                  <a:lnTo>
                    <a:pt x="90047" y="1467231"/>
                  </a:lnTo>
                  <a:lnTo>
                    <a:pt x="179894" y="1514314"/>
                  </a:lnTo>
                  <a:lnTo>
                    <a:pt x="224550" y="1538486"/>
                  </a:lnTo>
                  <a:lnTo>
                    <a:pt x="268923" y="1563153"/>
                  </a:lnTo>
                  <a:lnTo>
                    <a:pt x="312936" y="1588375"/>
                  </a:lnTo>
                  <a:lnTo>
                    <a:pt x="356512" y="1614207"/>
                  </a:lnTo>
                  <a:lnTo>
                    <a:pt x="399572" y="1640706"/>
                  </a:lnTo>
                  <a:lnTo>
                    <a:pt x="442041" y="1667931"/>
                  </a:lnTo>
                  <a:lnTo>
                    <a:pt x="483839" y="1695938"/>
                  </a:lnTo>
                  <a:lnTo>
                    <a:pt x="524890" y="1724784"/>
                  </a:lnTo>
                  <a:lnTo>
                    <a:pt x="565117" y="1754527"/>
                  </a:lnTo>
                  <a:lnTo>
                    <a:pt x="604440" y="1785224"/>
                  </a:lnTo>
                  <a:lnTo>
                    <a:pt x="642784" y="1816932"/>
                  </a:lnTo>
                  <a:lnTo>
                    <a:pt x="680070" y="1849708"/>
                  </a:lnTo>
                  <a:lnTo>
                    <a:pt x="716222" y="1883609"/>
                  </a:lnTo>
                  <a:lnTo>
                    <a:pt x="751161" y="1918693"/>
                  </a:lnTo>
                  <a:lnTo>
                    <a:pt x="784809" y="1955017"/>
                  </a:lnTo>
                  <a:lnTo>
                    <a:pt x="754295" y="1852268"/>
                  </a:lnTo>
                  <a:lnTo>
                    <a:pt x="738784" y="1801652"/>
                  </a:lnTo>
                  <a:lnTo>
                    <a:pt x="722970" y="1751543"/>
                  </a:lnTo>
                  <a:lnTo>
                    <a:pt x="706750" y="1701940"/>
                  </a:lnTo>
                  <a:lnTo>
                    <a:pt x="674704" y="1608429"/>
                  </a:lnTo>
                  <a:lnTo>
                    <a:pt x="641345" y="1514542"/>
                  </a:lnTo>
                  <a:lnTo>
                    <a:pt x="606613" y="1420460"/>
                  </a:lnTo>
                  <a:lnTo>
                    <a:pt x="570446" y="1326363"/>
                  </a:lnTo>
                  <a:lnTo>
                    <a:pt x="532781" y="1232430"/>
                  </a:lnTo>
                  <a:lnTo>
                    <a:pt x="493557" y="1138842"/>
                  </a:lnTo>
                  <a:lnTo>
                    <a:pt x="473342" y="1092233"/>
                  </a:lnTo>
                  <a:lnTo>
                    <a:pt x="452713" y="1045778"/>
                  </a:lnTo>
                  <a:lnTo>
                    <a:pt x="431664" y="999499"/>
                  </a:lnTo>
                  <a:lnTo>
                    <a:pt x="410187" y="953419"/>
                  </a:lnTo>
                  <a:lnTo>
                    <a:pt x="388273" y="907560"/>
                  </a:lnTo>
                  <a:lnTo>
                    <a:pt x="365916" y="861944"/>
                  </a:lnTo>
                  <a:lnTo>
                    <a:pt x="343107" y="816595"/>
                  </a:lnTo>
                  <a:lnTo>
                    <a:pt x="319839" y="771534"/>
                  </a:lnTo>
                  <a:lnTo>
                    <a:pt x="296105" y="726785"/>
                  </a:lnTo>
                  <a:lnTo>
                    <a:pt x="271895" y="682369"/>
                  </a:lnTo>
                  <a:lnTo>
                    <a:pt x="247204" y="638309"/>
                  </a:lnTo>
                  <a:lnTo>
                    <a:pt x="222022" y="594628"/>
                  </a:lnTo>
                  <a:lnTo>
                    <a:pt x="196342" y="551348"/>
                  </a:lnTo>
                  <a:lnTo>
                    <a:pt x="170157" y="508492"/>
                  </a:lnTo>
                  <a:lnTo>
                    <a:pt x="143459" y="466082"/>
                  </a:lnTo>
                  <a:lnTo>
                    <a:pt x="198598" y="550165"/>
                  </a:lnTo>
                  <a:lnTo>
                    <a:pt x="481776" y="970130"/>
                  </a:lnTo>
                  <a:lnTo>
                    <a:pt x="537613" y="1054848"/>
                  </a:lnTo>
                  <a:lnTo>
                    <a:pt x="592417" y="1140078"/>
                  </a:lnTo>
                  <a:lnTo>
                    <a:pt x="645862" y="1225936"/>
                  </a:lnTo>
                  <a:lnTo>
                    <a:pt x="671972" y="1269138"/>
                  </a:lnTo>
                  <a:lnTo>
                    <a:pt x="697619" y="1312540"/>
                  </a:lnTo>
                  <a:lnTo>
                    <a:pt x="722762" y="1356158"/>
                  </a:lnTo>
                  <a:lnTo>
                    <a:pt x="747360" y="1400005"/>
                  </a:lnTo>
                  <a:lnTo>
                    <a:pt x="771372" y="1444097"/>
                  </a:lnTo>
                  <a:lnTo>
                    <a:pt x="794757" y="1488448"/>
                  </a:lnTo>
                  <a:lnTo>
                    <a:pt x="817474" y="1533072"/>
                  </a:lnTo>
                  <a:lnTo>
                    <a:pt x="839482" y="1577984"/>
                  </a:lnTo>
                  <a:lnTo>
                    <a:pt x="860741" y="1623199"/>
                  </a:lnTo>
                  <a:lnTo>
                    <a:pt x="881208" y="1668731"/>
                  </a:lnTo>
                  <a:lnTo>
                    <a:pt x="900843" y="1714594"/>
                  </a:lnTo>
                  <a:lnTo>
                    <a:pt x="877636" y="1556421"/>
                  </a:lnTo>
                  <a:lnTo>
                    <a:pt x="860747" y="1458255"/>
                  </a:lnTo>
                  <a:lnTo>
                    <a:pt x="842909" y="1360265"/>
                  </a:lnTo>
                  <a:lnTo>
                    <a:pt x="814600" y="1213607"/>
                  </a:lnTo>
                  <a:lnTo>
                    <a:pt x="784737" y="1067344"/>
                  </a:lnTo>
                  <a:lnTo>
                    <a:pt x="732458" y="824447"/>
                  </a:lnTo>
                  <a:lnTo>
                    <a:pt x="663238" y="516961"/>
                  </a:lnTo>
                  <a:lnTo>
                    <a:pt x="626487" y="360111"/>
                  </a:lnTo>
                  <a:lnTo>
                    <a:pt x="613923" y="307909"/>
                  </a:lnTo>
                  <a:lnTo>
                    <a:pt x="601518" y="262372"/>
                  </a:lnTo>
                  <a:lnTo>
                    <a:pt x="589620" y="216937"/>
                  </a:lnTo>
                  <a:lnTo>
                    <a:pt x="567341" y="126774"/>
                  </a:lnTo>
                  <a:lnTo>
                    <a:pt x="552874" y="65839"/>
                  </a:lnTo>
                  <a:lnTo>
                    <a:pt x="546281" y="23528"/>
                  </a:lnTo>
                  <a:lnTo>
                    <a:pt x="542193" y="0"/>
                  </a:lnTo>
                  <a:lnTo>
                    <a:pt x="651798" y="334897"/>
                  </a:lnTo>
                  <a:lnTo>
                    <a:pt x="727939" y="574537"/>
                  </a:lnTo>
                  <a:lnTo>
                    <a:pt x="786976" y="766723"/>
                  </a:lnTo>
                  <a:lnTo>
                    <a:pt x="829902" y="911233"/>
                  </a:lnTo>
                  <a:lnTo>
                    <a:pt x="871485" y="1056128"/>
                  </a:lnTo>
                  <a:lnTo>
                    <a:pt x="911562" y="1201469"/>
                  </a:lnTo>
                  <a:lnTo>
                    <a:pt x="949966" y="1347318"/>
                  </a:lnTo>
                  <a:lnTo>
                    <a:pt x="974558" y="1444862"/>
                  </a:lnTo>
                  <a:lnTo>
                    <a:pt x="998284" y="1542677"/>
                  </a:lnTo>
                  <a:lnTo>
                    <a:pt x="1021096" y="1640780"/>
                  </a:lnTo>
                  <a:lnTo>
                    <a:pt x="1033326" y="1695778"/>
                  </a:lnTo>
                  <a:lnTo>
                    <a:pt x="1044567" y="1750183"/>
                  </a:lnTo>
                  <a:lnTo>
                    <a:pt x="1054621" y="1804192"/>
                  </a:lnTo>
                  <a:lnTo>
                    <a:pt x="1063290" y="1858004"/>
                  </a:lnTo>
                  <a:lnTo>
                    <a:pt x="1075948" y="1807389"/>
                  </a:lnTo>
                  <a:lnTo>
                    <a:pt x="1089170" y="1757877"/>
                  </a:lnTo>
                  <a:lnTo>
                    <a:pt x="1103482" y="1708482"/>
                  </a:lnTo>
                  <a:lnTo>
                    <a:pt x="1118835" y="1659233"/>
                  </a:lnTo>
                  <a:lnTo>
                    <a:pt x="1135176" y="1610161"/>
                  </a:lnTo>
                  <a:lnTo>
                    <a:pt x="1152456" y="1561293"/>
                  </a:lnTo>
                  <a:lnTo>
                    <a:pt x="1170621" y="1512660"/>
                  </a:lnTo>
                  <a:lnTo>
                    <a:pt x="1189622" y="1464290"/>
                  </a:lnTo>
                  <a:lnTo>
                    <a:pt x="1209407" y="1416213"/>
                  </a:lnTo>
                  <a:lnTo>
                    <a:pt x="1229924" y="1368459"/>
                  </a:lnTo>
                  <a:lnTo>
                    <a:pt x="1251122" y="1321056"/>
                  </a:lnTo>
                  <a:lnTo>
                    <a:pt x="1272951" y="1274033"/>
                  </a:lnTo>
                  <a:lnTo>
                    <a:pt x="1295358" y="1227421"/>
                  </a:lnTo>
                  <a:lnTo>
                    <a:pt x="1318047" y="1183328"/>
                  </a:lnTo>
                  <a:lnTo>
                    <a:pt x="1341849" y="1139704"/>
                  </a:lnTo>
                  <a:lnTo>
                    <a:pt x="1366824" y="1096665"/>
                  </a:lnTo>
                  <a:lnTo>
                    <a:pt x="1393029" y="1054329"/>
                  </a:lnTo>
                  <a:lnTo>
                    <a:pt x="1420524" y="1012814"/>
                  </a:lnTo>
                  <a:lnTo>
                    <a:pt x="1449366" y="972236"/>
                  </a:lnTo>
                  <a:lnTo>
                    <a:pt x="1476353" y="940972"/>
                  </a:lnTo>
                  <a:lnTo>
                    <a:pt x="1510834" y="908393"/>
                  </a:lnTo>
                  <a:lnTo>
                    <a:pt x="1547644" y="875206"/>
                  </a:lnTo>
                  <a:lnTo>
                    <a:pt x="1581619" y="842120"/>
                  </a:lnTo>
                  <a:lnTo>
                    <a:pt x="1607594" y="809845"/>
                  </a:lnTo>
                  <a:lnTo>
                    <a:pt x="1583270" y="852604"/>
                  </a:lnTo>
                  <a:lnTo>
                    <a:pt x="1560297" y="896283"/>
                  </a:lnTo>
                  <a:lnTo>
                    <a:pt x="1538590" y="940804"/>
                  </a:lnTo>
                  <a:lnTo>
                    <a:pt x="1518061" y="986095"/>
                  </a:lnTo>
                  <a:lnTo>
                    <a:pt x="1498622" y="1032080"/>
                  </a:lnTo>
                  <a:lnTo>
                    <a:pt x="1480189" y="1078684"/>
                  </a:lnTo>
                  <a:lnTo>
                    <a:pt x="1462673" y="1125832"/>
                  </a:lnTo>
                  <a:lnTo>
                    <a:pt x="1445988" y="1173450"/>
                  </a:lnTo>
                  <a:lnTo>
                    <a:pt x="1430048" y="1221462"/>
                  </a:lnTo>
                  <a:lnTo>
                    <a:pt x="1414764" y="1269794"/>
                  </a:lnTo>
                  <a:lnTo>
                    <a:pt x="1400052" y="1318371"/>
                  </a:lnTo>
                  <a:lnTo>
                    <a:pt x="1371991" y="1415959"/>
                  </a:lnTo>
                  <a:lnTo>
                    <a:pt x="1292479" y="1706813"/>
                  </a:lnTo>
                  <a:lnTo>
                    <a:pt x="1278997" y="1754224"/>
                  </a:lnTo>
                  <a:lnTo>
                    <a:pt x="1265217" y="1801131"/>
                  </a:lnTo>
                  <a:lnTo>
                    <a:pt x="1235645" y="1896809"/>
                  </a:lnTo>
                  <a:lnTo>
                    <a:pt x="1188404" y="2044859"/>
                  </a:lnTo>
                  <a:lnTo>
                    <a:pt x="1172995" y="2094209"/>
                  </a:lnTo>
                  <a:lnTo>
                    <a:pt x="1196504" y="2052383"/>
                  </a:lnTo>
                  <a:lnTo>
                    <a:pt x="1221224" y="2011304"/>
                  </a:lnTo>
                  <a:lnTo>
                    <a:pt x="1247160" y="1971028"/>
                  </a:lnTo>
                  <a:lnTo>
                    <a:pt x="1274319" y="1931612"/>
                  </a:lnTo>
                  <a:lnTo>
                    <a:pt x="1302705" y="1893115"/>
                  </a:lnTo>
                  <a:lnTo>
                    <a:pt x="1332324" y="1855594"/>
                  </a:lnTo>
                  <a:lnTo>
                    <a:pt x="1363181" y="1819105"/>
                  </a:lnTo>
                  <a:lnTo>
                    <a:pt x="1395282" y="1783707"/>
                  </a:lnTo>
                  <a:lnTo>
                    <a:pt x="1428632" y="1749456"/>
                  </a:lnTo>
                  <a:lnTo>
                    <a:pt x="1463237" y="1716411"/>
                  </a:lnTo>
                  <a:lnTo>
                    <a:pt x="1499102" y="1684628"/>
                  </a:lnTo>
                  <a:lnTo>
                    <a:pt x="1536233" y="1654165"/>
                  </a:lnTo>
                  <a:lnTo>
                    <a:pt x="1574635" y="1625080"/>
                  </a:lnTo>
                  <a:lnTo>
                    <a:pt x="1614314" y="1597429"/>
                  </a:lnTo>
                  <a:lnTo>
                    <a:pt x="1655274" y="1571270"/>
                  </a:lnTo>
                  <a:lnTo>
                    <a:pt x="1697523" y="1546660"/>
                  </a:lnTo>
                  <a:lnTo>
                    <a:pt x="1741064" y="1523658"/>
                  </a:lnTo>
                  <a:lnTo>
                    <a:pt x="1785904" y="1502319"/>
                  </a:lnTo>
                  <a:lnTo>
                    <a:pt x="1832047" y="1482703"/>
                  </a:lnTo>
                  <a:lnTo>
                    <a:pt x="1879501" y="1464865"/>
                  </a:lnTo>
                  <a:lnTo>
                    <a:pt x="1928269" y="1448863"/>
                  </a:lnTo>
                  <a:lnTo>
                    <a:pt x="1885647" y="1475932"/>
                  </a:lnTo>
                  <a:lnTo>
                    <a:pt x="1844193" y="1504310"/>
                  </a:lnTo>
                  <a:lnTo>
                    <a:pt x="1803886" y="1533954"/>
                  </a:lnTo>
                  <a:lnTo>
                    <a:pt x="1764704" y="1564820"/>
                  </a:lnTo>
                  <a:lnTo>
                    <a:pt x="1726626" y="1596864"/>
                  </a:lnTo>
                  <a:lnTo>
                    <a:pt x="1689630" y="1630042"/>
                  </a:lnTo>
                  <a:lnTo>
                    <a:pt x="1653696" y="1664309"/>
                  </a:lnTo>
                  <a:lnTo>
                    <a:pt x="1618802" y="1699621"/>
                  </a:lnTo>
                  <a:lnTo>
                    <a:pt x="1584927" y="1735935"/>
                  </a:lnTo>
                  <a:lnTo>
                    <a:pt x="1552050" y="1773206"/>
                  </a:lnTo>
                  <a:lnTo>
                    <a:pt x="1520148" y="1811390"/>
                  </a:lnTo>
                  <a:lnTo>
                    <a:pt x="1489202" y="1850444"/>
                  </a:lnTo>
                  <a:lnTo>
                    <a:pt x="1459189" y="1890322"/>
                  </a:lnTo>
                  <a:lnTo>
                    <a:pt x="1430089" y="1930981"/>
                  </a:lnTo>
                  <a:lnTo>
                    <a:pt x="1401880" y="1972377"/>
                  </a:lnTo>
                  <a:lnTo>
                    <a:pt x="1374541" y="2014465"/>
                  </a:lnTo>
                  <a:lnTo>
                    <a:pt x="1348050" y="2057202"/>
                  </a:lnTo>
                  <a:lnTo>
                    <a:pt x="1322387" y="2100544"/>
                  </a:lnTo>
                  <a:lnTo>
                    <a:pt x="1297530" y="2144446"/>
                  </a:lnTo>
                  <a:lnTo>
                    <a:pt x="1273457" y="2188864"/>
                  </a:lnTo>
                  <a:lnTo>
                    <a:pt x="1250148" y="2233754"/>
                  </a:lnTo>
                  <a:lnTo>
                    <a:pt x="1227581" y="2279072"/>
                  </a:lnTo>
                  <a:lnTo>
                    <a:pt x="1205735" y="2324774"/>
                  </a:lnTo>
                  <a:lnTo>
                    <a:pt x="1184589" y="2370816"/>
                  </a:lnTo>
                  <a:lnTo>
                    <a:pt x="1164121" y="2417154"/>
                  </a:lnTo>
                  <a:lnTo>
                    <a:pt x="1144310" y="2463743"/>
                  </a:lnTo>
                  <a:lnTo>
                    <a:pt x="1125135" y="2510540"/>
                  </a:lnTo>
                  <a:lnTo>
                    <a:pt x="1106574" y="2557500"/>
                  </a:lnTo>
                  <a:lnTo>
                    <a:pt x="1088607" y="2604580"/>
                  </a:lnTo>
                  <a:lnTo>
                    <a:pt x="1088607" y="2610907"/>
                  </a:lnTo>
                  <a:lnTo>
                    <a:pt x="1086497" y="2615125"/>
                  </a:lnTo>
                  <a:lnTo>
                    <a:pt x="1086497" y="2621452"/>
                  </a:lnTo>
                  <a:lnTo>
                    <a:pt x="1112761" y="2578833"/>
                  </a:lnTo>
                  <a:lnTo>
                    <a:pt x="1141193" y="2537796"/>
                  </a:lnTo>
                  <a:lnTo>
                    <a:pt x="1172204" y="2498868"/>
                  </a:lnTo>
                  <a:lnTo>
                    <a:pt x="1206203" y="2462576"/>
                  </a:lnTo>
                  <a:lnTo>
                    <a:pt x="1243602" y="2429448"/>
                  </a:lnTo>
                  <a:lnTo>
                    <a:pt x="1284809" y="2400010"/>
                  </a:lnTo>
                  <a:lnTo>
                    <a:pt x="1330580" y="2373599"/>
                  </a:lnTo>
                  <a:lnTo>
                    <a:pt x="1377070" y="2353222"/>
                  </a:lnTo>
                  <a:lnTo>
                    <a:pt x="1424115" y="2338586"/>
                  </a:lnTo>
                  <a:lnTo>
                    <a:pt x="1471557" y="2329398"/>
                  </a:lnTo>
                  <a:lnTo>
                    <a:pt x="1519233" y="2325366"/>
                  </a:lnTo>
                  <a:lnTo>
                    <a:pt x="1566982" y="2326196"/>
                  </a:lnTo>
                  <a:lnTo>
                    <a:pt x="1614643" y="2331595"/>
                  </a:lnTo>
                  <a:lnTo>
                    <a:pt x="1662055" y="2341271"/>
                  </a:lnTo>
                  <a:lnTo>
                    <a:pt x="1709057" y="2354931"/>
                  </a:lnTo>
                  <a:lnTo>
                    <a:pt x="1755488" y="2372281"/>
                  </a:lnTo>
                  <a:lnTo>
                    <a:pt x="1801186" y="2393029"/>
                  </a:lnTo>
                  <a:lnTo>
                    <a:pt x="1845990" y="2416882"/>
                  </a:lnTo>
                  <a:lnTo>
                    <a:pt x="1805476" y="2398733"/>
                  </a:lnTo>
                  <a:lnTo>
                    <a:pt x="1760607" y="2387562"/>
                  </a:lnTo>
                  <a:lnTo>
                    <a:pt x="1712466" y="2382713"/>
                  </a:lnTo>
                  <a:lnTo>
                    <a:pt x="1662137" y="2383531"/>
                  </a:lnTo>
                  <a:lnTo>
                    <a:pt x="1610705" y="2389359"/>
                  </a:lnTo>
                  <a:lnTo>
                    <a:pt x="1559254" y="2399541"/>
                  </a:lnTo>
                  <a:lnTo>
                    <a:pt x="1508869" y="2413421"/>
                  </a:lnTo>
                  <a:lnTo>
                    <a:pt x="1460633" y="2430344"/>
                  </a:lnTo>
                  <a:lnTo>
                    <a:pt x="1415630" y="2449652"/>
                  </a:lnTo>
                  <a:lnTo>
                    <a:pt x="1374945" y="2470691"/>
                  </a:lnTo>
                  <a:lnTo>
                    <a:pt x="1339661" y="2492805"/>
                  </a:lnTo>
                  <a:lnTo>
                    <a:pt x="1298659" y="2523824"/>
                  </a:lnTo>
                  <a:lnTo>
                    <a:pt x="1259883" y="2557480"/>
                  </a:lnTo>
                  <a:lnTo>
                    <a:pt x="1223100" y="2593244"/>
                  </a:lnTo>
                  <a:lnTo>
                    <a:pt x="1188075" y="2630591"/>
                  </a:lnTo>
                  <a:lnTo>
                    <a:pt x="1154574" y="2668992"/>
                  </a:lnTo>
                  <a:lnTo>
                    <a:pt x="1110198" y="2722551"/>
                  </a:lnTo>
                  <a:lnTo>
                    <a:pt x="1065400" y="2771189"/>
                  </a:lnTo>
                  <a:lnTo>
                    <a:pt x="1056872" y="2820028"/>
                  </a:lnTo>
                  <a:lnTo>
                    <a:pt x="1047394" y="2868772"/>
                  </a:lnTo>
                  <a:lnTo>
                    <a:pt x="1036955" y="2917431"/>
                  </a:lnTo>
                  <a:lnTo>
                    <a:pt x="1025545" y="2966013"/>
                  </a:lnTo>
                  <a:lnTo>
                    <a:pt x="1013157" y="3014529"/>
                  </a:lnTo>
                  <a:lnTo>
                    <a:pt x="999779" y="3062988"/>
                  </a:lnTo>
                  <a:lnTo>
                    <a:pt x="985402" y="3111399"/>
                  </a:lnTo>
                  <a:lnTo>
                    <a:pt x="970018" y="3159772"/>
                  </a:lnTo>
                  <a:lnTo>
                    <a:pt x="953616" y="3208117"/>
                  </a:lnTo>
                  <a:lnTo>
                    <a:pt x="936187" y="3256443"/>
                  </a:lnTo>
                  <a:lnTo>
                    <a:pt x="917721" y="3304759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2750" y="7920760"/>
              <a:ext cx="1160780" cy="845819"/>
            </a:xfrm>
            <a:custGeom>
              <a:avLst/>
              <a:gdLst/>
              <a:ahLst/>
              <a:cxnLst/>
              <a:rect l="l" t="t" r="r" b="b"/>
              <a:pathLst>
                <a:path w="1160780" h="845820">
                  <a:moveTo>
                    <a:pt x="580168" y="845697"/>
                  </a:moveTo>
                  <a:lnTo>
                    <a:pt x="522094" y="844150"/>
                  </a:lnTo>
                  <a:lnTo>
                    <a:pt x="468193" y="839600"/>
                  </a:lnTo>
                  <a:lnTo>
                    <a:pt x="418028" y="832109"/>
                  </a:lnTo>
                  <a:lnTo>
                    <a:pt x="371557" y="821774"/>
                  </a:lnTo>
                  <a:lnTo>
                    <a:pt x="328641" y="808681"/>
                  </a:lnTo>
                  <a:lnTo>
                    <a:pt x="289139" y="792918"/>
                  </a:lnTo>
                  <a:lnTo>
                    <a:pt x="252911" y="774573"/>
                  </a:lnTo>
                  <a:lnTo>
                    <a:pt x="219817" y="753733"/>
                  </a:lnTo>
                  <a:lnTo>
                    <a:pt x="162470" y="704917"/>
                  </a:lnTo>
                  <a:lnTo>
                    <a:pt x="115975" y="647170"/>
                  </a:lnTo>
                  <a:lnTo>
                    <a:pt x="79212" y="581192"/>
                  </a:lnTo>
                  <a:lnTo>
                    <a:pt x="64130" y="545335"/>
                  </a:lnTo>
                  <a:lnTo>
                    <a:pt x="51060" y="507682"/>
                  </a:lnTo>
                  <a:lnTo>
                    <a:pt x="39861" y="468321"/>
                  </a:lnTo>
                  <a:lnTo>
                    <a:pt x="30395" y="427340"/>
                  </a:lnTo>
                  <a:lnTo>
                    <a:pt x="22520" y="384825"/>
                  </a:lnTo>
                  <a:lnTo>
                    <a:pt x="16097" y="340864"/>
                  </a:lnTo>
                  <a:lnTo>
                    <a:pt x="10985" y="295545"/>
                  </a:lnTo>
                  <a:lnTo>
                    <a:pt x="7044" y="248955"/>
                  </a:lnTo>
                  <a:lnTo>
                    <a:pt x="4134" y="201181"/>
                  </a:lnTo>
                  <a:lnTo>
                    <a:pt x="2101" y="151756"/>
                  </a:lnTo>
                  <a:lnTo>
                    <a:pt x="841" y="102031"/>
                  </a:lnTo>
                  <a:lnTo>
                    <a:pt x="187" y="51416"/>
                  </a:lnTo>
                  <a:lnTo>
                    <a:pt x="0" y="0"/>
                  </a:lnTo>
                  <a:lnTo>
                    <a:pt x="1160336" y="0"/>
                  </a:lnTo>
                  <a:lnTo>
                    <a:pt x="1160145" y="51633"/>
                  </a:lnTo>
                  <a:lnTo>
                    <a:pt x="1159479" y="102433"/>
                  </a:lnTo>
                  <a:lnTo>
                    <a:pt x="1158198" y="152311"/>
                  </a:lnTo>
                  <a:lnTo>
                    <a:pt x="1156202" y="200501"/>
                  </a:lnTo>
                  <a:lnTo>
                    <a:pt x="1153292" y="248177"/>
                  </a:lnTo>
                  <a:lnTo>
                    <a:pt x="1149351" y="294694"/>
                  </a:lnTo>
                  <a:lnTo>
                    <a:pt x="1144239" y="339964"/>
                  </a:lnTo>
                  <a:lnTo>
                    <a:pt x="1137816" y="383897"/>
                  </a:lnTo>
                  <a:lnTo>
                    <a:pt x="1129941" y="426402"/>
                  </a:lnTo>
                  <a:lnTo>
                    <a:pt x="1120475" y="467392"/>
                  </a:lnTo>
                  <a:lnTo>
                    <a:pt x="1109276" y="506777"/>
                  </a:lnTo>
                  <a:lnTo>
                    <a:pt x="1096206" y="544467"/>
                  </a:lnTo>
                  <a:lnTo>
                    <a:pt x="1081123" y="580373"/>
                  </a:lnTo>
                  <a:lnTo>
                    <a:pt x="1063888" y="614406"/>
                  </a:lnTo>
                  <a:lnTo>
                    <a:pt x="1022400" y="676494"/>
                  </a:lnTo>
                  <a:lnTo>
                    <a:pt x="970619" y="730016"/>
                  </a:lnTo>
                  <a:lnTo>
                    <a:pt x="907425" y="774258"/>
                  </a:lnTo>
                  <a:lnTo>
                    <a:pt x="871197" y="792675"/>
                  </a:lnTo>
                  <a:lnTo>
                    <a:pt x="831695" y="808504"/>
                  </a:lnTo>
                  <a:lnTo>
                    <a:pt x="788779" y="821655"/>
                  </a:lnTo>
                  <a:lnTo>
                    <a:pt x="742308" y="832040"/>
                  </a:lnTo>
                  <a:lnTo>
                    <a:pt x="692143" y="839568"/>
                  </a:lnTo>
                  <a:lnTo>
                    <a:pt x="638143" y="844150"/>
                  </a:lnTo>
                  <a:lnTo>
                    <a:pt x="580168" y="845697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22792" y="9435724"/>
            <a:ext cx="187650" cy="18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8719" y="9435724"/>
            <a:ext cx="187650" cy="18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4647" y="9435724"/>
            <a:ext cx="187650" cy="18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3944" y="2373707"/>
            <a:ext cx="4649527" cy="2647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sz="8000" spc="26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Arial"/>
              </a:rPr>
              <a:t>Latar  Belakang</a:t>
            </a:r>
          </a:p>
        </p:txBody>
      </p:sp>
      <p:sp>
        <p:nvSpPr>
          <p:cNvPr id="11" name="object 11"/>
          <p:cNvSpPr/>
          <p:nvPr/>
        </p:nvSpPr>
        <p:spPr>
          <a:xfrm>
            <a:off x="6061344" y="1149162"/>
            <a:ext cx="4637405" cy="5663565"/>
          </a:xfrm>
          <a:custGeom>
            <a:avLst/>
            <a:gdLst/>
            <a:ahLst/>
            <a:cxnLst/>
            <a:rect l="l" t="t" r="r" b="b"/>
            <a:pathLst>
              <a:path w="4637405" h="5663565">
                <a:moveTo>
                  <a:pt x="4478770" y="5663328"/>
                </a:moveTo>
                <a:lnTo>
                  <a:pt x="155821" y="5663328"/>
                </a:lnTo>
                <a:lnTo>
                  <a:pt x="0" y="5507488"/>
                </a:lnTo>
                <a:lnTo>
                  <a:pt x="0" y="162616"/>
                </a:lnTo>
                <a:lnTo>
                  <a:pt x="160337" y="0"/>
                </a:lnTo>
                <a:lnTo>
                  <a:pt x="4478770" y="0"/>
                </a:lnTo>
                <a:lnTo>
                  <a:pt x="4495707" y="16939"/>
                </a:lnTo>
                <a:lnTo>
                  <a:pt x="167112" y="16939"/>
                </a:lnTo>
                <a:lnTo>
                  <a:pt x="16937" y="169391"/>
                </a:lnTo>
                <a:lnTo>
                  <a:pt x="16937" y="5500712"/>
                </a:lnTo>
                <a:lnTo>
                  <a:pt x="162596" y="5646389"/>
                </a:lnTo>
                <a:lnTo>
                  <a:pt x="4495953" y="5646389"/>
                </a:lnTo>
                <a:lnTo>
                  <a:pt x="4478770" y="5663328"/>
                </a:lnTo>
                <a:close/>
              </a:path>
              <a:path w="4637405" h="5663565">
                <a:moveTo>
                  <a:pt x="4495953" y="5646389"/>
                </a:moveTo>
                <a:lnTo>
                  <a:pt x="4471995" y="5646389"/>
                </a:lnTo>
                <a:lnTo>
                  <a:pt x="4619913" y="5500712"/>
                </a:lnTo>
                <a:lnTo>
                  <a:pt x="4619913" y="164874"/>
                </a:lnTo>
                <a:lnTo>
                  <a:pt x="4471995" y="16939"/>
                </a:lnTo>
                <a:lnTo>
                  <a:pt x="4495707" y="16939"/>
                </a:lnTo>
                <a:lnTo>
                  <a:pt x="4636850" y="158098"/>
                </a:lnTo>
                <a:lnTo>
                  <a:pt x="4636850" y="5507488"/>
                </a:lnTo>
                <a:lnTo>
                  <a:pt x="4495953" y="5646389"/>
                </a:lnTo>
                <a:close/>
              </a:path>
              <a:path w="4637405" h="5663565">
                <a:moveTo>
                  <a:pt x="4414409" y="5592184"/>
                </a:moveTo>
                <a:lnTo>
                  <a:pt x="219053" y="5592184"/>
                </a:lnTo>
                <a:lnTo>
                  <a:pt x="70006" y="5440860"/>
                </a:lnTo>
                <a:lnTo>
                  <a:pt x="70006" y="229243"/>
                </a:lnTo>
                <a:lnTo>
                  <a:pt x="224699" y="70015"/>
                </a:lnTo>
                <a:lnTo>
                  <a:pt x="4414409" y="70015"/>
                </a:lnTo>
                <a:lnTo>
                  <a:pt x="4432080" y="88083"/>
                </a:lnTo>
                <a:lnTo>
                  <a:pt x="231473" y="88083"/>
                </a:lnTo>
                <a:lnTo>
                  <a:pt x="88072" y="236019"/>
                </a:lnTo>
                <a:lnTo>
                  <a:pt x="88072" y="5434085"/>
                </a:lnTo>
                <a:lnTo>
                  <a:pt x="226957" y="5576374"/>
                </a:lnTo>
                <a:lnTo>
                  <a:pt x="4430217" y="5576374"/>
                </a:lnTo>
                <a:lnTo>
                  <a:pt x="4414409" y="5592184"/>
                </a:lnTo>
                <a:close/>
              </a:path>
              <a:path w="4637405" h="5663565">
                <a:moveTo>
                  <a:pt x="4430217" y="5576374"/>
                </a:moveTo>
                <a:lnTo>
                  <a:pt x="4406505" y="5576374"/>
                </a:lnTo>
                <a:lnTo>
                  <a:pt x="4548777" y="5434085"/>
                </a:lnTo>
                <a:lnTo>
                  <a:pt x="4548777" y="376049"/>
                </a:lnTo>
                <a:lnTo>
                  <a:pt x="4549906" y="376049"/>
                </a:lnTo>
                <a:lnTo>
                  <a:pt x="4549906" y="232631"/>
                </a:lnTo>
                <a:lnTo>
                  <a:pt x="4407634" y="88083"/>
                </a:lnTo>
                <a:lnTo>
                  <a:pt x="4432080" y="88083"/>
                </a:lnTo>
                <a:lnTo>
                  <a:pt x="4565714" y="224726"/>
                </a:lnTo>
                <a:lnTo>
                  <a:pt x="4565714" y="5440860"/>
                </a:lnTo>
                <a:lnTo>
                  <a:pt x="4430217" y="55763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216" y="1473384"/>
            <a:ext cx="292925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spc="80" dirty="0">
                <a:solidFill>
                  <a:srgbClr val="F0F1F5"/>
                </a:solidFill>
                <a:latin typeface="Arial"/>
                <a:cs typeface="Arial"/>
              </a:rPr>
              <a:t>Pen</a:t>
            </a:r>
            <a:r>
              <a:rPr sz="4100" spc="80" dirty="0">
                <a:solidFill>
                  <a:srgbClr val="F0F1F5"/>
                </a:solidFill>
                <a:latin typeface="Trebuchet MS"/>
                <a:cs typeface="Trebuchet MS"/>
              </a:rPr>
              <a:t>y</a:t>
            </a:r>
            <a:r>
              <a:rPr sz="4250" spc="80" dirty="0">
                <a:solidFill>
                  <a:srgbClr val="F0F1F5"/>
                </a:solidFill>
                <a:latin typeface="Arial"/>
                <a:cs typeface="Arial"/>
              </a:rPr>
              <a:t>e</a:t>
            </a:r>
            <a:r>
              <a:rPr sz="4100" spc="80" dirty="0">
                <a:solidFill>
                  <a:srgbClr val="F0F1F5"/>
                </a:solidFill>
                <a:latin typeface="Trebuchet MS"/>
                <a:cs typeface="Trebuchet MS"/>
              </a:rPr>
              <a:t>w</a:t>
            </a:r>
            <a:r>
              <a:rPr sz="4250" spc="80" dirty="0">
                <a:solidFill>
                  <a:srgbClr val="F0F1F5"/>
                </a:solidFill>
                <a:latin typeface="Arial"/>
                <a:cs typeface="Arial"/>
              </a:rPr>
              <a:t>aan</a:t>
            </a:r>
            <a:endParaRPr sz="4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183" y="2168709"/>
            <a:ext cx="289560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spc="185" dirty="0">
                <a:solidFill>
                  <a:srgbClr val="F0F1F5"/>
                </a:solidFill>
                <a:latin typeface="Arial"/>
                <a:cs typeface="Arial"/>
              </a:rPr>
              <a:t>T</a:t>
            </a:r>
            <a:r>
              <a:rPr sz="4100" spc="185" dirty="0">
                <a:solidFill>
                  <a:srgbClr val="F0F1F5"/>
                </a:solidFill>
                <a:latin typeface="Trebuchet MS"/>
                <a:cs typeface="Trebuchet MS"/>
              </a:rPr>
              <a:t>r</a:t>
            </a:r>
            <a:r>
              <a:rPr sz="4250" spc="185" dirty="0">
                <a:solidFill>
                  <a:srgbClr val="F0F1F5"/>
                </a:solidFill>
                <a:latin typeface="Arial"/>
                <a:cs typeface="Arial"/>
              </a:rPr>
              <a:t>adi</a:t>
            </a:r>
            <a:r>
              <a:rPr sz="4100" spc="185" dirty="0">
                <a:solidFill>
                  <a:srgbClr val="F0F1F5"/>
                </a:solidFill>
                <a:latin typeface="Trebuchet MS"/>
                <a:cs typeface="Trebuchet MS"/>
              </a:rPr>
              <a:t>s</a:t>
            </a:r>
            <a:r>
              <a:rPr sz="4250" spc="185" dirty="0">
                <a:solidFill>
                  <a:srgbClr val="F0F1F5"/>
                </a:solidFill>
                <a:latin typeface="Arial"/>
                <a:cs typeface="Arial"/>
              </a:rPr>
              <a:t>ional</a:t>
            </a:r>
            <a:endParaRPr sz="4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24149" y="3562413"/>
            <a:ext cx="83185" cy="1889125"/>
            <a:chOff x="6724149" y="3562413"/>
            <a:chExt cx="83185" cy="1889125"/>
          </a:xfrm>
        </p:grpSpPr>
        <p:sp>
          <p:nvSpPr>
            <p:cNvPr id="15" name="object 15"/>
            <p:cNvSpPr/>
            <p:nvPr/>
          </p:nvSpPr>
          <p:spPr>
            <a:xfrm>
              <a:off x="6724149" y="3562413"/>
              <a:ext cx="83142" cy="83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24149" y="4465099"/>
              <a:ext cx="83142" cy="83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4149" y="5367784"/>
              <a:ext cx="83142" cy="83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10396" y="3281769"/>
            <a:ext cx="3172460" cy="273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0" algn="just">
              <a:lnSpc>
                <a:spcPct val="116100"/>
              </a:lnSpc>
              <a:spcBef>
                <a:spcPts val="100"/>
              </a:spcBef>
            </a:pPr>
            <a:r>
              <a:rPr sz="2550" spc="20" dirty="0">
                <a:solidFill>
                  <a:srgbClr val="F0F1F5"/>
                </a:solidFill>
                <a:latin typeface="Arial"/>
                <a:cs typeface="Arial"/>
              </a:rPr>
              <a:t>Memiliki </a:t>
            </a:r>
            <a:r>
              <a:rPr sz="2550" spc="-35" dirty="0">
                <a:solidFill>
                  <a:srgbClr val="F0F1F5"/>
                </a:solidFill>
                <a:latin typeface="Arial"/>
                <a:cs typeface="Arial"/>
              </a:rPr>
              <a:t>pasar</a:t>
            </a:r>
            <a:r>
              <a:rPr sz="2550" spc="-335" dirty="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0F1F5"/>
                </a:solidFill>
                <a:latin typeface="Arial"/>
                <a:cs typeface="Arial"/>
              </a:rPr>
              <a:t>yang  </a:t>
            </a:r>
            <a:r>
              <a:rPr sz="2550" spc="20" dirty="0">
                <a:solidFill>
                  <a:srgbClr val="F0F1F5"/>
                </a:solidFill>
                <a:latin typeface="Arial"/>
                <a:cs typeface="Arial"/>
              </a:rPr>
              <a:t>terbatas</a:t>
            </a:r>
            <a:endParaRPr sz="255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</a:pPr>
            <a:r>
              <a:rPr sz="2550" spc="-20" dirty="0">
                <a:solidFill>
                  <a:srgbClr val="F0F1F5"/>
                </a:solidFill>
                <a:latin typeface="Arial"/>
                <a:cs typeface="Arial"/>
              </a:rPr>
              <a:t>Tidak </a:t>
            </a:r>
            <a:r>
              <a:rPr sz="2550" spc="15" dirty="0">
                <a:solidFill>
                  <a:srgbClr val="F0F1F5"/>
                </a:solidFill>
                <a:latin typeface="Arial"/>
                <a:cs typeface="Arial"/>
              </a:rPr>
              <a:t>fleksibel </a:t>
            </a:r>
            <a:r>
              <a:rPr sz="2550" spc="-20" dirty="0">
                <a:solidFill>
                  <a:srgbClr val="F0F1F5"/>
                </a:solidFill>
                <a:latin typeface="Arial"/>
                <a:cs typeface="Arial"/>
              </a:rPr>
              <a:t>dalam  </a:t>
            </a:r>
            <a:r>
              <a:rPr sz="2550" spc="-5" dirty="0">
                <a:solidFill>
                  <a:srgbClr val="F0F1F5"/>
                </a:solidFill>
                <a:latin typeface="Arial"/>
                <a:cs typeface="Arial"/>
              </a:rPr>
              <a:t>hal </a:t>
            </a:r>
            <a:r>
              <a:rPr sz="2550" spc="15" dirty="0">
                <a:solidFill>
                  <a:srgbClr val="F0F1F5"/>
                </a:solidFill>
                <a:latin typeface="Arial"/>
                <a:cs typeface="Arial"/>
              </a:rPr>
              <a:t>waktu </a:t>
            </a:r>
            <a:r>
              <a:rPr sz="2550" spc="-30" dirty="0">
                <a:solidFill>
                  <a:srgbClr val="F0F1F5"/>
                </a:solidFill>
                <a:latin typeface="Arial"/>
                <a:cs typeface="Arial"/>
              </a:rPr>
              <a:t>dan </a:t>
            </a:r>
            <a:r>
              <a:rPr sz="2550" spc="50" dirty="0">
                <a:solidFill>
                  <a:srgbClr val="F0F1F5"/>
                </a:solidFill>
                <a:latin typeface="Arial"/>
                <a:cs typeface="Arial"/>
              </a:rPr>
              <a:t>tempat  </a:t>
            </a:r>
            <a:r>
              <a:rPr sz="2550" spc="-5" dirty="0">
                <a:solidFill>
                  <a:srgbClr val="F0F1F5"/>
                </a:solidFill>
                <a:latin typeface="Arial"/>
                <a:cs typeface="Arial"/>
              </a:rPr>
              <a:t>Pengaturan</a:t>
            </a:r>
            <a:r>
              <a:rPr sz="2550" spc="-165" dirty="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F0F1F5"/>
                </a:solidFill>
                <a:latin typeface="Arial"/>
                <a:cs typeface="Arial"/>
              </a:rPr>
              <a:t>keuangan  </a:t>
            </a:r>
            <a:r>
              <a:rPr sz="2550" spc="20" dirty="0">
                <a:solidFill>
                  <a:srgbClr val="F0F1F5"/>
                </a:solidFill>
                <a:latin typeface="Arial"/>
                <a:cs typeface="Arial"/>
              </a:rPr>
              <a:t>lebih</a:t>
            </a:r>
            <a:r>
              <a:rPr sz="2550" spc="-130" dirty="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F0F1F5"/>
                </a:solidFill>
                <a:latin typeface="Arial"/>
                <a:cs typeface="Arial"/>
              </a:rPr>
              <a:t>rumit</a:t>
            </a:r>
            <a:endParaRPr sz="2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6621" y="1149162"/>
            <a:ext cx="4637405" cy="5663565"/>
          </a:xfrm>
          <a:custGeom>
            <a:avLst/>
            <a:gdLst/>
            <a:ahLst/>
            <a:cxnLst/>
            <a:rect l="l" t="t" r="r" b="b"/>
            <a:pathLst>
              <a:path w="4637405" h="5663565">
                <a:moveTo>
                  <a:pt x="4478770" y="5663328"/>
                </a:moveTo>
                <a:lnTo>
                  <a:pt x="155821" y="5663328"/>
                </a:lnTo>
                <a:lnTo>
                  <a:pt x="0" y="5507488"/>
                </a:lnTo>
                <a:lnTo>
                  <a:pt x="0" y="162616"/>
                </a:lnTo>
                <a:lnTo>
                  <a:pt x="160337" y="0"/>
                </a:lnTo>
                <a:lnTo>
                  <a:pt x="4478770" y="0"/>
                </a:lnTo>
                <a:lnTo>
                  <a:pt x="4495707" y="16939"/>
                </a:lnTo>
                <a:lnTo>
                  <a:pt x="167112" y="16939"/>
                </a:lnTo>
                <a:lnTo>
                  <a:pt x="16937" y="169391"/>
                </a:lnTo>
                <a:lnTo>
                  <a:pt x="16937" y="5500712"/>
                </a:lnTo>
                <a:lnTo>
                  <a:pt x="162596" y="5646389"/>
                </a:lnTo>
                <a:lnTo>
                  <a:pt x="4495953" y="5646389"/>
                </a:lnTo>
                <a:lnTo>
                  <a:pt x="4478770" y="5663328"/>
                </a:lnTo>
                <a:close/>
              </a:path>
              <a:path w="4637405" h="5663565">
                <a:moveTo>
                  <a:pt x="4495953" y="5646389"/>
                </a:moveTo>
                <a:lnTo>
                  <a:pt x="4471995" y="5646389"/>
                </a:lnTo>
                <a:lnTo>
                  <a:pt x="4619913" y="5500712"/>
                </a:lnTo>
                <a:lnTo>
                  <a:pt x="4619913" y="164874"/>
                </a:lnTo>
                <a:lnTo>
                  <a:pt x="4471995" y="16939"/>
                </a:lnTo>
                <a:lnTo>
                  <a:pt x="4495707" y="16939"/>
                </a:lnTo>
                <a:lnTo>
                  <a:pt x="4636850" y="158098"/>
                </a:lnTo>
                <a:lnTo>
                  <a:pt x="4636850" y="5507488"/>
                </a:lnTo>
                <a:lnTo>
                  <a:pt x="4495953" y="5646389"/>
                </a:lnTo>
                <a:close/>
              </a:path>
              <a:path w="4637405" h="5663565">
                <a:moveTo>
                  <a:pt x="4414409" y="5592184"/>
                </a:moveTo>
                <a:lnTo>
                  <a:pt x="219053" y="5592184"/>
                </a:lnTo>
                <a:lnTo>
                  <a:pt x="70006" y="5440860"/>
                </a:lnTo>
                <a:lnTo>
                  <a:pt x="70006" y="229243"/>
                </a:lnTo>
                <a:lnTo>
                  <a:pt x="224699" y="70015"/>
                </a:lnTo>
                <a:lnTo>
                  <a:pt x="4414409" y="70015"/>
                </a:lnTo>
                <a:lnTo>
                  <a:pt x="4432080" y="88083"/>
                </a:lnTo>
                <a:lnTo>
                  <a:pt x="231473" y="88083"/>
                </a:lnTo>
                <a:lnTo>
                  <a:pt x="88072" y="236019"/>
                </a:lnTo>
                <a:lnTo>
                  <a:pt x="88072" y="5434085"/>
                </a:lnTo>
                <a:lnTo>
                  <a:pt x="226957" y="5576374"/>
                </a:lnTo>
                <a:lnTo>
                  <a:pt x="4430217" y="5576374"/>
                </a:lnTo>
                <a:lnTo>
                  <a:pt x="4414409" y="5592184"/>
                </a:lnTo>
                <a:close/>
              </a:path>
              <a:path w="4637405" h="5663565">
                <a:moveTo>
                  <a:pt x="4430217" y="5576374"/>
                </a:moveTo>
                <a:lnTo>
                  <a:pt x="4406505" y="5576374"/>
                </a:lnTo>
                <a:lnTo>
                  <a:pt x="4548777" y="5434085"/>
                </a:lnTo>
                <a:lnTo>
                  <a:pt x="4548777" y="376049"/>
                </a:lnTo>
                <a:lnTo>
                  <a:pt x="4549906" y="376049"/>
                </a:lnTo>
                <a:lnTo>
                  <a:pt x="4549906" y="232631"/>
                </a:lnTo>
                <a:lnTo>
                  <a:pt x="4407634" y="88083"/>
                </a:lnTo>
                <a:lnTo>
                  <a:pt x="4432080" y="88083"/>
                </a:lnTo>
                <a:lnTo>
                  <a:pt x="4565714" y="224726"/>
                </a:lnTo>
                <a:lnTo>
                  <a:pt x="4565714" y="5440860"/>
                </a:lnTo>
                <a:lnTo>
                  <a:pt x="4430217" y="55763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760853" y="2247194"/>
            <a:ext cx="12763381" cy="764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10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SEHINGGA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24753" y="3392541"/>
            <a:ext cx="40411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dibuat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Sistem 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Penyewaan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untuk 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mengatasi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permasalahan 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ada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26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penyewaan 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tradisional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822" y="2241693"/>
            <a:ext cx="3790949" cy="651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6638" y="9046507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5" h="685165">
                <a:moveTo>
                  <a:pt x="2754518" y="684623"/>
                </a:moveTo>
                <a:lnTo>
                  <a:pt x="128821" y="684623"/>
                </a:lnTo>
                <a:lnTo>
                  <a:pt x="78747" y="674461"/>
                </a:lnTo>
                <a:lnTo>
                  <a:pt x="37792" y="646771"/>
                </a:lnTo>
                <a:lnTo>
                  <a:pt x="1014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6" y="78871"/>
                </a:lnTo>
                <a:lnTo>
                  <a:pt x="37792" y="37851"/>
                </a:lnTo>
                <a:lnTo>
                  <a:pt x="78747" y="10162"/>
                </a:lnTo>
                <a:lnTo>
                  <a:pt x="128821" y="0"/>
                </a:lnTo>
                <a:lnTo>
                  <a:pt x="2754518" y="0"/>
                </a:lnTo>
                <a:lnTo>
                  <a:pt x="2804593" y="10162"/>
                </a:lnTo>
                <a:lnTo>
                  <a:pt x="2845548" y="37851"/>
                </a:lnTo>
                <a:lnTo>
                  <a:pt x="2873193" y="78871"/>
                </a:lnTo>
                <a:lnTo>
                  <a:pt x="2883340" y="129025"/>
                </a:lnTo>
                <a:lnTo>
                  <a:pt x="2883340" y="555598"/>
                </a:lnTo>
                <a:lnTo>
                  <a:pt x="2873193" y="605751"/>
                </a:lnTo>
                <a:lnTo>
                  <a:pt x="2845548" y="646771"/>
                </a:lnTo>
                <a:lnTo>
                  <a:pt x="2804593" y="674461"/>
                </a:lnTo>
                <a:lnTo>
                  <a:pt x="275451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3181" y="9180889"/>
            <a:ext cx="196913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35" dirty="0">
                <a:solidFill>
                  <a:srgbClr val="FFFFFF"/>
                </a:solidFill>
                <a:latin typeface="Noto Sans"/>
                <a:cs typeface="Noto Sans"/>
              </a:rPr>
              <a:t>Landing</a:t>
            </a:r>
            <a:r>
              <a:rPr sz="2450" spc="-6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Noto Sans"/>
                <a:cs typeface="Noto Sans"/>
              </a:rPr>
              <a:t>Page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3452" y="2241693"/>
            <a:ext cx="3667109" cy="651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3900" y="8916668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2754518" y="684623"/>
                </a:moveTo>
                <a:lnTo>
                  <a:pt x="128821" y="684623"/>
                </a:lnTo>
                <a:lnTo>
                  <a:pt x="78747" y="674461"/>
                </a:lnTo>
                <a:lnTo>
                  <a:pt x="37792" y="646771"/>
                </a:lnTo>
                <a:lnTo>
                  <a:pt x="1014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6" y="78871"/>
                </a:lnTo>
                <a:lnTo>
                  <a:pt x="37792" y="37851"/>
                </a:lnTo>
                <a:lnTo>
                  <a:pt x="78747" y="10162"/>
                </a:lnTo>
                <a:lnTo>
                  <a:pt x="128821" y="0"/>
                </a:lnTo>
                <a:lnTo>
                  <a:pt x="2754518" y="0"/>
                </a:lnTo>
                <a:lnTo>
                  <a:pt x="2804593" y="10162"/>
                </a:lnTo>
                <a:lnTo>
                  <a:pt x="2845548" y="37851"/>
                </a:lnTo>
                <a:lnTo>
                  <a:pt x="2873193" y="78871"/>
                </a:lnTo>
                <a:lnTo>
                  <a:pt x="2883340" y="129025"/>
                </a:lnTo>
                <a:lnTo>
                  <a:pt x="2883340" y="555598"/>
                </a:lnTo>
                <a:lnTo>
                  <a:pt x="2873193" y="605751"/>
                </a:lnTo>
                <a:lnTo>
                  <a:pt x="2845548" y="646771"/>
                </a:lnTo>
                <a:lnTo>
                  <a:pt x="2804593" y="674461"/>
                </a:lnTo>
                <a:lnTo>
                  <a:pt x="275451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7155" y="9051043"/>
            <a:ext cx="81534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40" dirty="0">
                <a:solidFill>
                  <a:srgbClr val="FFFFFF"/>
                </a:solidFill>
                <a:latin typeface="Noto Sans"/>
                <a:cs typeface="Noto Sans"/>
              </a:rPr>
              <a:t>Login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6043" y="2241693"/>
            <a:ext cx="3667139" cy="651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8122" y="649697"/>
            <a:ext cx="7916545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540" dirty="0" err="1">
                <a:latin typeface="Trebuchet MS" panose="020B0603020202020204" pitchFamily="34" charset="0"/>
              </a:rPr>
              <a:t>Desain</a:t>
            </a:r>
            <a:r>
              <a:rPr sz="8000" spc="540" dirty="0">
                <a:latin typeface="Trebuchet MS" panose="020B0603020202020204" pitchFamily="34" charset="0"/>
              </a:rPr>
              <a:t> Website</a:t>
            </a:r>
          </a:p>
        </p:txBody>
      </p:sp>
      <p:sp>
        <p:nvSpPr>
          <p:cNvPr id="10" name="object 10"/>
          <p:cNvSpPr/>
          <p:nvPr/>
        </p:nvSpPr>
        <p:spPr>
          <a:xfrm>
            <a:off x="11436489" y="8916668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2754518" y="684623"/>
                </a:moveTo>
                <a:lnTo>
                  <a:pt x="128821" y="684623"/>
                </a:lnTo>
                <a:lnTo>
                  <a:pt x="78747" y="674461"/>
                </a:lnTo>
                <a:lnTo>
                  <a:pt x="37792" y="646771"/>
                </a:lnTo>
                <a:lnTo>
                  <a:pt x="1014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6" y="78871"/>
                </a:lnTo>
                <a:lnTo>
                  <a:pt x="37792" y="37851"/>
                </a:lnTo>
                <a:lnTo>
                  <a:pt x="78747" y="10162"/>
                </a:lnTo>
                <a:lnTo>
                  <a:pt x="128821" y="0"/>
                </a:lnTo>
                <a:lnTo>
                  <a:pt x="2754518" y="0"/>
                </a:lnTo>
                <a:lnTo>
                  <a:pt x="2804593" y="10162"/>
                </a:lnTo>
                <a:lnTo>
                  <a:pt x="2845548" y="37851"/>
                </a:lnTo>
                <a:lnTo>
                  <a:pt x="2873193" y="78871"/>
                </a:lnTo>
                <a:lnTo>
                  <a:pt x="2883340" y="129025"/>
                </a:lnTo>
                <a:lnTo>
                  <a:pt x="2883340" y="555598"/>
                </a:lnTo>
                <a:lnTo>
                  <a:pt x="2873193" y="605751"/>
                </a:lnTo>
                <a:lnTo>
                  <a:pt x="2845548" y="646771"/>
                </a:lnTo>
                <a:lnTo>
                  <a:pt x="2804593" y="674461"/>
                </a:lnTo>
                <a:lnTo>
                  <a:pt x="275451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68216" y="9051043"/>
            <a:ext cx="101854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35" dirty="0">
                <a:solidFill>
                  <a:srgbClr val="FFFFFF"/>
                </a:solidFill>
                <a:latin typeface="Noto Sans"/>
                <a:cs typeface="Noto Sans"/>
              </a:rPr>
              <a:t>Signup</a:t>
            </a:r>
            <a:endParaRPr sz="24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58" y="8916672"/>
            <a:ext cx="3917315" cy="685165"/>
          </a:xfrm>
          <a:custGeom>
            <a:avLst/>
            <a:gdLst/>
            <a:ahLst/>
            <a:cxnLst/>
            <a:rect l="l" t="t" r="r" b="b"/>
            <a:pathLst>
              <a:path w="3917315" h="685165">
                <a:moveTo>
                  <a:pt x="3788346" y="684623"/>
                </a:moveTo>
                <a:lnTo>
                  <a:pt x="128695" y="684623"/>
                </a:lnTo>
                <a:lnTo>
                  <a:pt x="78670" y="674461"/>
                </a:lnTo>
                <a:lnTo>
                  <a:pt x="37755" y="646771"/>
                </a:lnTo>
                <a:lnTo>
                  <a:pt x="1013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36" y="78871"/>
                </a:lnTo>
                <a:lnTo>
                  <a:pt x="37755" y="37851"/>
                </a:lnTo>
                <a:lnTo>
                  <a:pt x="78670" y="10162"/>
                </a:lnTo>
                <a:lnTo>
                  <a:pt x="128695" y="0"/>
                </a:lnTo>
                <a:lnTo>
                  <a:pt x="3788346" y="0"/>
                </a:lnTo>
                <a:lnTo>
                  <a:pt x="3838372" y="10162"/>
                </a:lnTo>
                <a:lnTo>
                  <a:pt x="3879287" y="37851"/>
                </a:lnTo>
                <a:lnTo>
                  <a:pt x="3906905" y="78871"/>
                </a:lnTo>
                <a:lnTo>
                  <a:pt x="3917042" y="129025"/>
                </a:lnTo>
                <a:lnTo>
                  <a:pt x="3917042" y="555598"/>
                </a:lnTo>
                <a:lnTo>
                  <a:pt x="3906905" y="605751"/>
                </a:lnTo>
                <a:lnTo>
                  <a:pt x="3879287" y="646771"/>
                </a:lnTo>
                <a:lnTo>
                  <a:pt x="3838372" y="674461"/>
                </a:lnTo>
                <a:lnTo>
                  <a:pt x="3788346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7021" y="9051043"/>
            <a:ext cx="26073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Daftar</a:t>
            </a:r>
            <a:r>
              <a:rPr sz="2450" spc="-3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Kendaraan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3133" y="8916672"/>
            <a:ext cx="3876675" cy="685165"/>
          </a:xfrm>
          <a:custGeom>
            <a:avLst/>
            <a:gdLst/>
            <a:ahLst/>
            <a:cxnLst/>
            <a:rect l="l" t="t" r="r" b="b"/>
            <a:pathLst>
              <a:path w="3876675" h="685165">
                <a:moveTo>
                  <a:pt x="3747478" y="684623"/>
                </a:moveTo>
                <a:lnTo>
                  <a:pt x="128765" y="684623"/>
                </a:lnTo>
                <a:lnTo>
                  <a:pt x="78712" y="674461"/>
                </a:lnTo>
                <a:lnTo>
                  <a:pt x="37775" y="646771"/>
                </a:lnTo>
                <a:lnTo>
                  <a:pt x="10141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1" y="78871"/>
                </a:lnTo>
                <a:lnTo>
                  <a:pt x="37775" y="37851"/>
                </a:lnTo>
                <a:lnTo>
                  <a:pt x="78712" y="10162"/>
                </a:lnTo>
                <a:lnTo>
                  <a:pt x="128765" y="0"/>
                </a:lnTo>
                <a:lnTo>
                  <a:pt x="3747478" y="0"/>
                </a:lnTo>
                <a:lnTo>
                  <a:pt x="3797530" y="10162"/>
                </a:lnTo>
                <a:lnTo>
                  <a:pt x="3838468" y="37851"/>
                </a:lnTo>
                <a:lnTo>
                  <a:pt x="3866101" y="78871"/>
                </a:lnTo>
                <a:lnTo>
                  <a:pt x="3876243" y="129025"/>
                </a:lnTo>
                <a:lnTo>
                  <a:pt x="3876243" y="555598"/>
                </a:lnTo>
                <a:lnTo>
                  <a:pt x="3866101" y="605751"/>
                </a:lnTo>
                <a:lnTo>
                  <a:pt x="3838468" y="646771"/>
                </a:lnTo>
                <a:lnTo>
                  <a:pt x="3797530" y="674461"/>
                </a:lnTo>
                <a:lnTo>
                  <a:pt x="374747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6746" y="9051043"/>
            <a:ext cx="330898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Transaksi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Peminjaman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6489" y="8916672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2754518" y="684623"/>
                </a:moveTo>
                <a:lnTo>
                  <a:pt x="128821" y="684623"/>
                </a:lnTo>
                <a:lnTo>
                  <a:pt x="78747" y="674461"/>
                </a:lnTo>
                <a:lnTo>
                  <a:pt x="37792" y="646771"/>
                </a:lnTo>
                <a:lnTo>
                  <a:pt x="1014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6" y="78871"/>
                </a:lnTo>
                <a:lnTo>
                  <a:pt x="37792" y="37851"/>
                </a:lnTo>
                <a:lnTo>
                  <a:pt x="78747" y="10162"/>
                </a:lnTo>
                <a:lnTo>
                  <a:pt x="128821" y="0"/>
                </a:lnTo>
                <a:lnTo>
                  <a:pt x="2754518" y="0"/>
                </a:lnTo>
                <a:lnTo>
                  <a:pt x="2804593" y="10162"/>
                </a:lnTo>
                <a:lnTo>
                  <a:pt x="2845548" y="37851"/>
                </a:lnTo>
                <a:lnTo>
                  <a:pt x="2873193" y="78871"/>
                </a:lnTo>
                <a:lnTo>
                  <a:pt x="2883340" y="129025"/>
                </a:lnTo>
                <a:lnTo>
                  <a:pt x="2883340" y="555598"/>
                </a:lnTo>
                <a:lnTo>
                  <a:pt x="2873193" y="605751"/>
                </a:lnTo>
                <a:lnTo>
                  <a:pt x="2845548" y="646771"/>
                </a:lnTo>
                <a:lnTo>
                  <a:pt x="2804593" y="674461"/>
                </a:lnTo>
                <a:lnTo>
                  <a:pt x="275451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625" y="2241693"/>
            <a:ext cx="3905249" cy="6496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3013" y="2241693"/>
            <a:ext cx="3790949" cy="6496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2896" y="2241693"/>
            <a:ext cx="3905249" cy="649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29736" y="9051043"/>
            <a:ext cx="25527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Daftar</a:t>
            </a:r>
            <a:r>
              <a:rPr sz="2450" spc="-4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Noto Sans"/>
                <a:cs typeface="Noto Sans"/>
              </a:rPr>
              <a:t>Pengajuan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8122" y="649697"/>
            <a:ext cx="8165877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540" dirty="0">
                <a:latin typeface="Trebuchet MS" panose="020B0603020202020204" pitchFamily="34" charset="0"/>
              </a:rPr>
              <a:t>Desain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58" y="8916670"/>
            <a:ext cx="3917315" cy="685165"/>
          </a:xfrm>
          <a:custGeom>
            <a:avLst/>
            <a:gdLst/>
            <a:ahLst/>
            <a:cxnLst/>
            <a:rect l="l" t="t" r="r" b="b"/>
            <a:pathLst>
              <a:path w="3917315" h="685165">
                <a:moveTo>
                  <a:pt x="3788346" y="684623"/>
                </a:moveTo>
                <a:lnTo>
                  <a:pt x="128695" y="684623"/>
                </a:lnTo>
                <a:lnTo>
                  <a:pt x="78670" y="674461"/>
                </a:lnTo>
                <a:lnTo>
                  <a:pt x="37755" y="646771"/>
                </a:lnTo>
                <a:lnTo>
                  <a:pt x="1013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36" y="78871"/>
                </a:lnTo>
                <a:lnTo>
                  <a:pt x="37755" y="37851"/>
                </a:lnTo>
                <a:lnTo>
                  <a:pt x="78670" y="10162"/>
                </a:lnTo>
                <a:lnTo>
                  <a:pt x="128695" y="0"/>
                </a:lnTo>
                <a:lnTo>
                  <a:pt x="3788346" y="0"/>
                </a:lnTo>
                <a:lnTo>
                  <a:pt x="3838372" y="10162"/>
                </a:lnTo>
                <a:lnTo>
                  <a:pt x="3879287" y="37851"/>
                </a:lnTo>
                <a:lnTo>
                  <a:pt x="3906905" y="78871"/>
                </a:lnTo>
                <a:lnTo>
                  <a:pt x="3917042" y="129025"/>
                </a:lnTo>
                <a:lnTo>
                  <a:pt x="3917042" y="555598"/>
                </a:lnTo>
                <a:lnTo>
                  <a:pt x="3906905" y="605751"/>
                </a:lnTo>
                <a:lnTo>
                  <a:pt x="3879287" y="646771"/>
                </a:lnTo>
                <a:lnTo>
                  <a:pt x="3838372" y="674461"/>
                </a:lnTo>
                <a:lnTo>
                  <a:pt x="3788346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19337" y="9051043"/>
            <a:ext cx="186245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Pembayaran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3133" y="8916670"/>
            <a:ext cx="3876675" cy="685165"/>
          </a:xfrm>
          <a:custGeom>
            <a:avLst/>
            <a:gdLst/>
            <a:ahLst/>
            <a:cxnLst/>
            <a:rect l="l" t="t" r="r" b="b"/>
            <a:pathLst>
              <a:path w="3876675" h="685165">
                <a:moveTo>
                  <a:pt x="3747478" y="684623"/>
                </a:moveTo>
                <a:lnTo>
                  <a:pt x="128765" y="684623"/>
                </a:lnTo>
                <a:lnTo>
                  <a:pt x="78712" y="674461"/>
                </a:lnTo>
                <a:lnTo>
                  <a:pt x="37775" y="646771"/>
                </a:lnTo>
                <a:lnTo>
                  <a:pt x="10141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1" y="78871"/>
                </a:lnTo>
                <a:lnTo>
                  <a:pt x="37775" y="37851"/>
                </a:lnTo>
                <a:lnTo>
                  <a:pt x="78712" y="10162"/>
                </a:lnTo>
                <a:lnTo>
                  <a:pt x="128765" y="0"/>
                </a:lnTo>
                <a:lnTo>
                  <a:pt x="3747478" y="0"/>
                </a:lnTo>
                <a:lnTo>
                  <a:pt x="3797530" y="10162"/>
                </a:lnTo>
                <a:lnTo>
                  <a:pt x="3838468" y="37851"/>
                </a:lnTo>
                <a:lnTo>
                  <a:pt x="3866101" y="78871"/>
                </a:lnTo>
                <a:lnTo>
                  <a:pt x="3876243" y="129025"/>
                </a:lnTo>
                <a:lnTo>
                  <a:pt x="3876243" y="555598"/>
                </a:lnTo>
                <a:lnTo>
                  <a:pt x="3866101" y="605751"/>
                </a:lnTo>
                <a:lnTo>
                  <a:pt x="3838468" y="646771"/>
                </a:lnTo>
                <a:lnTo>
                  <a:pt x="3797530" y="674461"/>
                </a:lnTo>
                <a:lnTo>
                  <a:pt x="374747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5705" y="9051043"/>
            <a:ext cx="21901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List</a:t>
            </a:r>
            <a:r>
              <a:rPr sz="2450" spc="-4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Kendaraan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6489" y="8916670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2754518" y="684623"/>
                </a:moveTo>
                <a:lnTo>
                  <a:pt x="128821" y="684623"/>
                </a:lnTo>
                <a:lnTo>
                  <a:pt x="78747" y="674461"/>
                </a:lnTo>
                <a:lnTo>
                  <a:pt x="37792" y="646771"/>
                </a:lnTo>
                <a:lnTo>
                  <a:pt x="1014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6" y="78871"/>
                </a:lnTo>
                <a:lnTo>
                  <a:pt x="37792" y="37851"/>
                </a:lnTo>
                <a:lnTo>
                  <a:pt x="78747" y="10162"/>
                </a:lnTo>
                <a:lnTo>
                  <a:pt x="128821" y="0"/>
                </a:lnTo>
                <a:lnTo>
                  <a:pt x="2754518" y="0"/>
                </a:lnTo>
                <a:lnTo>
                  <a:pt x="2804593" y="10162"/>
                </a:lnTo>
                <a:lnTo>
                  <a:pt x="2845548" y="37851"/>
                </a:lnTo>
                <a:lnTo>
                  <a:pt x="2873193" y="78871"/>
                </a:lnTo>
                <a:lnTo>
                  <a:pt x="2883340" y="129025"/>
                </a:lnTo>
                <a:lnTo>
                  <a:pt x="2883340" y="555598"/>
                </a:lnTo>
                <a:lnTo>
                  <a:pt x="2873193" y="605751"/>
                </a:lnTo>
                <a:lnTo>
                  <a:pt x="2845548" y="646771"/>
                </a:lnTo>
                <a:lnTo>
                  <a:pt x="2804593" y="674461"/>
                </a:lnTo>
                <a:lnTo>
                  <a:pt x="275451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29773" y="9051043"/>
            <a:ext cx="14954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List</a:t>
            </a:r>
            <a:r>
              <a:rPr sz="245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Driver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7689" y="2241693"/>
            <a:ext cx="3667140" cy="651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8413" y="2241693"/>
            <a:ext cx="3667140" cy="651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75573" y="2241693"/>
            <a:ext cx="3800459" cy="651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8122" y="649697"/>
            <a:ext cx="7916545" cy="126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540" dirty="0">
                <a:latin typeface="Trebuchet MS" panose="020B0603020202020204" pitchFamily="34" charset="0"/>
              </a:rPr>
              <a:t>Desain Website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53516" y="6176012"/>
            <a:ext cx="3056255" cy="4110990"/>
            <a:chOff x="15229470" y="6177770"/>
            <a:chExt cx="3056255" cy="4110990"/>
          </a:xfrm>
        </p:grpSpPr>
        <p:sp>
          <p:nvSpPr>
            <p:cNvPr id="4" name="object 4"/>
            <p:cNvSpPr/>
            <p:nvPr/>
          </p:nvSpPr>
          <p:spPr>
            <a:xfrm>
              <a:off x="15229470" y="7358401"/>
              <a:ext cx="1350010" cy="2361565"/>
            </a:xfrm>
            <a:custGeom>
              <a:avLst/>
              <a:gdLst/>
              <a:ahLst/>
              <a:cxnLst/>
              <a:rect l="l" t="t" r="r" b="b"/>
              <a:pathLst>
                <a:path w="1350009" h="2361565">
                  <a:moveTo>
                    <a:pt x="1291367" y="2361302"/>
                  </a:moveTo>
                  <a:lnTo>
                    <a:pt x="1268512" y="2356906"/>
                  </a:lnTo>
                  <a:lnTo>
                    <a:pt x="1262606" y="2339999"/>
                  </a:lnTo>
                  <a:lnTo>
                    <a:pt x="1265944" y="2318856"/>
                  </a:lnTo>
                  <a:lnTo>
                    <a:pt x="1270823" y="2301756"/>
                  </a:lnTo>
                  <a:lnTo>
                    <a:pt x="1277861" y="2250452"/>
                  </a:lnTo>
                  <a:lnTo>
                    <a:pt x="1283986" y="2200689"/>
                  </a:lnTo>
                  <a:lnTo>
                    <a:pt x="1288285" y="2151609"/>
                  </a:lnTo>
                  <a:lnTo>
                    <a:pt x="1289845" y="2102359"/>
                  </a:lnTo>
                  <a:lnTo>
                    <a:pt x="1287752" y="2052081"/>
                  </a:lnTo>
                  <a:lnTo>
                    <a:pt x="1281095" y="1999922"/>
                  </a:lnTo>
                  <a:lnTo>
                    <a:pt x="1271417" y="1951546"/>
                  </a:lnTo>
                  <a:lnTo>
                    <a:pt x="1259249" y="1904426"/>
                  </a:lnTo>
                  <a:lnTo>
                    <a:pt x="1244743" y="1858480"/>
                  </a:lnTo>
                  <a:lnTo>
                    <a:pt x="1228050" y="1813623"/>
                  </a:lnTo>
                  <a:lnTo>
                    <a:pt x="1209324" y="1769772"/>
                  </a:lnTo>
                  <a:lnTo>
                    <a:pt x="1188717" y="1726844"/>
                  </a:lnTo>
                  <a:lnTo>
                    <a:pt x="1166380" y="1684755"/>
                  </a:lnTo>
                  <a:lnTo>
                    <a:pt x="1142466" y="1643421"/>
                  </a:lnTo>
                  <a:lnTo>
                    <a:pt x="1117128" y="1602759"/>
                  </a:lnTo>
                  <a:lnTo>
                    <a:pt x="1090517" y="1562685"/>
                  </a:lnTo>
                  <a:lnTo>
                    <a:pt x="1062786" y="1523116"/>
                  </a:lnTo>
                  <a:lnTo>
                    <a:pt x="1034087" y="1483968"/>
                  </a:lnTo>
                  <a:lnTo>
                    <a:pt x="1004573" y="1445157"/>
                  </a:lnTo>
                  <a:lnTo>
                    <a:pt x="974395" y="1406600"/>
                  </a:lnTo>
                  <a:lnTo>
                    <a:pt x="912657" y="1329914"/>
                  </a:lnTo>
                  <a:lnTo>
                    <a:pt x="818882" y="1214699"/>
                  </a:lnTo>
                  <a:lnTo>
                    <a:pt x="787920" y="1175910"/>
                  </a:lnTo>
                  <a:lnTo>
                    <a:pt x="757361" y="1136791"/>
                  </a:lnTo>
                  <a:lnTo>
                    <a:pt x="727357" y="1097256"/>
                  </a:lnTo>
                  <a:lnTo>
                    <a:pt x="698059" y="1057223"/>
                  </a:lnTo>
                  <a:lnTo>
                    <a:pt x="669621" y="1016608"/>
                  </a:lnTo>
                  <a:lnTo>
                    <a:pt x="630638" y="957779"/>
                  </a:lnTo>
                  <a:lnTo>
                    <a:pt x="600593" y="910361"/>
                  </a:lnTo>
                  <a:lnTo>
                    <a:pt x="564995" y="847254"/>
                  </a:lnTo>
                  <a:lnTo>
                    <a:pt x="542301" y="801311"/>
                  </a:lnTo>
                  <a:lnTo>
                    <a:pt x="517681" y="757679"/>
                  </a:lnTo>
                  <a:lnTo>
                    <a:pt x="490172" y="724826"/>
                  </a:lnTo>
                  <a:lnTo>
                    <a:pt x="462035" y="707776"/>
                  </a:lnTo>
                  <a:lnTo>
                    <a:pt x="457861" y="721475"/>
                  </a:lnTo>
                  <a:lnTo>
                    <a:pt x="485110" y="786721"/>
                  </a:lnTo>
                  <a:lnTo>
                    <a:pt x="526123" y="856750"/>
                  </a:lnTo>
                  <a:lnTo>
                    <a:pt x="553856" y="899356"/>
                  </a:lnTo>
                  <a:lnTo>
                    <a:pt x="789827" y="1238699"/>
                  </a:lnTo>
                  <a:lnTo>
                    <a:pt x="818867" y="1281269"/>
                  </a:lnTo>
                  <a:lnTo>
                    <a:pt x="768307" y="1288299"/>
                  </a:lnTo>
                  <a:lnTo>
                    <a:pt x="719175" y="1290008"/>
                  </a:lnTo>
                  <a:lnTo>
                    <a:pt x="671499" y="1286729"/>
                  </a:lnTo>
                  <a:lnTo>
                    <a:pt x="625308" y="1278792"/>
                  </a:lnTo>
                  <a:lnTo>
                    <a:pt x="580628" y="1266527"/>
                  </a:lnTo>
                  <a:lnTo>
                    <a:pt x="537488" y="1250266"/>
                  </a:lnTo>
                  <a:lnTo>
                    <a:pt x="495915" y="1230340"/>
                  </a:lnTo>
                  <a:lnTo>
                    <a:pt x="455938" y="1207079"/>
                  </a:lnTo>
                  <a:lnTo>
                    <a:pt x="417583" y="1180815"/>
                  </a:lnTo>
                  <a:lnTo>
                    <a:pt x="380879" y="1151878"/>
                  </a:lnTo>
                  <a:lnTo>
                    <a:pt x="345854" y="1120599"/>
                  </a:lnTo>
                  <a:lnTo>
                    <a:pt x="312535" y="1087309"/>
                  </a:lnTo>
                  <a:lnTo>
                    <a:pt x="280950" y="1052339"/>
                  </a:lnTo>
                  <a:lnTo>
                    <a:pt x="251127" y="1016021"/>
                  </a:lnTo>
                  <a:lnTo>
                    <a:pt x="223093" y="978684"/>
                  </a:lnTo>
                  <a:lnTo>
                    <a:pt x="196877" y="940660"/>
                  </a:lnTo>
                  <a:lnTo>
                    <a:pt x="172506" y="902279"/>
                  </a:lnTo>
                  <a:lnTo>
                    <a:pt x="150008" y="863873"/>
                  </a:lnTo>
                  <a:lnTo>
                    <a:pt x="129411" y="825773"/>
                  </a:lnTo>
                  <a:lnTo>
                    <a:pt x="110743" y="788309"/>
                  </a:lnTo>
                  <a:lnTo>
                    <a:pt x="94031" y="751812"/>
                  </a:lnTo>
                  <a:lnTo>
                    <a:pt x="79302" y="716613"/>
                  </a:lnTo>
                  <a:lnTo>
                    <a:pt x="55793" y="652671"/>
                  </a:lnTo>
                  <a:lnTo>
                    <a:pt x="33838" y="578436"/>
                  </a:lnTo>
                  <a:lnTo>
                    <a:pt x="24154" y="538506"/>
                  </a:lnTo>
                  <a:lnTo>
                    <a:pt x="15709" y="497259"/>
                  </a:lnTo>
                  <a:lnTo>
                    <a:pt x="8787" y="455115"/>
                  </a:lnTo>
                  <a:lnTo>
                    <a:pt x="3673" y="412491"/>
                  </a:lnTo>
                  <a:lnTo>
                    <a:pt x="649" y="369807"/>
                  </a:lnTo>
                  <a:lnTo>
                    <a:pt x="0" y="327482"/>
                  </a:lnTo>
                  <a:lnTo>
                    <a:pt x="2008" y="285935"/>
                  </a:lnTo>
                  <a:lnTo>
                    <a:pt x="6957" y="245583"/>
                  </a:lnTo>
                  <a:lnTo>
                    <a:pt x="15132" y="206847"/>
                  </a:lnTo>
                  <a:lnTo>
                    <a:pt x="26816" y="170145"/>
                  </a:lnTo>
                  <a:lnTo>
                    <a:pt x="61843" y="104519"/>
                  </a:lnTo>
                  <a:lnTo>
                    <a:pt x="114308" y="52054"/>
                  </a:lnTo>
                  <a:lnTo>
                    <a:pt x="147789" y="31804"/>
                  </a:lnTo>
                  <a:lnTo>
                    <a:pt x="186480" y="16102"/>
                  </a:lnTo>
                  <a:lnTo>
                    <a:pt x="230666" y="5365"/>
                  </a:lnTo>
                  <a:lnTo>
                    <a:pt x="280628" y="13"/>
                  </a:lnTo>
                  <a:lnTo>
                    <a:pt x="326250" y="0"/>
                  </a:lnTo>
                  <a:lnTo>
                    <a:pt x="372798" y="4382"/>
                  </a:lnTo>
                  <a:lnTo>
                    <a:pt x="419262" y="13078"/>
                  </a:lnTo>
                  <a:lnTo>
                    <a:pt x="464634" y="26004"/>
                  </a:lnTo>
                  <a:lnTo>
                    <a:pt x="507903" y="43077"/>
                  </a:lnTo>
                  <a:lnTo>
                    <a:pt x="548061" y="64213"/>
                  </a:lnTo>
                  <a:lnTo>
                    <a:pt x="584097" y="89329"/>
                  </a:lnTo>
                  <a:lnTo>
                    <a:pt x="615004" y="118342"/>
                  </a:lnTo>
                  <a:lnTo>
                    <a:pt x="639770" y="151169"/>
                  </a:lnTo>
                  <a:lnTo>
                    <a:pt x="657387" y="187726"/>
                  </a:lnTo>
                  <a:lnTo>
                    <a:pt x="666845" y="227929"/>
                  </a:lnTo>
                  <a:lnTo>
                    <a:pt x="671242" y="275448"/>
                  </a:lnTo>
                  <a:lnTo>
                    <a:pt x="674344" y="322967"/>
                  </a:lnTo>
                  <a:lnTo>
                    <a:pt x="679543" y="418005"/>
                  </a:lnTo>
                  <a:lnTo>
                    <a:pt x="683077" y="465525"/>
                  </a:lnTo>
                  <a:lnTo>
                    <a:pt x="688191" y="513044"/>
                  </a:lnTo>
                  <a:lnTo>
                    <a:pt x="695606" y="560563"/>
                  </a:lnTo>
                  <a:lnTo>
                    <a:pt x="707406" y="613061"/>
                  </a:lnTo>
                  <a:lnTo>
                    <a:pt x="722954" y="664673"/>
                  </a:lnTo>
                  <a:lnTo>
                    <a:pt x="742051" y="715496"/>
                  </a:lnTo>
                  <a:lnTo>
                    <a:pt x="764501" y="765629"/>
                  </a:lnTo>
                  <a:lnTo>
                    <a:pt x="790106" y="815171"/>
                  </a:lnTo>
                  <a:lnTo>
                    <a:pt x="815234" y="853290"/>
                  </a:lnTo>
                  <a:lnTo>
                    <a:pt x="845269" y="890154"/>
                  </a:lnTo>
                  <a:lnTo>
                    <a:pt x="876902" y="926562"/>
                  </a:lnTo>
                  <a:lnTo>
                    <a:pt x="906823" y="963313"/>
                  </a:lnTo>
                  <a:lnTo>
                    <a:pt x="931723" y="1001203"/>
                  </a:lnTo>
                  <a:lnTo>
                    <a:pt x="948291" y="1041034"/>
                  </a:lnTo>
                  <a:lnTo>
                    <a:pt x="955000" y="1084249"/>
                  </a:lnTo>
                  <a:lnTo>
                    <a:pt x="954197" y="1131122"/>
                  </a:lnTo>
                  <a:lnTo>
                    <a:pt x="946846" y="1177610"/>
                  </a:lnTo>
                  <a:lnTo>
                    <a:pt x="922387" y="1256341"/>
                  </a:lnTo>
                  <a:lnTo>
                    <a:pt x="924923" y="1278959"/>
                  </a:lnTo>
                  <a:lnTo>
                    <a:pt x="941710" y="1299652"/>
                  </a:lnTo>
                  <a:lnTo>
                    <a:pt x="972943" y="1330548"/>
                  </a:lnTo>
                  <a:lnTo>
                    <a:pt x="1009412" y="1369264"/>
                  </a:lnTo>
                  <a:lnTo>
                    <a:pt x="1044749" y="1408509"/>
                  </a:lnTo>
                  <a:lnTo>
                    <a:pt x="1078786" y="1448428"/>
                  </a:lnTo>
                  <a:lnTo>
                    <a:pt x="1111355" y="1489165"/>
                  </a:lnTo>
                  <a:lnTo>
                    <a:pt x="1142286" y="1530865"/>
                  </a:lnTo>
                  <a:lnTo>
                    <a:pt x="1171412" y="1573671"/>
                  </a:lnTo>
                  <a:lnTo>
                    <a:pt x="1198564" y="1617729"/>
                  </a:lnTo>
                  <a:lnTo>
                    <a:pt x="1223573" y="1663182"/>
                  </a:lnTo>
                  <a:lnTo>
                    <a:pt x="1245493" y="1707944"/>
                  </a:lnTo>
                  <a:lnTo>
                    <a:pt x="1265915" y="1753840"/>
                  </a:lnTo>
                  <a:lnTo>
                    <a:pt x="1284626" y="1800720"/>
                  </a:lnTo>
                  <a:lnTo>
                    <a:pt x="1301410" y="1848435"/>
                  </a:lnTo>
                  <a:lnTo>
                    <a:pt x="1316054" y="1896833"/>
                  </a:lnTo>
                  <a:lnTo>
                    <a:pt x="1328345" y="1945766"/>
                  </a:lnTo>
                  <a:lnTo>
                    <a:pt x="1338067" y="1995085"/>
                  </a:lnTo>
                  <a:lnTo>
                    <a:pt x="1345008" y="2044638"/>
                  </a:lnTo>
                  <a:lnTo>
                    <a:pt x="1348952" y="2094277"/>
                  </a:lnTo>
                  <a:lnTo>
                    <a:pt x="1349687" y="2143852"/>
                  </a:lnTo>
                  <a:lnTo>
                    <a:pt x="1346998" y="2193213"/>
                  </a:lnTo>
                  <a:lnTo>
                    <a:pt x="1336723" y="2270347"/>
                  </a:lnTo>
                  <a:lnTo>
                    <a:pt x="1329115" y="2308686"/>
                  </a:lnTo>
                  <a:lnTo>
                    <a:pt x="1314959" y="2343560"/>
                  </a:lnTo>
                  <a:lnTo>
                    <a:pt x="1291367" y="236130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31300" y="6177774"/>
              <a:ext cx="2654300" cy="4110990"/>
            </a:xfrm>
            <a:custGeom>
              <a:avLst/>
              <a:gdLst/>
              <a:ahLst/>
              <a:cxnLst/>
              <a:rect l="l" t="t" r="r" b="b"/>
              <a:pathLst>
                <a:path w="2654300" h="4110990">
                  <a:moveTo>
                    <a:pt x="2653855" y="1390827"/>
                  </a:moveTo>
                  <a:lnTo>
                    <a:pt x="2652331" y="1351470"/>
                  </a:lnTo>
                  <a:lnTo>
                    <a:pt x="2647937" y="1311351"/>
                  </a:lnTo>
                  <a:lnTo>
                    <a:pt x="2640723" y="1270749"/>
                  </a:lnTo>
                  <a:lnTo>
                    <a:pt x="2630716" y="1229969"/>
                  </a:lnTo>
                  <a:lnTo>
                    <a:pt x="2618003" y="1189291"/>
                  </a:lnTo>
                  <a:lnTo>
                    <a:pt x="2602598" y="1149045"/>
                  </a:lnTo>
                  <a:lnTo>
                    <a:pt x="2584577" y="1109484"/>
                  </a:lnTo>
                  <a:lnTo>
                    <a:pt x="2563990" y="1070927"/>
                  </a:lnTo>
                  <a:lnTo>
                    <a:pt x="2540876" y="1033665"/>
                  </a:lnTo>
                  <a:lnTo>
                    <a:pt x="2515285" y="997991"/>
                  </a:lnTo>
                  <a:lnTo>
                    <a:pt x="2487282" y="964196"/>
                  </a:lnTo>
                  <a:lnTo>
                    <a:pt x="2456891" y="932586"/>
                  </a:lnTo>
                  <a:lnTo>
                    <a:pt x="2424201" y="903439"/>
                  </a:lnTo>
                  <a:lnTo>
                    <a:pt x="2389225" y="877062"/>
                  </a:lnTo>
                  <a:lnTo>
                    <a:pt x="2352040" y="853744"/>
                  </a:lnTo>
                  <a:lnTo>
                    <a:pt x="2312682" y="833780"/>
                  </a:lnTo>
                  <a:lnTo>
                    <a:pt x="2271217" y="817473"/>
                  </a:lnTo>
                  <a:lnTo>
                    <a:pt x="2227669" y="805103"/>
                  </a:lnTo>
                  <a:lnTo>
                    <a:pt x="2182114" y="796988"/>
                  </a:lnTo>
                  <a:lnTo>
                    <a:pt x="2134590" y="793394"/>
                  </a:lnTo>
                  <a:lnTo>
                    <a:pt x="2085162" y="794626"/>
                  </a:lnTo>
                  <a:lnTo>
                    <a:pt x="2031415" y="800112"/>
                  </a:lnTo>
                  <a:lnTo>
                    <a:pt x="1980298" y="809078"/>
                  </a:lnTo>
                  <a:lnTo>
                    <a:pt x="1931797" y="821397"/>
                  </a:lnTo>
                  <a:lnTo>
                    <a:pt x="1885886" y="836955"/>
                  </a:lnTo>
                  <a:lnTo>
                    <a:pt x="1842592" y="855611"/>
                  </a:lnTo>
                  <a:lnTo>
                    <a:pt x="1801888" y="877252"/>
                  </a:lnTo>
                  <a:lnTo>
                    <a:pt x="1763776" y="901738"/>
                  </a:lnTo>
                  <a:lnTo>
                    <a:pt x="1728228" y="928928"/>
                  </a:lnTo>
                  <a:lnTo>
                    <a:pt x="1695259" y="958723"/>
                  </a:lnTo>
                  <a:lnTo>
                    <a:pt x="1664855" y="990981"/>
                  </a:lnTo>
                  <a:lnTo>
                    <a:pt x="1637004" y="1025575"/>
                  </a:lnTo>
                  <a:lnTo>
                    <a:pt x="1611706" y="1062380"/>
                  </a:lnTo>
                  <a:lnTo>
                    <a:pt x="1588947" y="1101255"/>
                  </a:lnTo>
                  <a:lnTo>
                    <a:pt x="1568729" y="1142098"/>
                  </a:lnTo>
                  <a:lnTo>
                    <a:pt x="1551025" y="1184757"/>
                  </a:lnTo>
                  <a:lnTo>
                    <a:pt x="1533994" y="1235036"/>
                  </a:lnTo>
                  <a:lnTo>
                    <a:pt x="1520913" y="1285570"/>
                  </a:lnTo>
                  <a:lnTo>
                    <a:pt x="1510715" y="1336357"/>
                  </a:lnTo>
                  <a:lnTo>
                    <a:pt x="1502295" y="1387398"/>
                  </a:lnTo>
                  <a:lnTo>
                    <a:pt x="1494612" y="1438694"/>
                  </a:lnTo>
                  <a:lnTo>
                    <a:pt x="1486560" y="1490230"/>
                  </a:lnTo>
                  <a:lnTo>
                    <a:pt x="1477073" y="1542021"/>
                  </a:lnTo>
                  <a:lnTo>
                    <a:pt x="1465897" y="1590217"/>
                  </a:lnTo>
                  <a:lnTo>
                    <a:pt x="1452422" y="1636344"/>
                  </a:lnTo>
                  <a:lnTo>
                    <a:pt x="1436522" y="1680578"/>
                  </a:lnTo>
                  <a:lnTo>
                    <a:pt x="1418043" y="1723097"/>
                  </a:lnTo>
                  <a:lnTo>
                    <a:pt x="1396822" y="1764080"/>
                  </a:lnTo>
                  <a:lnTo>
                    <a:pt x="1372717" y="1803717"/>
                  </a:lnTo>
                  <a:lnTo>
                    <a:pt x="1345603" y="1842160"/>
                  </a:lnTo>
                  <a:lnTo>
                    <a:pt x="1315288" y="1879587"/>
                  </a:lnTo>
                  <a:lnTo>
                    <a:pt x="1281671" y="1916188"/>
                  </a:lnTo>
                  <a:lnTo>
                    <a:pt x="1244561" y="1952129"/>
                  </a:lnTo>
                  <a:lnTo>
                    <a:pt x="1203845" y="1987588"/>
                  </a:lnTo>
                  <a:lnTo>
                    <a:pt x="1170368" y="2017268"/>
                  </a:lnTo>
                  <a:lnTo>
                    <a:pt x="1140929" y="2047900"/>
                  </a:lnTo>
                  <a:lnTo>
                    <a:pt x="1115733" y="2079701"/>
                  </a:lnTo>
                  <a:lnTo>
                    <a:pt x="1094968" y="2112848"/>
                  </a:lnTo>
                  <a:lnTo>
                    <a:pt x="1058913" y="2146427"/>
                  </a:lnTo>
                  <a:lnTo>
                    <a:pt x="1025372" y="2182914"/>
                  </a:lnTo>
                  <a:lnTo>
                    <a:pt x="995299" y="2222855"/>
                  </a:lnTo>
                  <a:lnTo>
                    <a:pt x="969645" y="2266835"/>
                  </a:lnTo>
                  <a:lnTo>
                    <a:pt x="948690" y="2315133"/>
                  </a:lnTo>
                  <a:lnTo>
                    <a:pt x="936129" y="2365400"/>
                  </a:lnTo>
                  <a:lnTo>
                    <a:pt x="933411" y="2416149"/>
                  </a:lnTo>
                  <a:lnTo>
                    <a:pt x="942035" y="2465921"/>
                  </a:lnTo>
                  <a:lnTo>
                    <a:pt x="963485" y="2513228"/>
                  </a:lnTo>
                  <a:lnTo>
                    <a:pt x="994816" y="2554046"/>
                  </a:lnTo>
                  <a:lnTo>
                    <a:pt x="1041552" y="2593314"/>
                  </a:lnTo>
                  <a:lnTo>
                    <a:pt x="1017651" y="2638336"/>
                  </a:lnTo>
                  <a:lnTo>
                    <a:pt x="995260" y="2683878"/>
                  </a:lnTo>
                  <a:lnTo>
                    <a:pt x="974420" y="2729903"/>
                  </a:lnTo>
                  <a:lnTo>
                    <a:pt x="955167" y="2776347"/>
                  </a:lnTo>
                  <a:lnTo>
                    <a:pt x="937539" y="2823210"/>
                  </a:lnTo>
                  <a:lnTo>
                    <a:pt x="921575" y="2870428"/>
                  </a:lnTo>
                  <a:lnTo>
                    <a:pt x="907313" y="2917977"/>
                  </a:lnTo>
                  <a:lnTo>
                    <a:pt x="894778" y="2965818"/>
                  </a:lnTo>
                  <a:lnTo>
                    <a:pt x="885088" y="3009112"/>
                  </a:lnTo>
                  <a:lnTo>
                    <a:pt x="883373" y="3001924"/>
                  </a:lnTo>
                  <a:lnTo>
                    <a:pt x="876515" y="2952026"/>
                  </a:lnTo>
                  <a:lnTo>
                    <a:pt x="870712" y="2902127"/>
                  </a:lnTo>
                  <a:lnTo>
                    <a:pt x="865898" y="2852229"/>
                  </a:lnTo>
                  <a:lnTo>
                    <a:pt x="861999" y="2802344"/>
                  </a:lnTo>
                  <a:lnTo>
                    <a:pt x="858977" y="2752445"/>
                  </a:lnTo>
                  <a:lnTo>
                    <a:pt x="856742" y="2702547"/>
                  </a:lnTo>
                  <a:lnTo>
                    <a:pt x="855256" y="2652649"/>
                  </a:lnTo>
                  <a:lnTo>
                    <a:pt x="854443" y="2602763"/>
                  </a:lnTo>
                  <a:lnTo>
                    <a:pt x="854252" y="2552865"/>
                  </a:lnTo>
                  <a:lnTo>
                    <a:pt x="854913" y="2399881"/>
                  </a:lnTo>
                  <a:lnTo>
                    <a:pt x="854646" y="2194191"/>
                  </a:lnTo>
                  <a:lnTo>
                    <a:pt x="855383" y="2091537"/>
                  </a:lnTo>
                  <a:lnTo>
                    <a:pt x="856246" y="2040255"/>
                  </a:lnTo>
                  <a:lnTo>
                    <a:pt x="857554" y="1988985"/>
                  </a:lnTo>
                  <a:lnTo>
                    <a:pt x="859396" y="1937727"/>
                  </a:lnTo>
                  <a:lnTo>
                    <a:pt x="861834" y="1886496"/>
                  </a:lnTo>
                  <a:lnTo>
                    <a:pt x="864958" y="1835277"/>
                  </a:lnTo>
                  <a:lnTo>
                    <a:pt x="868845" y="1784057"/>
                  </a:lnTo>
                  <a:lnTo>
                    <a:pt x="873582" y="1732851"/>
                  </a:lnTo>
                  <a:lnTo>
                    <a:pt x="882472" y="1650568"/>
                  </a:lnTo>
                  <a:lnTo>
                    <a:pt x="891971" y="1588389"/>
                  </a:lnTo>
                  <a:lnTo>
                    <a:pt x="899807" y="1558455"/>
                  </a:lnTo>
                  <a:lnTo>
                    <a:pt x="905002" y="1536153"/>
                  </a:lnTo>
                  <a:lnTo>
                    <a:pt x="967333" y="1507896"/>
                  </a:lnTo>
                  <a:lnTo>
                    <a:pt x="999439" y="1501470"/>
                  </a:lnTo>
                  <a:lnTo>
                    <a:pt x="1031532" y="1494282"/>
                  </a:lnTo>
                  <a:lnTo>
                    <a:pt x="1103350" y="1457071"/>
                  </a:lnTo>
                  <a:lnTo>
                    <a:pt x="1141006" y="1426260"/>
                  </a:lnTo>
                  <a:lnTo>
                    <a:pt x="1175346" y="1390954"/>
                  </a:lnTo>
                  <a:lnTo>
                    <a:pt x="1206652" y="1352054"/>
                  </a:lnTo>
                  <a:lnTo>
                    <a:pt x="1235202" y="1310474"/>
                  </a:lnTo>
                  <a:lnTo>
                    <a:pt x="1261262" y="1267117"/>
                  </a:lnTo>
                  <a:lnTo>
                    <a:pt x="1285125" y="1222883"/>
                  </a:lnTo>
                  <a:lnTo>
                    <a:pt x="1307058" y="1178687"/>
                  </a:lnTo>
                  <a:lnTo>
                    <a:pt x="1327353" y="1135430"/>
                  </a:lnTo>
                  <a:lnTo>
                    <a:pt x="1364081" y="1055395"/>
                  </a:lnTo>
                  <a:lnTo>
                    <a:pt x="1384808" y="1008227"/>
                  </a:lnTo>
                  <a:lnTo>
                    <a:pt x="1403934" y="960412"/>
                  </a:lnTo>
                  <a:lnTo>
                    <a:pt x="1421587" y="912063"/>
                  </a:lnTo>
                  <a:lnTo>
                    <a:pt x="1437881" y="863269"/>
                  </a:lnTo>
                  <a:lnTo>
                    <a:pt x="1452930" y="814133"/>
                  </a:lnTo>
                  <a:lnTo>
                    <a:pt x="1466888" y="764743"/>
                  </a:lnTo>
                  <a:lnTo>
                    <a:pt x="1479842" y="715213"/>
                  </a:lnTo>
                  <a:lnTo>
                    <a:pt x="1491945" y="665632"/>
                  </a:lnTo>
                  <a:lnTo>
                    <a:pt x="1503311" y="616102"/>
                  </a:lnTo>
                  <a:lnTo>
                    <a:pt x="1514055" y="566712"/>
                  </a:lnTo>
                  <a:lnTo>
                    <a:pt x="1524228" y="514781"/>
                  </a:lnTo>
                  <a:lnTo>
                    <a:pt x="1533626" y="462826"/>
                  </a:lnTo>
                  <a:lnTo>
                    <a:pt x="1542186" y="410794"/>
                  </a:lnTo>
                  <a:lnTo>
                    <a:pt x="1549895" y="358648"/>
                  </a:lnTo>
                  <a:lnTo>
                    <a:pt x="1556702" y="306362"/>
                  </a:lnTo>
                  <a:lnTo>
                    <a:pt x="1562569" y="253898"/>
                  </a:lnTo>
                  <a:lnTo>
                    <a:pt x="1569974" y="171678"/>
                  </a:lnTo>
                  <a:lnTo>
                    <a:pt x="1572082" y="141935"/>
                  </a:lnTo>
                  <a:lnTo>
                    <a:pt x="1574977" y="112585"/>
                  </a:lnTo>
                  <a:lnTo>
                    <a:pt x="1579791" y="84188"/>
                  </a:lnTo>
                  <a:lnTo>
                    <a:pt x="1582902" y="75234"/>
                  </a:lnTo>
                  <a:lnTo>
                    <a:pt x="1592211" y="55029"/>
                  </a:lnTo>
                  <a:lnTo>
                    <a:pt x="1594167" y="47231"/>
                  </a:lnTo>
                  <a:lnTo>
                    <a:pt x="1591894" y="34366"/>
                  </a:lnTo>
                  <a:lnTo>
                    <a:pt x="1586725" y="22847"/>
                  </a:lnTo>
                  <a:lnTo>
                    <a:pt x="1581175" y="11709"/>
                  </a:lnTo>
                  <a:lnTo>
                    <a:pt x="1577733" y="0"/>
                  </a:lnTo>
                  <a:lnTo>
                    <a:pt x="1540764" y="24638"/>
                  </a:lnTo>
                  <a:lnTo>
                    <a:pt x="1503260" y="59385"/>
                  </a:lnTo>
                  <a:lnTo>
                    <a:pt x="1467485" y="95262"/>
                  </a:lnTo>
                  <a:lnTo>
                    <a:pt x="1433360" y="132207"/>
                  </a:lnTo>
                  <a:lnTo>
                    <a:pt x="1400822" y="170141"/>
                  </a:lnTo>
                  <a:lnTo>
                    <a:pt x="1369822" y="209016"/>
                  </a:lnTo>
                  <a:lnTo>
                    <a:pt x="1340281" y="248754"/>
                  </a:lnTo>
                  <a:lnTo>
                    <a:pt x="1312138" y="289293"/>
                  </a:lnTo>
                  <a:lnTo>
                    <a:pt x="1285341" y="330568"/>
                  </a:lnTo>
                  <a:lnTo>
                    <a:pt x="1259814" y="372516"/>
                  </a:lnTo>
                  <a:lnTo>
                    <a:pt x="1235494" y="415061"/>
                  </a:lnTo>
                  <a:lnTo>
                    <a:pt x="1212316" y="458139"/>
                  </a:lnTo>
                  <a:lnTo>
                    <a:pt x="1190231" y="501700"/>
                  </a:lnTo>
                  <a:lnTo>
                    <a:pt x="1169162" y="545655"/>
                  </a:lnTo>
                  <a:lnTo>
                    <a:pt x="1149045" y="589953"/>
                  </a:lnTo>
                  <a:lnTo>
                    <a:pt x="1129817" y="634530"/>
                  </a:lnTo>
                  <a:lnTo>
                    <a:pt x="1111415" y="679297"/>
                  </a:lnTo>
                  <a:lnTo>
                    <a:pt x="1093787" y="724217"/>
                  </a:lnTo>
                  <a:lnTo>
                    <a:pt x="1076845" y="769213"/>
                  </a:lnTo>
                  <a:lnTo>
                    <a:pt x="1060551" y="814222"/>
                  </a:lnTo>
                  <a:lnTo>
                    <a:pt x="1044829" y="859167"/>
                  </a:lnTo>
                  <a:lnTo>
                    <a:pt x="1014844" y="948626"/>
                  </a:lnTo>
                  <a:lnTo>
                    <a:pt x="999274" y="996315"/>
                  </a:lnTo>
                  <a:lnTo>
                    <a:pt x="984186" y="1044067"/>
                  </a:lnTo>
                  <a:lnTo>
                    <a:pt x="969594" y="1091869"/>
                  </a:lnTo>
                  <a:lnTo>
                    <a:pt x="955535" y="1139723"/>
                  </a:lnTo>
                  <a:lnTo>
                    <a:pt x="941997" y="1187627"/>
                  </a:lnTo>
                  <a:lnTo>
                    <a:pt x="929030" y="1235608"/>
                  </a:lnTo>
                  <a:lnTo>
                    <a:pt x="916635" y="1283639"/>
                  </a:lnTo>
                  <a:lnTo>
                    <a:pt x="904836" y="1331747"/>
                  </a:lnTo>
                  <a:lnTo>
                    <a:pt x="893648" y="1379931"/>
                  </a:lnTo>
                  <a:lnTo>
                    <a:pt x="883094" y="1428178"/>
                  </a:lnTo>
                  <a:lnTo>
                    <a:pt x="873175" y="1476514"/>
                  </a:lnTo>
                  <a:lnTo>
                    <a:pt x="863930" y="1524914"/>
                  </a:lnTo>
                  <a:lnTo>
                    <a:pt x="855383" y="1573415"/>
                  </a:lnTo>
                  <a:lnTo>
                    <a:pt x="847521" y="1621993"/>
                  </a:lnTo>
                  <a:lnTo>
                    <a:pt x="840384" y="1670659"/>
                  </a:lnTo>
                  <a:lnTo>
                    <a:pt x="833996" y="1719414"/>
                  </a:lnTo>
                  <a:lnTo>
                    <a:pt x="828357" y="1768271"/>
                  </a:lnTo>
                  <a:lnTo>
                    <a:pt x="823493" y="1817217"/>
                  </a:lnTo>
                  <a:lnTo>
                    <a:pt x="819429" y="1866277"/>
                  </a:lnTo>
                  <a:lnTo>
                    <a:pt x="816178" y="1915426"/>
                  </a:lnTo>
                  <a:lnTo>
                    <a:pt x="813752" y="1964702"/>
                  </a:lnTo>
                  <a:lnTo>
                    <a:pt x="812177" y="2014067"/>
                  </a:lnTo>
                  <a:lnTo>
                    <a:pt x="808012" y="2362555"/>
                  </a:lnTo>
                  <a:lnTo>
                    <a:pt x="807593" y="2462517"/>
                  </a:lnTo>
                  <a:lnTo>
                    <a:pt x="808266" y="2562593"/>
                  </a:lnTo>
                  <a:lnTo>
                    <a:pt x="809155" y="2612656"/>
                  </a:lnTo>
                  <a:lnTo>
                    <a:pt x="810475" y="2662732"/>
                  </a:lnTo>
                  <a:lnTo>
                    <a:pt x="812292" y="2712821"/>
                  </a:lnTo>
                  <a:lnTo>
                    <a:pt x="814666" y="2762910"/>
                  </a:lnTo>
                  <a:lnTo>
                    <a:pt x="817626" y="2813012"/>
                  </a:lnTo>
                  <a:lnTo>
                    <a:pt x="821842" y="2865996"/>
                  </a:lnTo>
                  <a:lnTo>
                    <a:pt x="827125" y="2918968"/>
                  </a:lnTo>
                  <a:lnTo>
                    <a:pt x="833602" y="2971939"/>
                  </a:lnTo>
                  <a:lnTo>
                    <a:pt x="841362" y="3024911"/>
                  </a:lnTo>
                  <a:lnTo>
                    <a:pt x="850493" y="3077895"/>
                  </a:lnTo>
                  <a:lnTo>
                    <a:pt x="864844" y="3139694"/>
                  </a:lnTo>
                  <a:lnTo>
                    <a:pt x="862736" y="3159366"/>
                  </a:lnTo>
                  <a:lnTo>
                    <a:pt x="859434" y="3208121"/>
                  </a:lnTo>
                  <a:lnTo>
                    <a:pt x="858075" y="3256940"/>
                  </a:lnTo>
                  <a:lnTo>
                    <a:pt x="858710" y="3305810"/>
                  </a:lnTo>
                  <a:lnTo>
                    <a:pt x="860234" y="3355086"/>
                  </a:lnTo>
                  <a:lnTo>
                    <a:pt x="860450" y="3361245"/>
                  </a:lnTo>
                  <a:lnTo>
                    <a:pt x="0" y="3361245"/>
                  </a:lnTo>
                  <a:lnTo>
                    <a:pt x="1498" y="3405365"/>
                  </a:lnTo>
                  <a:lnTo>
                    <a:pt x="5930" y="3448799"/>
                  </a:lnTo>
                  <a:lnTo>
                    <a:pt x="13208" y="3491496"/>
                  </a:lnTo>
                  <a:lnTo>
                    <a:pt x="23266" y="3533356"/>
                  </a:lnTo>
                  <a:lnTo>
                    <a:pt x="36004" y="3574326"/>
                  </a:lnTo>
                  <a:lnTo>
                    <a:pt x="51346" y="3614343"/>
                  </a:lnTo>
                  <a:lnTo>
                    <a:pt x="69202" y="3653320"/>
                  </a:lnTo>
                  <a:lnTo>
                    <a:pt x="89509" y="3691204"/>
                  </a:lnTo>
                  <a:lnTo>
                    <a:pt x="112153" y="3727920"/>
                  </a:lnTo>
                  <a:lnTo>
                    <a:pt x="137083" y="3763391"/>
                  </a:lnTo>
                  <a:lnTo>
                    <a:pt x="164185" y="3797566"/>
                  </a:lnTo>
                  <a:lnTo>
                    <a:pt x="193408" y="3830345"/>
                  </a:lnTo>
                  <a:lnTo>
                    <a:pt x="224650" y="3861689"/>
                  </a:lnTo>
                  <a:lnTo>
                    <a:pt x="257822" y="3891508"/>
                  </a:lnTo>
                  <a:lnTo>
                    <a:pt x="292849" y="3919740"/>
                  </a:lnTo>
                  <a:lnTo>
                    <a:pt x="329653" y="3946321"/>
                  </a:lnTo>
                  <a:lnTo>
                    <a:pt x="368147" y="3971175"/>
                  </a:lnTo>
                  <a:lnTo>
                    <a:pt x="408241" y="3994226"/>
                  </a:lnTo>
                  <a:lnTo>
                    <a:pt x="449859" y="4015422"/>
                  </a:lnTo>
                  <a:lnTo>
                    <a:pt x="492925" y="4034675"/>
                  </a:lnTo>
                  <a:lnTo>
                    <a:pt x="537337" y="4051922"/>
                  </a:lnTo>
                  <a:lnTo>
                    <a:pt x="583031" y="4067098"/>
                  </a:lnTo>
                  <a:lnTo>
                    <a:pt x="629907" y="4080129"/>
                  </a:lnTo>
                  <a:lnTo>
                    <a:pt x="677900" y="4090949"/>
                  </a:lnTo>
                  <a:lnTo>
                    <a:pt x="726909" y="4099483"/>
                  </a:lnTo>
                  <a:lnTo>
                    <a:pt x="776859" y="4105668"/>
                  </a:lnTo>
                  <a:lnTo>
                    <a:pt x="827671" y="4109428"/>
                  </a:lnTo>
                  <a:lnTo>
                    <a:pt x="879259" y="4110698"/>
                  </a:lnTo>
                  <a:lnTo>
                    <a:pt x="931265" y="4109428"/>
                  </a:lnTo>
                  <a:lnTo>
                    <a:pt x="982446" y="4105668"/>
                  </a:lnTo>
                  <a:lnTo>
                    <a:pt x="1032725" y="4099483"/>
                  </a:lnTo>
                  <a:lnTo>
                    <a:pt x="1082027" y="4090949"/>
                  </a:lnTo>
                  <a:lnTo>
                    <a:pt x="1130261" y="4080129"/>
                  </a:lnTo>
                  <a:lnTo>
                    <a:pt x="1177366" y="4067098"/>
                  </a:lnTo>
                  <a:lnTo>
                    <a:pt x="1223238" y="4051922"/>
                  </a:lnTo>
                  <a:lnTo>
                    <a:pt x="1267802" y="4034675"/>
                  </a:lnTo>
                  <a:lnTo>
                    <a:pt x="1310982" y="4015422"/>
                  </a:lnTo>
                  <a:lnTo>
                    <a:pt x="1352689" y="3994226"/>
                  </a:lnTo>
                  <a:lnTo>
                    <a:pt x="1392859" y="3971175"/>
                  </a:lnTo>
                  <a:lnTo>
                    <a:pt x="1431404" y="3946321"/>
                  </a:lnTo>
                  <a:lnTo>
                    <a:pt x="1468221" y="3919740"/>
                  </a:lnTo>
                  <a:lnTo>
                    <a:pt x="1503260" y="3891508"/>
                  </a:lnTo>
                  <a:lnTo>
                    <a:pt x="1536433" y="3861689"/>
                  </a:lnTo>
                  <a:lnTo>
                    <a:pt x="1567649" y="3830345"/>
                  </a:lnTo>
                  <a:lnTo>
                    <a:pt x="1596834" y="3797566"/>
                  </a:lnTo>
                  <a:lnTo>
                    <a:pt x="1623898" y="3763391"/>
                  </a:lnTo>
                  <a:lnTo>
                    <a:pt x="1648777" y="3727920"/>
                  </a:lnTo>
                  <a:lnTo>
                    <a:pt x="1671383" y="3691204"/>
                  </a:lnTo>
                  <a:lnTo>
                    <a:pt x="1691627" y="3653320"/>
                  </a:lnTo>
                  <a:lnTo>
                    <a:pt x="1709432" y="3614343"/>
                  </a:lnTo>
                  <a:lnTo>
                    <a:pt x="1724723" y="3574326"/>
                  </a:lnTo>
                  <a:lnTo>
                    <a:pt x="1737410" y="3533356"/>
                  </a:lnTo>
                  <a:lnTo>
                    <a:pt x="1747418" y="3491496"/>
                  </a:lnTo>
                  <a:lnTo>
                    <a:pt x="1754670" y="3448799"/>
                  </a:lnTo>
                  <a:lnTo>
                    <a:pt x="1759089" y="3405365"/>
                  </a:lnTo>
                  <a:lnTo>
                    <a:pt x="1760575" y="3361245"/>
                  </a:lnTo>
                  <a:lnTo>
                    <a:pt x="907986" y="3361245"/>
                  </a:lnTo>
                  <a:lnTo>
                    <a:pt x="907783" y="3316503"/>
                  </a:lnTo>
                  <a:lnTo>
                    <a:pt x="908405" y="3267329"/>
                  </a:lnTo>
                  <a:lnTo>
                    <a:pt x="909459" y="3235883"/>
                  </a:lnTo>
                  <a:lnTo>
                    <a:pt x="924458" y="3233940"/>
                  </a:lnTo>
                  <a:lnTo>
                    <a:pt x="928458" y="3202317"/>
                  </a:lnTo>
                  <a:lnTo>
                    <a:pt x="920051" y="3149015"/>
                  </a:lnTo>
                  <a:lnTo>
                    <a:pt x="916063" y="3132391"/>
                  </a:lnTo>
                  <a:lnTo>
                    <a:pt x="917003" y="3121520"/>
                  </a:lnTo>
                  <a:lnTo>
                    <a:pt x="922667" y="3073362"/>
                  </a:lnTo>
                  <a:lnTo>
                    <a:pt x="929982" y="3025343"/>
                  </a:lnTo>
                  <a:lnTo>
                    <a:pt x="939139" y="2977426"/>
                  </a:lnTo>
                  <a:lnTo>
                    <a:pt x="950277" y="2929585"/>
                  </a:lnTo>
                  <a:lnTo>
                    <a:pt x="963574" y="2881757"/>
                  </a:lnTo>
                  <a:lnTo>
                    <a:pt x="979195" y="2833903"/>
                  </a:lnTo>
                  <a:lnTo>
                    <a:pt x="997280" y="2785999"/>
                  </a:lnTo>
                  <a:lnTo>
                    <a:pt x="1018019" y="2737980"/>
                  </a:lnTo>
                  <a:lnTo>
                    <a:pt x="1041552" y="2689822"/>
                  </a:lnTo>
                  <a:lnTo>
                    <a:pt x="1078534" y="2622245"/>
                  </a:lnTo>
                  <a:lnTo>
                    <a:pt x="1090853" y="2599474"/>
                  </a:lnTo>
                  <a:lnTo>
                    <a:pt x="1092911" y="2597416"/>
                  </a:lnTo>
                  <a:lnTo>
                    <a:pt x="1094968" y="2597416"/>
                  </a:lnTo>
                  <a:lnTo>
                    <a:pt x="1094968" y="2599474"/>
                  </a:lnTo>
                  <a:lnTo>
                    <a:pt x="1097026" y="2597416"/>
                  </a:lnTo>
                  <a:lnTo>
                    <a:pt x="1097026" y="2595372"/>
                  </a:lnTo>
                  <a:lnTo>
                    <a:pt x="1109345" y="2583040"/>
                  </a:lnTo>
                  <a:lnTo>
                    <a:pt x="1113459" y="2576880"/>
                  </a:lnTo>
                  <a:lnTo>
                    <a:pt x="1123149" y="2564371"/>
                  </a:lnTo>
                  <a:lnTo>
                    <a:pt x="1132459" y="2552242"/>
                  </a:lnTo>
                  <a:lnTo>
                    <a:pt x="1139456" y="2541663"/>
                  </a:lnTo>
                  <a:lnTo>
                    <a:pt x="1142212" y="2533764"/>
                  </a:lnTo>
                  <a:lnTo>
                    <a:pt x="1173543" y="2490940"/>
                  </a:lnTo>
                  <a:lnTo>
                    <a:pt x="1205814" y="2448674"/>
                  </a:lnTo>
                  <a:lnTo>
                    <a:pt x="1238923" y="2406916"/>
                  </a:lnTo>
                  <a:lnTo>
                    <a:pt x="1272730" y="2365616"/>
                  </a:lnTo>
                  <a:lnTo>
                    <a:pt x="1307134" y="2324722"/>
                  </a:lnTo>
                  <a:lnTo>
                    <a:pt x="1342021" y="2284184"/>
                  </a:lnTo>
                  <a:lnTo>
                    <a:pt x="1377251" y="2243937"/>
                  </a:lnTo>
                  <a:lnTo>
                    <a:pt x="1412633" y="2204059"/>
                  </a:lnTo>
                  <a:lnTo>
                    <a:pt x="1448308" y="2164169"/>
                  </a:lnTo>
                  <a:lnTo>
                    <a:pt x="1515719" y="2087016"/>
                  </a:lnTo>
                  <a:lnTo>
                    <a:pt x="1548460" y="2055088"/>
                  </a:lnTo>
                  <a:lnTo>
                    <a:pt x="1555775" y="2062822"/>
                  </a:lnTo>
                  <a:lnTo>
                    <a:pt x="1546923" y="2104631"/>
                  </a:lnTo>
                  <a:lnTo>
                    <a:pt x="1527822" y="2137486"/>
                  </a:lnTo>
                  <a:lnTo>
                    <a:pt x="1491195" y="2176488"/>
                  </a:lnTo>
                  <a:lnTo>
                    <a:pt x="1449565" y="2215502"/>
                  </a:lnTo>
                  <a:lnTo>
                    <a:pt x="1415440" y="2248357"/>
                  </a:lnTo>
                  <a:lnTo>
                    <a:pt x="1385646" y="2281707"/>
                  </a:lnTo>
                  <a:lnTo>
                    <a:pt x="1355001" y="2316861"/>
                  </a:lnTo>
                  <a:lnTo>
                    <a:pt x="1323822" y="2353500"/>
                  </a:lnTo>
                  <a:lnTo>
                    <a:pt x="1292440" y="2391321"/>
                  </a:lnTo>
                  <a:lnTo>
                    <a:pt x="1261148" y="2430005"/>
                  </a:lnTo>
                  <a:lnTo>
                    <a:pt x="1230261" y="2469248"/>
                  </a:lnTo>
                  <a:lnTo>
                    <a:pt x="1200099" y="2508732"/>
                  </a:lnTo>
                  <a:lnTo>
                    <a:pt x="1170978" y="2548140"/>
                  </a:lnTo>
                  <a:lnTo>
                    <a:pt x="1162634" y="2554655"/>
                  </a:lnTo>
                  <a:lnTo>
                    <a:pt x="1153515" y="2566365"/>
                  </a:lnTo>
                  <a:lnTo>
                    <a:pt x="1144397" y="2580767"/>
                  </a:lnTo>
                  <a:lnTo>
                    <a:pt x="1136053" y="2595372"/>
                  </a:lnTo>
                  <a:lnTo>
                    <a:pt x="1131747" y="2602712"/>
                  </a:lnTo>
                  <a:lnTo>
                    <a:pt x="1127836" y="2609481"/>
                  </a:lnTo>
                  <a:lnTo>
                    <a:pt x="1123924" y="2615869"/>
                  </a:lnTo>
                  <a:lnTo>
                    <a:pt x="1119619" y="2622054"/>
                  </a:lnTo>
                  <a:lnTo>
                    <a:pt x="1172616" y="2634272"/>
                  </a:lnTo>
                  <a:lnTo>
                    <a:pt x="1223975" y="2640774"/>
                  </a:lnTo>
                  <a:lnTo>
                    <a:pt x="1273683" y="2641904"/>
                  </a:lnTo>
                  <a:lnTo>
                    <a:pt x="1321727" y="2638031"/>
                  </a:lnTo>
                  <a:lnTo>
                    <a:pt x="1368120" y="2629509"/>
                  </a:lnTo>
                  <a:lnTo>
                    <a:pt x="1412849" y="2616708"/>
                  </a:lnTo>
                  <a:lnTo>
                    <a:pt x="1455915" y="2599969"/>
                  </a:lnTo>
                  <a:lnTo>
                    <a:pt x="1497304" y="2579649"/>
                  </a:lnTo>
                  <a:lnTo>
                    <a:pt x="1537030" y="2556129"/>
                  </a:lnTo>
                  <a:lnTo>
                    <a:pt x="1575079" y="2529738"/>
                  </a:lnTo>
                  <a:lnTo>
                    <a:pt x="1611439" y="2500846"/>
                  </a:lnTo>
                  <a:lnTo>
                    <a:pt x="1646123" y="2469819"/>
                  </a:lnTo>
                  <a:lnTo>
                    <a:pt x="1679117" y="2437003"/>
                  </a:lnTo>
                  <a:lnTo>
                    <a:pt x="1710423" y="2402763"/>
                  </a:lnTo>
                  <a:lnTo>
                    <a:pt x="1740027" y="2367445"/>
                  </a:lnTo>
                  <a:lnTo>
                    <a:pt x="1772894" y="2330970"/>
                  </a:lnTo>
                  <a:lnTo>
                    <a:pt x="1807311" y="2295842"/>
                  </a:lnTo>
                  <a:lnTo>
                    <a:pt x="1844027" y="2262632"/>
                  </a:lnTo>
                  <a:lnTo>
                    <a:pt x="1883829" y="2231936"/>
                  </a:lnTo>
                  <a:lnTo>
                    <a:pt x="1930590" y="2204059"/>
                  </a:lnTo>
                  <a:lnTo>
                    <a:pt x="1978482" y="2182799"/>
                  </a:lnTo>
                  <a:lnTo>
                    <a:pt x="2027643" y="2166226"/>
                  </a:lnTo>
                  <a:lnTo>
                    <a:pt x="2078164" y="2152383"/>
                  </a:lnTo>
                  <a:lnTo>
                    <a:pt x="2130171" y="2139340"/>
                  </a:lnTo>
                  <a:lnTo>
                    <a:pt x="2183765" y="2125167"/>
                  </a:lnTo>
                  <a:lnTo>
                    <a:pt x="2231834" y="2108606"/>
                  </a:lnTo>
                  <a:lnTo>
                    <a:pt x="2276792" y="2087892"/>
                  </a:lnTo>
                  <a:lnTo>
                    <a:pt x="2318740" y="2063369"/>
                  </a:lnTo>
                  <a:lnTo>
                    <a:pt x="2330259" y="2055088"/>
                  </a:lnTo>
                  <a:lnTo>
                    <a:pt x="2357755" y="2035352"/>
                  </a:lnTo>
                  <a:lnTo>
                    <a:pt x="2393950" y="2004212"/>
                  </a:lnTo>
                  <a:lnTo>
                    <a:pt x="2427401" y="1970252"/>
                  </a:lnTo>
                  <a:lnTo>
                    <a:pt x="2458199" y="1933829"/>
                  </a:lnTo>
                  <a:lnTo>
                    <a:pt x="2486431" y="1895259"/>
                  </a:lnTo>
                  <a:lnTo>
                    <a:pt x="2512212" y="1854898"/>
                  </a:lnTo>
                  <a:lnTo>
                    <a:pt x="2535605" y="1813064"/>
                  </a:lnTo>
                  <a:lnTo>
                    <a:pt x="2556700" y="1770113"/>
                  </a:lnTo>
                  <a:lnTo>
                    <a:pt x="2575610" y="1726361"/>
                  </a:lnTo>
                  <a:lnTo>
                    <a:pt x="2592425" y="1682165"/>
                  </a:lnTo>
                  <a:lnTo>
                    <a:pt x="2607208" y="1637842"/>
                  </a:lnTo>
                  <a:lnTo>
                    <a:pt x="2620073" y="1593723"/>
                  </a:lnTo>
                  <a:lnTo>
                    <a:pt x="2631109" y="1550174"/>
                  </a:lnTo>
                  <a:lnTo>
                    <a:pt x="2640406" y="1507502"/>
                  </a:lnTo>
                  <a:lnTo>
                    <a:pt x="2648051" y="1466049"/>
                  </a:lnTo>
                  <a:lnTo>
                    <a:pt x="2652445" y="1429118"/>
                  </a:lnTo>
                  <a:lnTo>
                    <a:pt x="2653855" y="1390827"/>
                  </a:lnTo>
                  <a:close/>
                </a:path>
              </a:pathLst>
            </a:custGeom>
            <a:solidFill>
              <a:srgbClr val="F0F1F5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41380" y="8881335"/>
              <a:ext cx="1200150" cy="935355"/>
            </a:xfrm>
            <a:custGeom>
              <a:avLst/>
              <a:gdLst/>
              <a:ahLst/>
              <a:cxnLst/>
              <a:rect l="l" t="t" r="r" b="b"/>
              <a:pathLst>
                <a:path w="1200150" h="935354">
                  <a:moveTo>
                    <a:pt x="732452" y="17049"/>
                  </a:moveTo>
                  <a:lnTo>
                    <a:pt x="513586" y="17049"/>
                  </a:lnTo>
                  <a:lnTo>
                    <a:pt x="525784" y="10440"/>
                  </a:lnTo>
                  <a:lnTo>
                    <a:pt x="540292" y="5756"/>
                  </a:lnTo>
                  <a:lnTo>
                    <a:pt x="556342" y="2612"/>
                  </a:lnTo>
                  <a:lnTo>
                    <a:pt x="573162" y="623"/>
                  </a:lnTo>
                  <a:lnTo>
                    <a:pt x="620144" y="0"/>
                  </a:lnTo>
                  <a:lnTo>
                    <a:pt x="667530" y="4059"/>
                  </a:lnTo>
                  <a:lnTo>
                    <a:pt x="714970" y="12455"/>
                  </a:lnTo>
                  <a:lnTo>
                    <a:pt x="732452" y="17049"/>
                  </a:lnTo>
                  <a:close/>
                </a:path>
                <a:path w="1200150" h="935354">
                  <a:moveTo>
                    <a:pt x="47249" y="659730"/>
                  </a:moveTo>
                  <a:lnTo>
                    <a:pt x="0" y="659730"/>
                  </a:lnTo>
                  <a:lnTo>
                    <a:pt x="3257" y="621596"/>
                  </a:lnTo>
                  <a:lnTo>
                    <a:pt x="10977" y="548852"/>
                  </a:lnTo>
                  <a:lnTo>
                    <a:pt x="24916" y="473061"/>
                  </a:lnTo>
                  <a:lnTo>
                    <a:pt x="35640" y="432516"/>
                  </a:lnTo>
                  <a:lnTo>
                    <a:pt x="48712" y="390847"/>
                  </a:lnTo>
                  <a:lnTo>
                    <a:pt x="64239" y="348642"/>
                  </a:lnTo>
                  <a:lnTo>
                    <a:pt x="82326" y="306488"/>
                  </a:lnTo>
                  <a:lnTo>
                    <a:pt x="103078" y="264972"/>
                  </a:lnTo>
                  <a:lnTo>
                    <a:pt x="126603" y="224683"/>
                  </a:lnTo>
                  <a:lnTo>
                    <a:pt x="153006" y="186208"/>
                  </a:lnTo>
                  <a:lnTo>
                    <a:pt x="182393" y="150135"/>
                  </a:lnTo>
                  <a:lnTo>
                    <a:pt x="214869" y="117052"/>
                  </a:lnTo>
                  <a:lnTo>
                    <a:pt x="250541" y="87546"/>
                  </a:lnTo>
                  <a:lnTo>
                    <a:pt x="289514" y="62205"/>
                  </a:lnTo>
                  <a:lnTo>
                    <a:pt x="331895" y="41617"/>
                  </a:lnTo>
                  <a:lnTo>
                    <a:pt x="377790" y="26369"/>
                  </a:lnTo>
                  <a:lnTo>
                    <a:pt x="427303" y="17049"/>
                  </a:lnTo>
                  <a:lnTo>
                    <a:pt x="458119" y="15509"/>
                  </a:lnTo>
                  <a:lnTo>
                    <a:pt x="483349" y="15894"/>
                  </a:lnTo>
                  <a:lnTo>
                    <a:pt x="513586" y="17049"/>
                  </a:lnTo>
                  <a:lnTo>
                    <a:pt x="732452" y="17049"/>
                  </a:lnTo>
                  <a:lnTo>
                    <a:pt x="762114" y="24843"/>
                  </a:lnTo>
                  <a:lnTo>
                    <a:pt x="808611" y="40877"/>
                  </a:lnTo>
                  <a:lnTo>
                    <a:pt x="854110" y="60210"/>
                  </a:lnTo>
                  <a:lnTo>
                    <a:pt x="856125" y="61227"/>
                  </a:lnTo>
                  <a:lnTo>
                    <a:pt x="458375" y="61227"/>
                  </a:lnTo>
                  <a:lnTo>
                    <a:pt x="431412" y="62222"/>
                  </a:lnTo>
                  <a:lnTo>
                    <a:pt x="382905" y="74927"/>
                  </a:lnTo>
                  <a:lnTo>
                    <a:pt x="338361" y="93720"/>
                  </a:lnTo>
                  <a:lnTo>
                    <a:pt x="297633" y="117956"/>
                  </a:lnTo>
                  <a:lnTo>
                    <a:pt x="260576" y="146989"/>
                  </a:lnTo>
                  <a:lnTo>
                    <a:pt x="227043" y="180172"/>
                  </a:lnTo>
                  <a:lnTo>
                    <a:pt x="196888" y="216859"/>
                  </a:lnTo>
                  <a:lnTo>
                    <a:pt x="169965" y="256405"/>
                  </a:lnTo>
                  <a:lnTo>
                    <a:pt x="146129" y="298162"/>
                  </a:lnTo>
                  <a:lnTo>
                    <a:pt x="125232" y="341486"/>
                  </a:lnTo>
                  <a:lnTo>
                    <a:pt x="107130" y="385730"/>
                  </a:lnTo>
                  <a:lnTo>
                    <a:pt x="91675" y="430247"/>
                  </a:lnTo>
                  <a:lnTo>
                    <a:pt x="78722" y="474392"/>
                  </a:lnTo>
                  <a:lnTo>
                    <a:pt x="68125" y="517518"/>
                  </a:lnTo>
                  <a:lnTo>
                    <a:pt x="59737" y="558980"/>
                  </a:lnTo>
                  <a:lnTo>
                    <a:pt x="53412" y="598131"/>
                  </a:lnTo>
                  <a:lnTo>
                    <a:pt x="47249" y="659730"/>
                  </a:lnTo>
                  <a:close/>
                </a:path>
                <a:path w="1200150" h="935354">
                  <a:moveTo>
                    <a:pt x="953317" y="115864"/>
                  </a:moveTo>
                  <a:lnTo>
                    <a:pt x="653474" y="115864"/>
                  </a:lnTo>
                  <a:lnTo>
                    <a:pt x="657390" y="101234"/>
                  </a:lnTo>
                  <a:lnTo>
                    <a:pt x="650200" y="92700"/>
                  </a:lnTo>
                  <a:lnTo>
                    <a:pt x="603977" y="72488"/>
                  </a:lnTo>
                  <a:lnTo>
                    <a:pt x="500746" y="63505"/>
                  </a:lnTo>
                  <a:lnTo>
                    <a:pt x="458375" y="61227"/>
                  </a:lnTo>
                  <a:lnTo>
                    <a:pt x="856125" y="61227"/>
                  </a:lnTo>
                  <a:lnTo>
                    <a:pt x="898262" y="82498"/>
                  </a:lnTo>
                  <a:lnTo>
                    <a:pt x="940716" y="107394"/>
                  </a:lnTo>
                  <a:lnTo>
                    <a:pt x="953317" y="115864"/>
                  </a:lnTo>
                  <a:close/>
                </a:path>
                <a:path w="1200150" h="935354">
                  <a:moveTo>
                    <a:pt x="920346" y="934872"/>
                  </a:moveTo>
                  <a:lnTo>
                    <a:pt x="867182" y="928122"/>
                  </a:lnTo>
                  <a:lnTo>
                    <a:pt x="826681" y="908211"/>
                  </a:lnTo>
                  <a:lnTo>
                    <a:pt x="797062" y="877953"/>
                  </a:lnTo>
                  <a:lnTo>
                    <a:pt x="776542" y="840164"/>
                  </a:lnTo>
                  <a:lnTo>
                    <a:pt x="763341" y="797658"/>
                  </a:lnTo>
                  <a:lnTo>
                    <a:pt x="755678" y="753251"/>
                  </a:lnTo>
                  <a:lnTo>
                    <a:pt x="751770" y="709759"/>
                  </a:lnTo>
                  <a:lnTo>
                    <a:pt x="749836" y="669997"/>
                  </a:lnTo>
                  <a:lnTo>
                    <a:pt x="747448" y="621596"/>
                  </a:lnTo>
                  <a:lnTo>
                    <a:pt x="742678" y="575000"/>
                  </a:lnTo>
                  <a:lnTo>
                    <a:pt x="734488" y="530280"/>
                  </a:lnTo>
                  <a:lnTo>
                    <a:pt x="721845" y="487510"/>
                  </a:lnTo>
                  <a:lnTo>
                    <a:pt x="703713" y="446761"/>
                  </a:lnTo>
                  <a:lnTo>
                    <a:pt x="679057" y="408105"/>
                  </a:lnTo>
                  <a:lnTo>
                    <a:pt x="646842" y="371615"/>
                  </a:lnTo>
                  <a:lnTo>
                    <a:pt x="606032" y="337363"/>
                  </a:lnTo>
                  <a:lnTo>
                    <a:pt x="571942" y="314264"/>
                  </a:lnTo>
                  <a:lnTo>
                    <a:pt x="560710" y="306488"/>
                  </a:lnTo>
                  <a:lnTo>
                    <a:pt x="519749" y="277818"/>
                  </a:lnTo>
                  <a:lnTo>
                    <a:pt x="517695" y="275764"/>
                  </a:lnTo>
                  <a:lnTo>
                    <a:pt x="515640" y="275764"/>
                  </a:lnTo>
                  <a:lnTo>
                    <a:pt x="513586" y="273711"/>
                  </a:lnTo>
                  <a:lnTo>
                    <a:pt x="481519" y="250002"/>
                  </a:lnTo>
                  <a:lnTo>
                    <a:pt x="452726" y="224175"/>
                  </a:lnTo>
                  <a:lnTo>
                    <a:pt x="431252" y="194884"/>
                  </a:lnTo>
                  <a:lnTo>
                    <a:pt x="421140" y="160780"/>
                  </a:lnTo>
                  <a:lnTo>
                    <a:pt x="425249" y="116345"/>
                  </a:lnTo>
                  <a:lnTo>
                    <a:pt x="447847" y="91738"/>
                  </a:lnTo>
                  <a:lnTo>
                    <a:pt x="485852" y="83685"/>
                  </a:lnTo>
                  <a:lnTo>
                    <a:pt x="536184" y="88914"/>
                  </a:lnTo>
                  <a:lnTo>
                    <a:pt x="538238" y="88914"/>
                  </a:lnTo>
                  <a:lnTo>
                    <a:pt x="544401" y="90968"/>
                  </a:lnTo>
                  <a:lnTo>
                    <a:pt x="554673" y="95074"/>
                  </a:lnTo>
                  <a:lnTo>
                    <a:pt x="588634" y="105854"/>
                  </a:lnTo>
                  <a:lnTo>
                    <a:pt x="626061" y="115094"/>
                  </a:lnTo>
                  <a:lnTo>
                    <a:pt x="653474" y="115864"/>
                  </a:lnTo>
                  <a:lnTo>
                    <a:pt x="953317" y="115864"/>
                  </a:lnTo>
                  <a:lnTo>
                    <a:pt x="981122" y="134553"/>
                  </a:lnTo>
                  <a:lnTo>
                    <a:pt x="1019129" y="163629"/>
                  </a:lnTo>
                  <a:lnTo>
                    <a:pt x="1054387" y="194277"/>
                  </a:lnTo>
                  <a:lnTo>
                    <a:pt x="1086545" y="226150"/>
                  </a:lnTo>
                  <a:lnTo>
                    <a:pt x="1115253" y="258903"/>
                  </a:lnTo>
                  <a:lnTo>
                    <a:pt x="1140161" y="292191"/>
                  </a:lnTo>
                  <a:lnTo>
                    <a:pt x="1164670" y="335360"/>
                  </a:lnTo>
                  <a:lnTo>
                    <a:pt x="1182381" y="380964"/>
                  </a:lnTo>
                  <a:lnTo>
                    <a:pt x="1193803" y="428392"/>
                  </a:lnTo>
                  <a:lnTo>
                    <a:pt x="1199442" y="477038"/>
                  </a:lnTo>
                  <a:lnTo>
                    <a:pt x="1199805" y="526291"/>
                  </a:lnTo>
                  <a:lnTo>
                    <a:pt x="1195401" y="575545"/>
                  </a:lnTo>
                  <a:lnTo>
                    <a:pt x="1186735" y="624191"/>
                  </a:lnTo>
                  <a:lnTo>
                    <a:pt x="1174316" y="671619"/>
                  </a:lnTo>
                  <a:lnTo>
                    <a:pt x="1158651" y="717223"/>
                  </a:lnTo>
                  <a:lnTo>
                    <a:pt x="1141138" y="757726"/>
                  </a:lnTo>
                  <a:lnTo>
                    <a:pt x="1118414" y="799881"/>
                  </a:lnTo>
                  <a:lnTo>
                    <a:pt x="1090300" y="840815"/>
                  </a:lnTo>
                  <a:lnTo>
                    <a:pt x="1056616" y="877655"/>
                  </a:lnTo>
                  <a:lnTo>
                    <a:pt x="1017182" y="907526"/>
                  </a:lnTo>
                  <a:lnTo>
                    <a:pt x="971819" y="927556"/>
                  </a:lnTo>
                  <a:lnTo>
                    <a:pt x="920346" y="93487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28700" y="1918133"/>
            <a:ext cx="4086225" cy="123825"/>
          </a:xfrm>
          <a:custGeom>
            <a:avLst/>
            <a:gdLst/>
            <a:ahLst/>
            <a:cxnLst/>
            <a:rect l="l" t="t" r="r" b="b"/>
            <a:pathLst>
              <a:path w="4086225" h="123825">
                <a:moveTo>
                  <a:pt x="40862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4086225" y="0"/>
                </a:lnTo>
                <a:lnTo>
                  <a:pt x="4086225" y="123825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958" y="8916670"/>
            <a:ext cx="3917315" cy="685165"/>
          </a:xfrm>
          <a:custGeom>
            <a:avLst/>
            <a:gdLst/>
            <a:ahLst/>
            <a:cxnLst/>
            <a:rect l="l" t="t" r="r" b="b"/>
            <a:pathLst>
              <a:path w="3917315" h="685165">
                <a:moveTo>
                  <a:pt x="3788346" y="684623"/>
                </a:moveTo>
                <a:lnTo>
                  <a:pt x="128695" y="684623"/>
                </a:lnTo>
                <a:lnTo>
                  <a:pt x="78670" y="674461"/>
                </a:lnTo>
                <a:lnTo>
                  <a:pt x="37755" y="646771"/>
                </a:lnTo>
                <a:lnTo>
                  <a:pt x="1013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36" y="78871"/>
                </a:lnTo>
                <a:lnTo>
                  <a:pt x="37755" y="37851"/>
                </a:lnTo>
                <a:lnTo>
                  <a:pt x="78670" y="10162"/>
                </a:lnTo>
                <a:lnTo>
                  <a:pt x="128695" y="0"/>
                </a:lnTo>
                <a:lnTo>
                  <a:pt x="3788346" y="0"/>
                </a:lnTo>
                <a:lnTo>
                  <a:pt x="3838372" y="10162"/>
                </a:lnTo>
                <a:lnTo>
                  <a:pt x="3879287" y="37851"/>
                </a:lnTo>
                <a:lnTo>
                  <a:pt x="3906905" y="78871"/>
                </a:lnTo>
                <a:lnTo>
                  <a:pt x="3917042" y="129025"/>
                </a:lnTo>
                <a:lnTo>
                  <a:pt x="3917042" y="555598"/>
                </a:lnTo>
                <a:lnTo>
                  <a:pt x="3906905" y="605751"/>
                </a:lnTo>
                <a:lnTo>
                  <a:pt x="3879287" y="646771"/>
                </a:lnTo>
                <a:lnTo>
                  <a:pt x="3838372" y="674461"/>
                </a:lnTo>
                <a:lnTo>
                  <a:pt x="3788346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60264" y="9051043"/>
            <a:ext cx="15805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List</a:t>
            </a:r>
            <a:r>
              <a:rPr sz="2450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Helper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3133" y="8916670"/>
            <a:ext cx="3876675" cy="685165"/>
          </a:xfrm>
          <a:custGeom>
            <a:avLst/>
            <a:gdLst/>
            <a:ahLst/>
            <a:cxnLst/>
            <a:rect l="l" t="t" r="r" b="b"/>
            <a:pathLst>
              <a:path w="3876675" h="685165">
                <a:moveTo>
                  <a:pt x="3747478" y="684623"/>
                </a:moveTo>
                <a:lnTo>
                  <a:pt x="128765" y="684623"/>
                </a:lnTo>
                <a:lnTo>
                  <a:pt x="78712" y="674461"/>
                </a:lnTo>
                <a:lnTo>
                  <a:pt x="37775" y="646771"/>
                </a:lnTo>
                <a:lnTo>
                  <a:pt x="10141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1" y="78871"/>
                </a:lnTo>
                <a:lnTo>
                  <a:pt x="37775" y="37851"/>
                </a:lnTo>
                <a:lnTo>
                  <a:pt x="78712" y="10162"/>
                </a:lnTo>
                <a:lnTo>
                  <a:pt x="128765" y="0"/>
                </a:lnTo>
                <a:lnTo>
                  <a:pt x="3747478" y="0"/>
                </a:lnTo>
                <a:lnTo>
                  <a:pt x="3797530" y="10162"/>
                </a:lnTo>
                <a:lnTo>
                  <a:pt x="3838468" y="37851"/>
                </a:lnTo>
                <a:lnTo>
                  <a:pt x="3866101" y="78871"/>
                </a:lnTo>
                <a:lnTo>
                  <a:pt x="3876243" y="129025"/>
                </a:lnTo>
                <a:lnTo>
                  <a:pt x="3876243" y="555598"/>
                </a:lnTo>
                <a:lnTo>
                  <a:pt x="3866101" y="605751"/>
                </a:lnTo>
                <a:lnTo>
                  <a:pt x="3838468" y="646771"/>
                </a:lnTo>
                <a:lnTo>
                  <a:pt x="3797530" y="674461"/>
                </a:lnTo>
                <a:lnTo>
                  <a:pt x="374747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56138" y="9051043"/>
            <a:ext cx="32296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Persetujuan</a:t>
            </a:r>
            <a:r>
              <a:rPr sz="2450" spc="-5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Transaksi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9295" y="8916670"/>
            <a:ext cx="3794760" cy="1121410"/>
          </a:xfrm>
          <a:custGeom>
            <a:avLst/>
            <a:gdLst/>
            <a:ahLst/>
            <a:cxnLst/>
            <a:rect l="l" t="t" r="r" b="b"/>
            <a:pathLst>
              <a:path w="3794759" h="1121409">
                <a:moveTo>
                  <a:pt x="3665586" y="1121278"/>
                </a:moveTo>
                <a:lnTo>
                  <a:pt x="128691" y="1121278"/>
                </a:lnTo>
                <a:lnTo>
                  <a:pt x="78667" y="1111116"/>
                </a:lnTo>
                <a:lnTo>
                  <a:pt x="37753" y="1083427"/>
                </a:lnTo>
                <a:lnTo>
                  <a:pt x="10136" y="1042407"/>
                </a:lnTo>
                <a:lnTo>
                  <a:pt x="0" y="992253"/>
                </a:lnTo>
                <a:lnTo>
                  <a:pt x="0" y="129025"/>
                </a:lnTo>
                <a:lnTo>
                  <a:pt x="10136" y="78871"/>
                </a:lnTo>
                <a:lnTo>
                  <a:pt x="37753" y="37851"/>
                </a:lnTo>
                <a:lnTo>
                  <a:pt x="78667" y="10162"/>
                </a:lnTo>
                <a:lnTo>
                  <a:pt x="128691" y="0"/>
                </a:lnTo>
                <a:lnTo>
                  <a:pt x="3665586" y="0"/>
                </a:lnTo>
                <a:lnTo>
                  <a:pt x="3715610" y="10162"/>
                </a:lnTo>
                <a:lnTo>
                  <a:pt x="3756523" y="37851"/>
                </a:lnTo>
                <a:lnTo>
                  <a:pt x="3784141" y="78871"/>
                </a:lnTo>
                <a:lnTo>
                  <a:pt x="3794277" y="129025"/>
                </a:lnTo>
                <a:lnTo>
                  <a:pt x="3794277" y="992253"/>
                </a:lnTo>
                <a:lnTo>
                  <a:pt x="3784141" y="1042407"/>
                </a:lnTo>
                <a:lnTo>
                  <a:pt x="3756523" y="1083427"/>
                </a:lnTo>
                <a:lnTo>
                  <a:pt x="3715610" y="1111116"/>
                </a:lnTo>
                <a:lnTo>
                  <a:pt x="3665586" y="1121278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93511" y="8988788"/>
            <a:ext cx="256794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 marR="5080" indent="-466090">
              <a:lnSpc>
                <a:spcPct val="116700"/>
              </a:lnSpc>
              <a:spcBef>
                <a:spcPts val="100"/>
              </a:spcBef>
            </a:pP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Konfirmasi</a:t>
            </a:r>
            <a:r>
              <a:rPr sz="2450" spc="-10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Driver  dan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Helper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2488" y="2241712"/>
            <a:ext cx="3667140" cy="651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44671" y="2241712"/>
            <a:ext cx="3667139" cy="651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3013" y="2241712"/>
            <a:ext cx="3800459" cy="651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78122" y="649700"/>
            <a:ext cx="7916545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540" dirty="0">
                <a:latin typeface="Trebuchet MS" panose="020B0603020202020204" pitchFamily="34" charset="0"/>
              </a:rPr>
              <a:t>Desain Website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6908" y="8916668"/>
            <a:ext cx="3917315" cy="685165"/>
          </a:xfrm>
          <a:custGeom>
            <a:avLst/>
            <a:gdLst/>
            <a:ahLst/>
            <a:cxnLst/>
            <a:rect l="l" t="t" r="r" b="b"/>
            <a:pathLst>
              <a:path w="3917315" h="685165">
                <a:moveTo>
                  <a:pt x="3788346" y="684623"/>
                </a:moveTo>
                <a:lnTo>
                  <a:pt x="128695" y="684623"/>
                </a:lnTo>
                <a:lnTo>
                  <a:pt x="78670" y="674461"/>
                </a:lnTo>
                <a:lnTo>
                  <a:pt x="37755" y="646771"/>
                </a:lnTo>
                <a:lnTo>
                  <a:pt x="10136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36" y="78871"/>
                </a:lnTo>
                <a:lnTo>
                  <a:pt x="37755" y="37851"/>
                </a:lnTo>
                <a:lnTo>
                  <a:pt x="78670" y="10162"/>
                </a:lnTo>
                <a:lnTo>
                  <a:pt x="128695" y="0"/>
                </a:lnTo>
                <a:lnTo>
                  <a:pt x="3788346" y="0"/>
                </a:lnTo>
                <a:lnTo>
                  <a:pt x="3838372" y="10162"/>
                </a:lnTo>
                <a:lnTo>
                  <a:pt x="3879287" y="37851"/>
                </a:lnTo>
                <a:lnTo>
                  <a:pt x="3906905" y="78871"/>
                </a:lnTo>
                <a:lnTo>
                  <a:pt x="3917042" y="129025"/>
                </a:lnTo>
                <a:lnTo>
                  <a:pt x="3917042" y="555598"/>
                </a:lnTo>
                <a:lnTo>
                  <a:pt x="3906905" y="605751"/>
                </a:lnTo>
                <a:lnTo>
                  <a:pt x="3879287" y="646771"/>
                </a:lnTo>
                <a:lnTo>
                  <a:pt x="3838372" y="674461"/>
                </a:lnTo>
                <a:lnTo>
                  <a:pt x="3788346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5116" y="9051043"/>
            <a:ext cx="266319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Validasi</a:t>
            </a:r>
            <a:r>
              <a:rPr sz="245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Noto Sans"/>
                <a:cs typeface="Noto Sans"/>
              </a:rPr>
              <a:t>Pengguna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135" y="8916668"/>
            <a:ext cx="3876675" cy="685165"/>
          </a:xfrm>
          <a:custGeom>
            <a:avLst/>
            <a:gdLst/>
            <a:ahLst/>
            <a:cxnLst/>
            <a:rect l="l" t="t" r="r" b="b"/>
            <a:pathLst>
              <a:path w="3876675" h="685165">
                <a:moveTo>
                  <a:pt x="3747478" y="684623"/>
                </a:moveTo>
                <a:lnTo>
                  <a:pt x="128765" y="684623"/>
                </a:lnTo>
                <a:lnTo>
                  <a:pt x="78712" y="674461"/>
                </a:lnTo>
                <a:lnTo>
                  <a:pt x="37775" y="646771"/>
                </a:lnTo>
                <a:lnTo>
                  <a:pt x="10141" y="605751"/>
                </a:lnTo>
                <a:lnTo>
                  <a:pt x="0" y="555598"/>
                </a:lnTo>
                <a:lnTo>
                  <a:pt x="0" y="129025"/>
                </a:lnTo>
                <a:lnTo>
                  <a:pt x="10141" y="78871"/>
                </a:lnTo>
                <a:lnTo>
                  <a:pt x="37775" y="37851"/>
                </a:lnTo>
                <a:lnTo>
                  <a:pt x="78712" y="10162"/>
                </a:lnTo>
                <a:lnTo>
                  <a:pt x="128765" y="0"/>
                </a:lnTo>
                <a:lnTo>
                  <a:pt x="3747478" y="0"/>
                </a:lnTo>
                <a:lnTo>
                  <a:pt x="3797530" y="10162"/>
                </a:lnTo>
                <a:lnTo>
                  <a:pt x="3838468" y="37851"/>
                </a:lnTo>
                <a:lnTo>
                  <a:pt x="3866101" y="78871"/>
                </a:lnTo>
                <a:lnTo>
                  <a:pt x="3876243" y="129025"/>
                </a:lnTo>
                <a:lnTo>
                  <a:pt x="3876243" y="555598"/>
                </a:lnTo>
                <a:lnTo>
                  <a:pt x="3866101" y="605751"/>
                </a:lnTo>
                <a:lnTo>
                  <a:pt x="3838468" y="646771"/>
                </a:lnTo>
                <a:lnTo>
                  <a:pt x="3797530" y="674461"/>
                </a:lnTo>
                <a:lnTo>
                  <a:pt x="3747478" y="684623"/>
                </a:lnTo>
                <a:close/>
              </a:path>
            </a:pathLst>
          </a:custGeom>
          <a:solidFill>
            <a:srgbClr val="787CD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66227" y="9051043"/>
            <a:ext cx="24320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List</a:t>
            </a:r>
            <a:r>
              <a:rPr sz="2450" spc="-3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Peminjaman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1319" y="2241697"/>
            <a:ext cx="3648059" cy="6515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0" y="2241697"/>
            <a:ext cx="3800459" cy="6515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8122" y="649697"/>
            <a:ext cx="8394478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540" dirty="0">
                <a:latin typeface="Trebuchet MS" panose="020B0603020202020204" pitchFamily="34" charset="0"/>
              </a:rPr>
              <a:t>De</a:t>
            </a:r>
            <a:r>
              <a:rPr sz="8000" spc="540" dirty="0">
                <a:latin typeface="Trebuchet MS" panose="020B0603020202020204" pitchFamily="34" charset="0"/>
                <a:cs typeface="Trebuchet MS"/>
              </a:rPr>
              <a:t>s</a:t>
            </a:r>
            <a:r>
              <a:rPr sz="8000" spc="540" dirty="0">
                <a:latin typeface="Trebuchet MS" panose="020B0603020202020204" pitchFamily="34" charset="0"/>
              </a:rPr>
              <a:t>ain</a:t>
            </a:r>
            <a:r>
              <a:rPr sz="8000" spc="-150" dirty="0">
                <a:latin typeface="Trebuchet MS" panose="020B0603020202020204" pitchFamily="34" charset="0"/>
              </a:rPr>
              <a:t> </a:t>
            </a:r>
            <a:r>
              <a:rPr sz="8000" spc="710" dirty="0">
                <a:latin typeface="Trebuchet MS" panose="020B0603020202020204" pitchFamily="34" charset="0"/>
              </a:rPr>
              <a:t>Web</a:t>
            </a:r>
            <a:r>
              <a:rPr sz="8000" spc="710" dirty="0">
                <a:latin typeface="Trebuchet MS" panose="020B0603020202020204" pitchFamily="34" charset="0"/>
                <a:cs typeface="Trebuchet MS"/>
              </a:rPr>
              <a:t>s</a:t>
            </a:r>
            <a:r>
              <a:rPr sz="8000" spc="710" dirty="0">
                <a:latin typeface="Trebuchet MS" panose="020B0603020202020204" pitchFamily="34" charset="0"/>
              </a:rPr>
              <a:t>i</a:t>
            </a:r>
            <a:r>
              <a:rPr sz="8000" spc="710" dirty="0">
                <a:latin typeface="Trebuchet MS" panose="020B0603020202020204" pitchFamily="34" charset="0"/>
                <a:cs typeface="Trebuchet MS"/>
              </a:rPr>
              <a:t>t</a:t>
            </a:r>
            <a:r>
              <a:rPr sz="8000" spc="710" dirty="0">
                <a:latin typeface="Trebuchet MS" panose="020B0603020202020204" pitchFamily="34" charset="0"/>
              </a:rPr>
              <a:t>e</a:t>
            </a:r>
            <a:endParaRPr sz="80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/>
          <p:cNvGrpSpPr/>
          <p:nvPr/>
        </p:nvGrpSpPr>
        <p:grpSpPr>
          <a:xfrm>
            <a:off x="15253516" y="6176012"/>
            <a:ext cx="3056255" cy="4110990"/>
            <a:chOff x="15229470" y="6177770"/>
            <a:chExt cx="3056255" cy="4110990"/>
          </a:xfrm>
        </p:grpSpPr>
        <p:sp>
          <p:nvSpPr>
            <p:cNvPr id="6" name="object 4"/>
            <p:cNvSpPr/>
            <p:nvPr/>
          </p:nvSpPr>
          <p:spPr>
            <a:xfrm>
              <a:off x="15229470" y="7358401"/>
              <a:ext cx="1350010" cy="2361565"/>
            </a:xfrm>
            <a:custGeom>
              <a:avLst/>
              <a:gdLst/>
              <a:ahLst/>
              <a:cxnLst/>
              <a:rect l="l" t="t" r="r" b="b"/>
              <a:pathLst>
                <a:path w="1350009" h="2361565">
                  <a:moveTo>
                    <a:pt x="1291367" y="2361302"/>
                  </a:moveTo>
                  <a:lnTo>
                    <a:pt x="1268512" y="2356906"/>
                  </a:lnTo>
                  <a:lnTo>
                    <a:pt x="1262606" y="2339999"/>
                  </a:lnTo>
                  <a:lnTo>
                    <a:pt x="1265944" y="2318856"/>
                  </a:lnTo>
                  <a:lnTo>
                    <a:pt x="1270823" y="2301756"/>
                  </a:lnTo>
                  <a:lnTo>
                    <a:pt x="1277861" y="2250452"/>
                  </a:lnTo>
                  <a:lnTo>
                    <a:pt x="1283986" y="2200689"/>
                  </a:lnTo>
                  <a:lnTo>
                    <a:pt x="1288285" y="2151609"/>
                  </a:lnTo>
                  <a:lnTo>
                    <a:pt x="1289845" y="2102359"/>
                  </a:lnTo>
                  <a:lnTo>
                    <a:pt x="1287752" y="2052081"/>
                  </a:lnTo>
                  <a:lnTo>
                    <a:pt x="1281095" y="1999922"/>
                  </a:lnTo>
                  <a:lnTo>
                    <a:pt x="1271417" y="1951546"/>
                  </a:lnTo>
                  <a:lnTo>
                    <a:pt x="1259249" y="1904426"/>
                  </a:lnTo>
                  <a:lnTo>
                    <a:pt x="1244743" y="1858480"/>
                  </a:lnTo>
                  <a:lnTo>
                    <a:pt x="1228050" y="1813623"/>
                  </a:lnTo>
                  <a:lnTo>
                    <a:pt x="1209324" y="1769772"/>
                  </a:lnTo>
                  <a:lnTo>
                    <a:pt x="1188717" y="1726844"/>
                  </a:lnTo>
                  <a:lnTo>
                    <a:pt x="1166380" y="1684755"/>
                  </a:lnTo>
                  <a:lnTo>
                    <a:pt x="1142466" y="1643421"/>
                  </a:lnTo>
                  <a:lnTo>
                    <a:pt x="1117128" y="1602759"/>
                  </a:lnTo>
                  <a:lnTo>
                    <a:pt x="1090517" y="1562685"/>
                  </a:lnTo>
                  <a:lnTo>
                    <a:pt x="1062786" y="1523116"/>
                  </a:lnTo>
                  <a:lnTo>
                    <a:pt x="1034087" y="1483968"/>
                  </a:lnTo>
                  <a:lnTo>
                    <a:pt x="1004573" y="1445157"/>
                  </a:lnTo>
                  <a:lnTo>
                    <a:pt x="974395" y="1406600"/>
                  </a:lnTo>
                  <a:lnTo>
                    <a:pt x="912657" y="1329914"/>
                  </a:lnTo>
                  <a:lnTo>
                    <a:pt x="818882" y="1214699"/>
                  </a:lnTo>
                  <a:lnTo>
                    <a:pt x="787920" y="1175910"/>
                  </a:lnTo>
                  <a:lnTo>
                    <a:pt x="757361" y="1136791"/>
                  </a:lnTo>
                  <a:lnTo>
                    <a:pt x="727357" y="1097256"/>
                  </a:lnTo>
                  <a:lnTo>
                    <a:pt x="698059" y="1057223"/>
                  </a:lnTo>
                  <a:lnTo>
                    <a:pt x="669621" y="1016608"/>
                  </a:lnTo>
                  <a:lnTo>
                    <a:pt x="630638" y="957779"/>
                  </a:lnTo>
                  <a:lnTo>
                    <a:pt x="600593" y="910361"/>
                  </a:lnTo>
                  <a:lnTo>
                    <a:pt x="564995" y="847254"/>
                  </a:lnTo>
                  <a:lnTo>
                    <a:pt x="542301" y="801311"/>
                  </a:lnTo>
                  <a:lnTo>
                    <a:pt x="517681" y="757679"/>
                  </a:lnTo>
                  <a:lnTo>
                    <a:pt x="490172" y="724826"/>
                  </a:lnTo>
                  <a:lnTo>
                    <a:pt x="462035" y="707776"/>
                  </a:lnTo>
                  <a:lnTo>
                    <a:pt x="457861" y="721475"/>
                  </a:lnTo>
                  <a:lnTo>
                    <a:pt x="485110" y="786721"/>
                  </a:lnTo>
                  <a:lnTo>
                    <a:pt x="526123" y="856750"/>
                  </a:lnTo>
                  <a:lnTo>
                    <a:pt x="553856" y="899356"/>
                  </a:lnTo>
                  <a:lnTo>
                    <a:pt x="789827" y="1238699"/>
                  </a:lnTo>
                  <a:lnTo>
                    <a:pt x="818867" y="1281269"/>
                  </a:lnTo>
                  <a:lnTo>
                    <a:pt x="768307" y="1288299"/>
                  </a:lnTo>
                  <a:lnTo>
                    <a:pt x="719175" y="1290008"/>
                  </a:lnTo>
                  <a:lnTo>
                    <a:pt x="671499" y="1286729"/>
                  </a:lnTo>
                  <a:lnTo>
                    <a:pt x="625308" y="1278792"/>
                  </a:lnTo>
                  <a:lnTo>
                    <a:pt x="580628" y="1266527"/>
                  </a:lnTo>
                  <a:lnTo>
                    <a:pt x="537488" y="1250266"/>
                  </a:lnTo>
                  <a:lnTo>
                    <a:pt x="495915" y="1230340"/>
                  </a:lnTo>
                  <a:lnTo>
                    <a:pt x="455938" y="1207079"/>
                  </a:lnTo>
                  <a:lnTo>
                    <a:pt x="417583" y="1180815"/>
                  </a:lnTo>
                  <a:lnTo>
                    <a:pt x="380879" y="1151878"/>
                  </a:lnTo>
                  <a:lnTo>
                    <a:pt x="345854" y="1120599"/>
                  </a:lnTo>
                  <a:lnTo>
                    <a:pt x="312535" y="1087309"/>
                  </a:lnTo>
                  <a:lnTo>
                    <a:pt x="280950" y="1052339"/>
                  </a:lnTo>
                  <a:lnTo>
                    <a:pt x="251127" y="1016021"/>
                  </a:lnTo>
                  <a:lnTo>
                    <a:pt x="223093" y="978684"/>
                  </a:lnTo>
                  <a:lnTo>
                    <a:pt x="196877" y="940660"/>
                  </a:lnTo>
                  <a:lnTo>
                    <a:pt x="172506" y="902279"/>
                  </a:lnTo>
                  <a:lnTo>
                    <a:pt x="150008" y="863873"/>
                  </a:lnTo>
                  <a:lnTo>
                    <a:pt x="129411" y="825773"/>
                  </a:lnTo>
                  <a:lnTo>
                    <a:pt x="110743" y="788309"/>
                  </a:lnTo>
                  <a:lnTo>
                    <a:pt x="94031" y="751812"/>
                  </a:lnTo>
                  <a:lnTo>
                    <a:pt x="79302" y="716613"/>
                  </a:lnTo>
                  <a:lnTo>
                    <a:pt x="55793" y="652671"/>
                  </a:lnTo>
                  <a:lnTo>
                    <a:pt x="33838" y="578436"/>
                  </a:lnTo>
                  <a:lnTo>
                    <a:pt x="24154" y="538506"/>
                  </a:lnTo>
                  <a:lnTo>
                    <a:pt x="15709" y="497259"/>
                  </a:lnTo>
                  <a:lnTo>
                    <a:pt x="8787" y="455115"/>
                  </a:lnTo>
                  <a:lnTo>
                    <a:pt x="3673" y="412491"/>
                  </a:lnTo>
                  <a:lnTo>
                    <a:pt x="649" y="369807"/>
                  </a:lnTo>
                  <a:lnTo>
                    <a:pt x="0" y="327482"/>
                  </a:lnTo>
                  <a:lnTo>
                    <a:pt x="2008" y="285935"/>
                  </a:lnTo>
                  <a:lnTo>
                    <a:pt x="6957" y="245583"/>
                  </a:lnTo>
                  <a:lnTo>
                    <a:pt x="15132" y="206847"/>
                  </a:lnTo>
                  <a:lnTo>
                    <a:pt x="26816" y="170145"/>
                  </a:lnTo>
                  <a:lnTo>
                    <a:pt x="61843" y="104519"/>
                  </a:lnTo>
                  <a:lnTo>
                    <a:pt x="114308" y="52054"/>
                  </a:lnTo>
                  <a:lnTo>
                    <a:pt x="147789" y="31804"/>
                  </a:lnTo>
                  <a:lnTo>
                    <a:pt x="186480" y="16102"/>
                  </a:lnTo>
                  <a:lnTo>
                    <a:pt x="230666" y="5365"/>
                  </a:lnTo>
                  <a:lnTo>
                    <a:pt x="280628" y="13"/>
                  </a:lnTo>
                  <a:lnTo>
                    <a:pt x="326250" y="0"/>
                  </a:lnTo>
                  <a:lnTo>
                    <a:pt x="372798" y="4382"/>
                  </a:lnTo>
                  <a:lnTo>
                    <a:pt x="419262" y="13078"/>
                  </a:lnTo>
                  <a:lnTo>
                    <a:pt x="464634" y="26004"/>
                  </a:lnTo>
                  <a:lnTo>
                    <a:pt x="507903" y="43077"/>
                  </a:lnTo>
                  <a:lnTo>
                    <a:pt x="548061" y="64213"/>
                  </a:lnTo>
                  <a:lnTo>
                    <a:pt x="584097" y="89329"/>
                  </a:lnTo>
                  <a:lnTo>
                    <a:pt x="615004" y="118342"/>
                  </a:lnTo>
                  <a:lnTo>
                    <a:pt x="639770" y="151169"/>
                  </a:lnTo>
                  <a:lnTo>
                    <a:pt x="657387" y="187726"/>
                  </a:lnTo>
                  <a:lnTo>
                    <a:pt x="666845" y="227929"/>
                  </a:lnTo>
                  <a:lnTo>
                    <a:pt x="671242" y="275448"/>
                  </a:lnTo>
                  <a:lnTo>
                    <a:pt x="674344" y="322967"/>
                  </a:lnTo>
                  <a:lnTo>
                    <a:pt x="679543" y="418005"/>
                  </a:lnTo>
                  <a:lnTo>
                    <a:pt x="683077" y="465525"/>
                  </a:lnTo>
                  <a:lnTo>
                    <a:pt x="688191" y="513044"/>
                  </a:lnTo>
                  <a:lnTo>
                    <a:pt x="695606" y="560563"/>
                  </a:lnTo>
                  <a:lnTo>
                    <a:pt x="707406" y="613061"/>
                  </a:lnTo>
                  <a:lnTo>
                    <a:pt x="722954" y="664673"/>
                  </a:lnTo>
                  <a:lnTo>
                    <a:pt x="742051" y="715496"/>
                  </a:lnTo>
                  <a:lnTo>
                    <a:pt x="764501" y="765629"/>
                  </a:lnTo>
                  <a:lnTo>
                    <a:pt x="790106" y="815171"/>
                  </a:lnTo>
                  <a:lnTo>
                    <a:pt x="815234" y="853290"/>
                  </a:lnTo>
                  <a:lnTo>
                    <a:pt x="845269" y="890154"/>
                  </a:lnTo>
                  <a:lnTo>
                    <a:pt x="876902" y="926562"/>
                  </a:lnTo>
                  <a:lnTo>
                    <a:pt x="906823" y="963313"/>
                  </a:lnTo>
                  <a:lnTo>
                    <a:pt x="931723" y="1001203"/>
                  </a:lnTo>
                  <a:lnTo>
                    <a:pt x="948291" y="1041034"/>
                  </a:lnTo>
                  <a:lnTo>
                    <a:pt x="955000" y="1084249"/>
                  </a:lnTo>
                  <a:lnTo>
                    <a:pt x="954197" y="1131122"/>
                  </a:lnTo>
                  <a:lnTo>
                    <a:pt x="946846" y="1177610"/>
                  </a:lnTo>
                  <a:lnTo>
                    <a:pt x="922387" y="1256341"/>
                  </a:lnTo>
                  <a:lnTo>
                    <a:pt x="924923" y="1278959"/>
                  </a:lnTo>
                  <a:lnTo>
                    <a:pt x="941710" y="1299652"/>
                  </a:lnTo>
                  <a:lnTo>
                    <a:pt x="972943" y="1330548"/>
                  </a:lnTo>
                  <a:lnTo>
                    <a:pt x="1009412" y="1369264"/>
                  </a:lnTo>
                  <a:lnTo>
                    <a:pt x="1044749" y="1408509"/>
                  </a:lnTo>
                  <a:lnTo>
                    <a:pt x="1078786" y="1448428"/>
                  </a:lnTo>
                  <a:lnTo>
                    <a:pt x="1111355" y="1489165"/>
                  </a:lnTo>
                  <a:lnTo>
                    <a:pt x="1142286" y="1530865"/>
                  </a:lnTo>
                  <a:lnTo>
                    <a:pt x="1171412" y="1573671"/>
                  </a:lnTo>
                  <a:lnTo>
                    <a:pt x="1198564" y="1617729"/>
                  </a:lnTo>
                  <a:lnTo>
                    <a:pt x="1223573" y="1663182"/>
                  </a:lnTo>
                  <a:lnTo>
                    <a:pt x="1245493" y="1707944"/>
                  </a:lnTo>
                  <a:lnTo>
                    <a:pt x="1265915" y="1753840"/>
                  </a:lnTo>
                  <a:lnTo>
                    <a:pt x="1284626" y="1800720"/>
                  </a:lnTo>
                  <a:lnTo>
                    <a:pt x="1301410" y="1848435"/>
                  </a:lnTo>
                  <a:lnTo>
                    <a:pt x="1316054" y="1896833"/>
                  </a:lnTo>
                  <a:lnTo>
                    <a:pt x="1328345" y="1945766"/>
                  </a:lnTo>
                  <a:lnTo>
                    <a:pt x="1338067" y="1995085"/>
                  </a:lnTo>
                  <a:lnTo>
                    <a:pt x="1345008" y="2044638"/>
                  </a:lnTo>
                  <a:lnTo>
                    <a:pt x="1348952" y="2094277"/>
                  </a:lnTo>
                  <a:lnTo>
                    <a:pt x="1349687" y="2143852"/>
                  </a:lnTo>
                  <a:lnTo>
                    <a:pt x="1346998" y="2193213"/>
                  </a:lnTo>
                  <a:lnTo>
                    <a:pt x="1336723" y="2270347"/>
                  </a:lnTo>
                  <a:lnTo>
                    <a:pt x="1329115" y="2308686"/>
                  </a:lnTo>
                  <a:lnTo>
                    <a:pt x="1314959" y="2343560"/>
                  </a:lnTo>
                  <a:lnTo>
                    <a:pt x="1291367" y="236130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5631300" y="6177774"/>
              <a:ext cx="2654300" cy="4110990"/>
            </a:xfrm>
            <a:custGeom>
              <a:avLst/>
              <a:gdLst/>
              <a:ahLst/>
              <a:cxnLst/>
              <a:rect l="l" t="t" r="r" b="b"/>
              <a:pathLst>
                <a:path w="2654300" h="4110990">
                  <a:moveTo>
                    <a:pt x="2653855" y="1390827"/>
                  </a:moveTo>
                  <a:lnTo>
                    <a:pt x="2652331" y="1351470"/>
                  </a:lnTo>
                  <a:lnTo>
                    <a:pt x="2647937" y="1311351"/>
                  </a:lnTo>
                  <a:lnTo>
                    <a:pt x="2640723" y="1270749"/>
                  </a:lnTo>
                  <a:lnTo>
                    <a:pt x="2630716" y="1229969"/>
                  </a:lnTo>
                  <a:lnTo>
                    <a:pt x="2618003" y="1189291"/>
                  </a:lnTo>
                  <a:lnTo>
                    <a:pt x="2602598" y="1149045"/>
                  </a:lnTo>
                  <a:lnTo>
                    <a:pt x="2584577" y="1109484"/>
                  </a:lnTo>
                  <a:lnTo>
                    <a:pt x="2563990" y="1070927"/>
                  </a:lnTo>
                  <a:lnTo>
                    <a:pt x="2540876" y="1033665"/>
                  </a:lnTo>
                  <a:lnTo>
                    <a:pt x="2515285" y="997991"/>
                  </a:lnTo>
                  <a:lnTo>
                    <a:pt x="2487282" y="964196"/>
                  </a:lnTo>
                  <a:lnTo>
                    <a:pt x="2456891" y="932586"/>
                  </a:lnTo>
                  <a:lnTo>
                    <a:pt x="2424201" y="903439"/>
                  </a:lnTo>
                  <a:lnTo>
                    <a:pt x="2389225" y="877062"/>
                  </a:lnTo>
                  <a:lnTo>
                    <a:pt x="2352040" y="853744"/>
                  </a:lnTo>
                  <a:lnTo>
                    <a:pt x="2312682" y="833780"/>
                  </a:lnTo>
                  <a:lnTo>
                    <a:pt x="2271217" y="817473"/>
                  </a:lnTo>
                  <a:lnTo>
                    <a:pt x="2227669" y="805103"/>
                  </a:lnTo>
                  <a:lnTo>
                    <a:pt x="2182114" y="796988"/>
                  </a:lnTo>
                  <a:lnTo>
                    <a:pt x="2134590" y="793394"/>
                  </a:lnTo>
                  <a:lnTo>
                    <a:pt x="2085162" y="794626"/>
                  </a:lnTo>
                  <a:lnTo>
                    <a:pt x="2031415" y="800112"/>
                  </a:lnTo>
                  <a:lnTo>
                    <a:pt x="1980298" y="809078"/>
                  </a:lnTo>
                  <a:lnTo>
                    <a:pt x="1931797" y="821397"/>
                  </a:lnTo>
                  <a:lnTo>
                    <a:pt x="1885886" y="836955"/>
                  </a:lnTo>
                  <a:lnTo>
                    <a:pt x="1842592" y="855611"/>
                  </a:lnTo>
                  <a:lnTo>
                    <a:pt x="1801888" y="877252"/>
                  </a:lnTo>
                  <a:lnTo>
                    <a:pt x="1763776" y="901738"/>
                  </a:lnTo>
                  <a:lnTo>
                    <a:pt x="1728228" y="928928"/>
                  </a:lnTo>
                  <a:lnTo>
                    <a:pt x="1695259" y="958723"/>
                  </a:lnTo>
                  <a:lnTo>
                    <a:pt x="1664855" y="990981"/>
                  </a:lnTo>
                  <a:lnTo>
                    <a:pt x="1637004" y="1025575"/>
                  </a:lnTo>
                  <a:lnTo>
                    <a:pt x="1611706" y="1062380"/>
                  </a:lnTo>
                  <a:lnTo>
                    <a:pt x="1588947" y="1101255"/>
                  </a:lnTo>
                  <a:lnTo>
                    <a:pt x="1568729" y="1142098"/>
                  </a:lnTo>
                  <a:lnTo>
                    <a:pt x="1551025" y="1184757"/>
                  </a:lnTo>
                  <a:lnTo>
                    <a:pt x="1533994" y="1235036"/>
                  </a:lnTo>
                  <a:lnTo>
                    <a:pt x="1520913" y="1285570"/>
                  </a:lnTo>
                  <a:lnTo>
                    <a:pt x="1510715" y="1336357"/>
                  </a:lnTo>
                  <a:lnTo>
                    <a:pt x="1502295" y="1387398"/>
                  </a:lnTo>
                  <a:lnTo>
                    <a:pt x="1494612" y="1438694"/>
                  </a:lnTo>
                  <a:lnTo>
                    <a:pt x="1486560" y="1490230"/>
                  </a:lnTo>
                  <a:lnTo>
                    <a:pt x="1477073" y="1542021"/>
                  </a:lnTo>
                  <a:lnTo>
                    <a:pt x="1465897" y="1590217"/>
                  </a:lnTo>
                  <a:lnTo>
                    <a:pt x="1452422" y="1636344"/>
                  </a:lnTo>
                  <a:lnTo>
                    <a:pt x="1436522" y="1680578"/>
                  </a:lnTo>
                  <a:lnTo>
                    <a:pt x="1418043" y="1723097"/>
                  </a:lnTo>
                  <a:lnTo>
                    <a:pt x="1396822" y="1764080"/>
                  </a:lnTo>
                  <a:lnTo>
                    <a:pt x="1372717" y="1803717"/>
                  </a:lnTo>
                  <a:lnTo>
                    <a:pt x="1345603" y="1842160"/>
                  </a:lnTo>
                  <a:lnTo>
                    <a:pt x="1315288" y="1879587"/>
                  </a:lnTo>
                  <a:lnTo>
                    <a:pt x="1281671" y="1916188"/>
                  </a:lnTo>
                  <a:lnTo>
                    <a:pt x="1244561" y="1952129"/>
                  </a:lnTo>
                  <a:lnTo>
                    <a:pt x="1203845" y="1987588"/>
                  </a:lnTo>
                  <a:lnTo>
                    <a:pt x="1170368" y="2017268"/>
                  </a:lnTo>
                  <a:lnTo>
                    <a:pt x="1140929" y="2047900"/>
                  </a:lnTo>
                  <a:lnTo>
                    <a:pt x="1115733" y="2079701"/>
                  </a:lnTo>
                  <a:lnTo>
                    <a:pt x="1094968" y="2112848"/>
                  </a:lnTo>
                  <a:lnTo>
                    <a:pt x="1058913" y="2146427"/>
                  </a:lnTo>
                  <a:lnTo>
                    <a:pt x="1025372" y="2182914"/>
                  </a:lnTo>
                  <a:lnTo>
                    <a:pt x="995299" y="2222855"/>
                  </a:lnTo>
                  <a:lnTo>
                    <a:pt x="969645" y="2266835"/>
                  </a:lnTo>
                  <a:lnTo>
                    <a:pt x="948690" y="2315133"/>
                  </a:lnTo>
                  <a:lnTo>
                    <a:pt x="936129" y="2365400"/>
                  </a:lnTo>
                  <a:lnTo>
                    <a:pt x="933411" y="2416149"/>
                  </a:lnTo>
                  <a:lnTo>
                    <a:pt x="942035" y="2465921"/>
                  </a:lnTo>
                  <a:lnTo>
                    <a:pt x="963485" y="2513228"/>
                  </a:lnTo>
                  <a:lnTo>
                    <a:pt x="994816" y="2554046"/>
                  </a:lnTo>
                  <a:lnTo>
                    <a:pt x="1041552" y="2593314"/>
                  </a:lnTo>
                  <a:lnTo>
                    <a:pt x="1017651" y="2638336"/>
                  </a:lnTo>
                  <a:lnTo>
                    <a:pt x="995260" y="2683878"/>
                  </a:lnTo>
                  <a:lnTo>
                    <a:pt x="974420" y="2729903"/>
                  </a:lnTo>
                  <a:lnTo>
                    <a:pt x="955167" y="2776347"/>
                  </a:lnTo>
                  <a:lnTo>
                    <a:pt x="937539" y="2823210"/>
                  </a:lnTo>
                  <a:lnTo>
                    <a:pt x="921575" y="2870428"/>
                  </a:lnTo>
                  <a:lnTo>
                    <a:pt x="907313" y="2917977"/>
                  </a:lnTo>
                  <a:lnTo>
                    <a:pt x="894778" y="2965818"/>
                  </a:lnTo>
                  <a:lnTo>
                    <a:pt x="885088" y="3009112"/>
                  </a:lnTo>
                  <a:lnTo>
                    <a:pt x="883373" y="3001924"/>
                  </a:lnTo>
                  <a:lnTo>
                    <a:pt x="876515" y="2952026"/>
                  </a:lnTo>
                  <a:lnTo>
                    <a:pt x="870712" y="2902127"/>
                  </a:lnTo>
                  <a:lnTo>
                    <a:pt x="865898" y="2852229"/>
                  </a:lnTo>
                  <a:lnTo>
                    <a:pt x="861999" y="2802344"/>
                  </a:lnTo>
                  <a:lnTo>
                    <a:pt x="858977" y="2752445"/>
                  </a:lnTo>
                  <a:lnTo>
                    <a:pt x="856742" y="2702547"/>
                  </a:lnTo>
                  <a:lnTo>
                    <a:pt x="855256" y="2652649"/>
                  </a:lnTo>
                  <a:lnTo>
                    <a:pt x="854443" y="2602763"/>
                  </a:lnTo>
                  <a:lnTo>
                    <a:pt x="854252" y="2552865"/>
                  </a:lnTo>
                  <a:lnTo>
                    <a:pt x="854913" y="2399881"/>
                  </a:lnTo>
                  <a:lnTo>
                    <a:pt x="854646" y="2194191"/>
                  </a:lnTo>
                  <a:lnTo>
                    <a:pt x="855383" y="2091537"/>
                  </a:lnTo>
                  <a:lnTo>
                    <a:pt x="856246" y="2040255"/>
                  </a:lnTo>
                  <a:lnTo>
                    <a:pt x="857554" y="1988985"/>
                  </a:lnTo>
                  <a:lnTo>
                    <a:pt x="859396" y="1937727"/>
                  </a:lnTo>
                  <a:lnTo>
                    <a:pt x="861834" y="1886496"/>
                  </a:lnTo>
                  <a:lnTo>
                    <a:pt x="864958" y="1835277"/>
                  </a:lnTo>
                  <a:lnTo>
                    <a:pt x="868845" y="1784057"/>
                  </a:lnTo>
                  <a:lnTo>
                    <a:pt x="873582" y="1732851"/>
                  </a:lnTo>
                  <a:lnTo>
                    <a:pt x="882472" y="1650568"/>
                  </a:lnTo>
                  <a:lnTo>
                    <a:pt x="891971" y="1588389"/>
                  </a:lnTo>
                  <a:lnTo>
                    <a:pt x="899807" y="1558455"/>
                  </a:lnTo>
                  <a:lnTo>
                    <a:pt x="905002" y="1536153"/>
                  </a:lnTo>
                  <a:lnTo>
                    <a:pt x="967333" y="1507896"/>
                  </a:lnTo>
                  <a:lnTo>
                    <a:pt x="999439" y="1501470"/>
                  </a:lnTo>
                  <a:lnTo>
                    <a:pt x="1031532" y="1494282"/>
                  </a:lnTo>
                  <a:lnTo>
                    <a:pt x="1103350" y="1457071"/>
                  </a:lnTo>
                  <a:lnTo>
                    <a:pt x="1141006" y="1426260"/>
                  </a:lnTo>
                  <a:lnTo>
                    <a:pt x="1175346" y="1390954"/>
                  </a:lnTo>
                  <a:lnTo>
                    <a:pt x="1206652" y="1352054"/>
                  </a:lnTo>
                  <a:lnTo>
                    <a:pt x="1235202" y="1310474"/>
                  </a:lnTo>
                  <a:lnTo>
                    <a:pt x="1261262" y="1267117"/>
                  </a:lnTo>
                  <a:lnTo>
                    <a:pt x="1285125" y="1222883"/>
                  </a:lnTo>
                  <a:lnTo>
                    <a:pt x="1307058" y="1178687"/>
                  </a:lnTo>
                  <a:lnTo>
                    <a:pt x="1327353" y="1135430"/>
                  </a:lnTo>
                  <a:lnTo>
                    <a:pt x="1364081" y="1055395"/>
                  </a:lnTo>
                  <a:lnTo>
                    <a:pt x="1384808" y="1008227"/>
                  </a:lnTo>
                  <a:lnTo>
                    <a:pt x="1403934" y="960412"/>
                  </a:lnTo>
                  <a:lnTo>
                    <a:pt x="1421587" y="912063"/>
                  </a:lnTo>
                  <a:lnTo>
                    <a:pt x="1437881" y="863269"/>
                  </a:lnTo>
                  <a:lnTo>
                    <a:pt x="1452930" y="814133"/>
                  </a:lnTo>
                  <a:lnTo>
                    <a:pt x="1466888" y="764743"/>
                  </a:lnTo>
                  <a:lnTo>
                    <a:pt x="1479842" y="715213"/>
                  </a:lnTo>
                  <a:lnTo>
                    <a:pt x="1491945" y="665632"/>
                  </a:lnTo>
                  <a:lnTo>
                    <a:pt x="1503311" y="616102"/>
                  </a:lnTo>
                  <a:lnTo>
                    <a:pt x="1514055" y="566712"/>
                  </a:lnTo>
                  <a:lnTo>
                    <a:pt x="1524228" y="514781"/>
                  </a:lnTo>
                  <a:lnTo>
                    <a:pt x="1533626" y="462826"/>
                  </a:lnTo>
                  <a:lnTo>
                    <a:pt x="1542186" y="410794"/>
                  </a:lnTo>
                  <a:lnTo>
                    <a:pt x="1549895" y="358648"/>
                  </a:lnTo>
                  <a:lnTo>
                    <a:pt x="1556702" y="306362"/>
                  </a:lnTo>
                  <a:lnTo>
                    <a:pt x="1562569" y="253898"/>
                  </a:lnTo>
                  <a:lnTo>
                    <a:pt x="1569974" y="171678"/>
                  </a:lnTo>
                  <a:lnTo>
                    <a:pt x="1572082" y="141935"/>
                  </a:lnTo>
                  <a:lnTo>
                    <a:pt x="1574977" y="112585"/>
                  </a:lnTo>
                  <a:lnTo>
                    <a:pt x="1579791" y="84188"/>
                  </a:lnTo>
                  <a:lnTo>
                    <a:pt x="1582902" y="75234"/>
                  </a:lnTo>
                  <a:lnTo>
                    <a:pt x="1592211" y="55029"/>
                  </a:lnTo>
                  <a:lnTo>
                    <a:pt x="1594167" y="47231"/>
                  </a:lnTo>
                  <a:lnTo>
                    <a:pt x="1591894" y="34366"/>
                  </a:lnTo>
                  <a:lnTo>
                    <a:pt x="1586725" y="22847"/>
                  </a:lnTo>
                  <a:lnTo>
                    <a:pt x="1581175" y="11709"/>
                  </a:lnTo>
                  <a:lnTo>
                    <a:pt x="1577733" y="0"/>
                  </a:lnTo>
                  <a:lnTo>
                    <a:pt x="1540764" y="24638"/>
                  </a:lnTo>
                  <a:lnTo>
                    <a:pt x="1503260" y="59385"/>
                  </a:lnTo>
                  <a:lnTo>
                    <a:pt x="1467485" y="95262"/>
                  </a:lnTo>
                  <a:lnTo>
                    <a:pt x="1433360" y="132207"/>
                  </a:lnTo>
                  <a:lnTo>
                    <a:pt x="1400822" y="170141"/>
                  </a:lnTo>
                  <a:lnTo>
                    <a:pt x="1369822" y="209016"/>
                  </a:lnTo>
                  <a:lnTo>
                    <a:pt x="1340281" y="248754"/>
                  </a:lnTo>
                  <a:lnTo>
                    <a:pt x="1312138" y="289293"/>
                  </a:lnTo>
                  <a:lnTo>
                    <a:pt x="1285341" y="330568"/>
                  </a:lnTo>
                  <a:lnTo>
                    <a:pt x="1259814" y="372516"/>
                  </a:lnTo>
                  <a:lnTo>
                    <a:pt x="1235494" y="415061"/>
                  </a:lnTo>
                  <a:lnTo>
                    <a:pt x="1212316" y="458139"/>
                  </a:lnTo>
                  <a:lnTo>
                    <a:pt x="1190231" y="501700"/>
                  </a:lnTo>
                  <a:lnTo>
                    <a:pt x="1169162" y="545655"/>
                  </a:lnTo>
                  <a:lnTo>
                    <a:pt x="1149045" y="589953"/>
                  </a:lnTo>
                  <a:lnTo>
                    <a:pt x="1129817" y="634530"/>
                  </a:lnTo>
                  <a:lnTo>
                    <a:pt x="1111415" y="679297"/>
                  </a:lnTo>
                  <a:lnTo>
                    <a:pt x="1093787" y="724217"/>
                  </a:lnTo>
                  <a:lnTo>
                    <a:pt x="1076845" y="769213"/>
                  </a:lnTo>
                  <a:lnTo>
                    <a:pt x="1060551" y="814222"/>
                  </a:lnTo>
                  <a:lnTo>
                    <a:pt x="1044829" y="859167"/>
                  </a:lnTo>
                  <a:lnTo>
                    <a:pt x="1014844" y="948626"/>
                  </a:lnTo>
                  <a:lnTo>
                    <a:pt x="999274" y="996315"/>
                  </a:lnTo>
                  <a:lnTo>
                    <a:pt x="984186" y="1044067"/>
                  </a:lnTo>
                  <a:lnTo>
                    <a:pt x="969594" y="1091869"/>
                  </a:lnTo>
                  <a:lnTo>
                    <a:pt x="955535" y="1139723"/>
                  </a:lnTo>
                  <a:lnTo>
                    <a:pt x="941997" y="1187627"/>
                  </a:lnTo>
                  <a:lnTo>
                    <a:pt x="929030" y="1235608"/>
                  </a:lnTo>
                  <a:lnTo>
                    <a:pt x="916635" y="1283639"/>
                  </a:lnTo>
                  <a:lnTo>
                    <a:pt x="904836" y="1331747"/>
                  </a:lnTo>
                  <a:lnTo>
                    <a:pt x="893648" y="1379931"/>
                  </a:lnTo>
                  <a:lnTo>
                    <a:pt x="883094" y="1428178"/>
                  </a:lnTo>
                  <a:lnTo>
                    <a:pt x="873175" y="1476514"/>
                  </a:lnTo>
                  <a:lnTo>
                    <a:pt x="863930" y="1524914"/>
                  </a:lnTo>
                  <a:lnTo>
                    <a:pt x="855383" y="1573415"/>
                  </a:lnTo>
                  <a:lnTo>
                    <a:pt x="847521" y="1621993"/>
                  </a:lnTo>
                  <a:lnTo>
                    <a:pt x="840384" y="1670659"/>
                  </a:lnTo>
                  <a:lnTo>
                    <a:pt x="833996" y="1719414"/>
                  </a:lnTo>
                  <a:lnTo>
                    <a:pt x="828357" y="1768271"/>
                  </a:lnTo>
                  <a:lnTo>
                    <a:pt x="823493" y="1817217"/>
                  </a:lnTo>
                  <a:lnTo>
                    <a:pt x="819429" y="1866277"/>
                  </a:lnTo>
                  <a:lnTo>
                    <a:pt x="816178" y="1915426"/>
                  </a:lnTo>
                  <a:lnTo>
                    <a:pt x="813752" y="1964702"/>
                  </a:lnTo>
                  <a:lnTo>
                    <a:pt x="812177" y="2014067"/>
                  </a:lnTo>
                  <a:lnTo>
                    <a:pt x="808012" y="2362555"/>
                  </a:lnTo>
                  <a:lnTo>
                    <a:pt x="807593" y="2462517"/>
                  </a:lnTo>
                  <a:lnTo>
                    <a:pt x="808266" y="2562593"/>
                  </a:lnTo>
                  <a:lnTo>
                    <a:pt x="809155" y="2612656"/>
                  </a:lnTo>
                  <a:lnTo>
                    <a:pt x="810475" y="2662732"/>
                  </a:lnTo>
                  <a:lnTo>
                    <a:pt x="812292" y="2712821"/>
                  </a:lnTo>
                  <a:lnTo>
                    <a:pt x="814666" y="2762910"/>
                  </a:lnTo>
                  <a:lnTo>
                    <a:pt x="817626" y="2813012"/>
                  </a:lnTo>
                  <a:lnTo>
                    <a:pt x="821842" y="2865996"/>
                  </a:lnTo>
                  <a:lnTo>
                    <a:pt x="827125" y="2918968"/>
                  </a:lnTo>
                  <a:lnTo>
                    <a:pt x="833602" y="2971939"/>
                  </a:lnTo>
                  <a:lnTo>
                    <a:pt x="841362" y="3024911"/>
                  </a:lnTo>
                  <a:lnTo>
                    <a:pt x="850493" y="3077895"/>
                  </a:lnTo>
                  <a:lnTo>
                    <a:pt x="864844" y="3139694"/>
                  </a:lnTo>
                  <a:lnTo>
                    <a:pt x="862736" y="3159366"/>
                  </a:lnTo>
                  <a:lnTo>
                    <a:pt x="859434" y="3208121"/>
                  </a:lnTo>
                  <a:lnTo>
                    <a:pt x="858075" y="3256940"/>
                  </a:lnTo>
                  <a:lnTo>
                    <a:pt x="858710" y="3305810"/>
                  </a:lnTo>
                  <a:lnTo>
                    <a:pt x="860234" y="3355086"/>
                  </a:lnTo>
                  <a:lnTo>
                    <a:pt x="860450" y="3361245"/>
                  </a:lnTo>
                  <a:lnTo>
                    <a:pt x="0" y="3361245"/>
                  </a:lnTo>
                  <a:lnTo>
                    <a:pt x="1498" y="3405365"/>
                  </a:lnTo>
                  <a:lnTo>
                    <a:pt x="5930" y="3448799"/>
                  </a:lnTo>
                  <a:lnTo>
                    <a:pt x="13208" y="3491496"/>
                  </a:lnTo>
                  <a:lnTo>
                    <a:pt x="23266" y="3533356"/>
                  </a:lnTo>
                  <a:lnTo>
                    <a:pt x="36004" y="3574326"/>
                  </a:lnTo>
                  <a:lnTo>
                    <a:pt x="51346" y="3614343"/>
                  </a:lnTo>
                  <a:lnTo>
                    <a:pt x="69202" y="3653320"/>
                  </a:lnTo>
                  <a:lnTo>
                    <a:pt x="89509" y="3691204"/>
                  </a:lnTo>
                  <a:lnTo>
                    <a:pt x="112153" y="3727920"/>
                  </a:lnTo>
                  <a:lnTo>
                    <a:pt x="137083" y="3763391"/>
                  </a:lnTo>
                  <a:lnTo>
                    <a:pt x="164185" y="3797566"/>
                  </a:lnTo>
                  <a:lnTo>
                    <a:pt x="193408" y="3830345"/>
                  </a:lnTo>
                  <a:lnTo>
                    <a:pt x="224650" y="3861689"/>
                  </a:lnTo>
                  <a:lnTo>
                    <a:pt x="257822" y="3891508"/>
                  </a:lnTo>
                  <a:lnTo>
                    <a:pt x="292849" y="3919740"/>
                  </a:lnTo>
                  <a:lnTo>
                    <a:pt x="329653" y="3946321"/>
                  </a:lnTo>
                  <a:lnTo>
                    <a:pt x="368147" y="3971175"/>
                  </a:lnTo>
                  <a:lnTo>
                    <a:pt x="408241" y="3994226"/>
                  </a:lnTo>
                  <a:lnTo>
                    <a:pt x="449859" y="4015422"/>
                  </a:lnTo>
                  <a:lnTo>
                    <a:pt x="492925" y="4034675"/>
                  </a:lnTo>
                  <a:lnTo>
                    <a:pt x="537337" y="4051922"/>
                  </a:lnTo>
                  <a:lnTo>
                    <a:pt x="583031" y="4067098"/>
                  </a:lnTo>
                  <a:lnTo>
                    <a:pt x="629907" y="4080129"/>
                  </a:lnTo>
                  <a:lnTo>
                    <a:pt x="677900" y="4090949"/>
                  </a:lnTo>
                  <a:lnTo>
                    <a:pt x="726909" y="4099483"/>
                  </a:lnTo>
                  <a:lnTo>
                    <a:pt x="776859" y="4105668"/>
                  </a:lnTo>
                  <a:lnTo>
                    <a:pt x="827671" y="4109428"/>
                  </a:lnTo>
                  <a:lnTo>
                    <a:pt x="879259" y="4110698"/>
                  </a:lnTo>
                  <a:lnTo>
                    <a:pt x="931265" y="4109428"/>
                  </a:lnTo>
                  <a:lnTo>
                    <a:pt x="982446" y="4105668"/>
                  </a:lnTo>
                  <a:lnTo>
                    <a:pt x="1032725" y="4099483"/>
                  </a:lnTo>
                  <a:lnTo>
                    <a:pt x="1082027" y="4090949"/>
                  </a:lnTo>
                  <a:lnTo>
                    <a:pt x="1130261" y="4080129"/>
                  </a:lnTo>
                  <a:lnTo>
                    <a:pt x="1177366" y="4067098"/>
                  </a:lnTo>
                  <a:lnTo>
                    <a:pt x="1223238" y="4051922"/>
                  </a:lnTo>
                  <a:lnTo>
                    <a:pt x="1267802" y="4034675"/>
                  </a:lnTo>
                  <a:lnTo>
                    <a:pt x="1310982" y="4015422"/>
                  </a:lnTo>
                  <a:lnTo>
                    <a:pt x="1352689" y="3994226"/>
                  </a:lnTo>
                  <a:lnTo>
                    <a:pt x="1392859" y="3971175"/>
                  </a:lnTo>
                  <a:lnTo>
                    <a:pt x="1431404" y="3946321"/>
                  </a:lnTo>
                  <a:lnTo>
                    <a:pt x="1468221" y="3919740"/>
                  </a:lnTo>
                  <a:lnTo>
                    <a:pt x="1503260" y="3891508"/>
                  </a:lnTo>
                  <a:lnTo>
                    <a:pt x="1536433" y="3861689"/>
                  </a:lnTo>
                  <a:lnTo>
                    <a:pt x="1567649" y="3830345"/>
                  </a:lnTo>
                  <a:lnTo>
                    <a:pt x="1596834" y="3797566"/>
                  </a:lnTo>
                  <a:lnTo>
                    <a:pt x="1623898" y="3763391"/>
                  </a:lnTo>
                  <a:lnTo>
                    <a:pt x="1648777" y="3727920"/>
                  </a:lnTo>
                  <a:lnTo>
                    <a:pt x="1671383" y="3691204"/>
                  </a:lnTo>
                  <a:lnTo>
                    <a:pt x="1691627" y="3653320"/>
                  </a:lnTo>
                  <a:lnTo>
                    <a:pt x="1709432" y="3614343"/>
                  </a:lnTo>
                  <a:lnTo>
                    <a:pt x="1724723" y="3574326"/>
                  </a:lnTo>
                  <a:lnTo>
                    <a:pt x="1737410" y="3533356"/>
                  </a:lnTo>
                  <a:lnTo>
                    <a:pt x="1747418" y="3491496"/>
                  </a:lnTo>
                  <a:lnTo>
                    <a:pt x="1754670" y="3448799"/>
                  </a:lnTo>
                  <a:lnTo>
                    <a:pt x="1759089" y="3405365"/>
                  </a:lnTo>
                  <a:lnTo>
                    <a:pt x="1760575" y="3361245"/>
                  </a:lnTo>
                  <a:lnTo>
                    <a:pt x="907986" y="3361245"/>
                  </a:lnTo>
                  <a:lnTo>
                    <a:pt x="907783" y="3316503"/>
                  </a:lnTo>
                  <a:lnTo>
                    <a:pt x="908405" y="3267329"/>
                  </a:lnTo>
                  <a:lnTo>
                    <a:pt x="909459" y="3235883"/>
                  </a:lnTo>
                  <a:lnTo>
                    <a:pt x="924458" y="3233940"/>
                  </a:lnTo>
                  <a:lnTo>
                    <a:pt x="928458" y="3202317"/>
                  </a:lnTo>
                  <a:lnTo>
                    <a:pt x="920051" y="3149015"/>
                  </a:lnTo>
                  <a:lnTo>
                    <a:pt x="916063" y="3132391"/>
                  </a:lnTo>
                  <a:lnTo>
                    <a:pt x="917003" y="3121520"/>
                  </a:lnTo>
                  <a:lnTo>
                    <a:pt x="922667" y="3073362"/>
                  </a:lnTo>
                  <a:lnTo>
                    <a:pt x="929982" y="3025343"/>
                  </a:lnTo>
                  <a:lnTo>
                    <a:pt x="939139" y="2977426"/>
                  </a:lnTo>
                  <a:lnTo>
                    <a:pt x="950277" y="2929585"/>
                  </a:lnTo>
                  <a:lnTo>
                    <a:pt x="963574" y="2881757"/>
                  </a:lnTo>
                  <a:lnTo>
                    <a:pt x="979195" y="2833903"/>
                  </a:lnTo>
                  <a:lnTo>
                    <a:pt x="997280" y="2785999"/>
                  </a:lnTo>
                  <a:lnTo>
                    <a:pt x="1018019" y="2737980"/>
                  </a:lnTo>
                  <a:lnTo>
                    <a:pt x="1041552" y="2689822"/>
                  </a:lnTo>
                  <a:lnTo>
                    <a:pt x="1078534" y="2622245"/>
                  </a:lnTo>
                  <a:lnTo>
                    <a:pt x="1090853" y="2599474"/>
                  </a:lnTo>
                  <a:lnTo>
                    <a:pt x="1092911" y="2597416"/>
                  </a:lnTo>
                  <a:lnTo>
                    <a:pt x="1094968" y="2597416"/>
                  </a:lnTo>
                  <a:lnTo>
                    <a:pt x="1094968" y="2599474"/>
                  </a:lnTo>
                  <a:lnTo>
                    <a:pt x="1097026" y="2597416"/>
                  </a:lnTo>
                  <a:lnTo>
                    <a:pt x="1097026" y="2595372"/>
                  </a:lnTo>
                  <a:lnTo>
                    <a:pt x="1109345" y="2583040"/>
                  </a:lnTo>
                  <a:lnTo>
                    <a:pt x="1113459" y="2576880"/>
                  </a:lnTo>
                  <a:lnTo>
                    <a:pt x="1123149" y="2564371"/>
                  </a:lnTo>
                  <a:lnTo>
                    <a:pt x="1132459" y="2552242"/>
                  </a:lnTo>
                  <a:lnTo>
                    <a:pt x="1139456" y="2541663"/>
                  </a:lnTo>
                  <a:lnTo>
                    <a:pt x="1142212" y="2533764"/>
                  </a:lnTo>
                  <a:lnTo>
                    <a:pt x="1173543" y="2490940"/>
                  </a:lnTo>
                  <a:lnTo>
                    <a:pt x="1205814" y="2448674"/>
                  </a:lnTo>
                  <a:lnTo>
                    <a:pt x="1238923" y="2406916"/>
                  </a:lnTo>
                  <a:lnTo>
                    <a:pt x="1272730" y="2365616"/>
                  </a:lnTo>
                  <a:lnTo>
                    <a:pt x="1307134" y="2324722"/>
                  </a:lnTo>
                  <a:lnTo>
                    <a:pt x="1342021" y="2284184"/>
                  </a:lnTo>
                  <a:lnTo>
                    <a:pt x="1377251" y="2243937"/>
                  </a:lnTo>
                  <a:lnTo>
                    <a:pt x="1412633" y="2204059"/>
                  </a:lnTo>
                  <a:lnTo>
                    <a:pt x="1448308" y="2164169"/>
                  </a:lnTo>
                  <a:lnTo>
                    <a:pt x="1515719" y="2087016"/>
                  </a:lnTo>
                  <a:lnTo>
                    <a:pt x="1548460" y="2055088"/>
                  </a:lnTo>
                  <a:lnTo>
                    <a:pt x="1555775" y="2062822"/>
                  </a:lnTo>
                  <a:lnTo>
                    <a:pt x="1546923" y="2104631"/>
                  </a:lnTo>
                  <a:lnTo>
                    <a:pt x="1527822" y="2137486"/>
                  </a:lnTo>
                  <a:lnTo>
                    <a:pt x="1491195" y="2176488"/>
                  </a:lnTo>
                  <a:lnTo>
                    <a:pt x="1449565" y="2215502"/>
                  </a:lnTo>
                  <a:lnTo>
                    <a:pt x="1415440" y="2248357"/>
                  </a:lnTo>
                  <a:lnTo>
                    <a:pt x="1385646" y="2281707"/>
                  </a:lnTo>
                  <a:lnTo>
                    <a:pt x="1355001" y="2316861"/>
                  </a:lnTo>
                  <a:lnTo>
                    <a:pt x="1323822" y="2353500"/>
                  </a:lnTo>
                  <a:lnTo>
                    <a:pt x="1292440" y="2391321"/>
                  </a:lnTo>
                  <a:lnTo>
                    <a:pt x="1261148" y="2430005"/>
                  </a:lnTo>
                  <a:lnTo>
                    <a:pt x="1230261" y="2469248"/>
                  </a:lnTo>
                  <a:lnTo>
                    <a:pt x="1200099" y="2508732"/>
                  </a:lnTo>
                  <a:lnTo>
                    <a:pt x="1170978" y="2548140"/>
                  </a:lnTo>
                  <a:lnTo>
                    <a:pt x="1162634" y="2554655"/>
                  </a:lnTo>
                  <a:lnTo>
                    <a:pt x="1153515" y="2566365"/>
                  </a:lnTo>
                  <a:lnTo>
                    <a:pt x="1144397" y="2580767"/>
                  </a:lnTo>
                  <a:lnTo>
                    <a:pt x="1136053" y="2595372"/>
                  </a:lnTo>
                  <a:lnTo>
                    <a:pt x="1131747" y="2602712"/>
                  </a:lnTo>
                  <a:lnTo>
                    <a:pt x="1127836" y="2609481"/>
                  </a:lnTo>
                  <a:lnTo>
                    <a:pt x="1123924" y="2615869"/>
                  </a:lnTo>
                  <a:lnTo>
                    <a:pt x="1119619" y="2622054"/>
                  </a:lnTo>
                  <a:lnTo>
                    <a:pt x="1172616" y="2634272"/>
                  </a:lnTo>
                  <a:lnTo>
                    <a:pt x="1223975" y="2640774"/>
                  </a:lnTo>
                  <a:lnTo>
                    <a:pt x="1273683" y="2641904"/>
                  </a:lnTo>
                  <a:lnTo>
                    <a:pt x="1321727" y="2638031"/>
                  </a:lnTo>
                  <a:lnTo>
                    <a:pt x="1368120" y="2629509"/>
                  </a:lnTo>
                  <a:lnTo>
                    <a:pt x="1412849" y="2616708"/>
                  </a:lnTo>
                  <a:lnTo>
                    <a:pt x="1455915" y="2599969"/>
                  </a:lnTo>
                  <a:lnTo>
                    <a:pt x="1497304" y="2579649"/>
                  </a:lnTo>
                  <a:lnTo>
                    <a:pt x="1537030" y="2556129"/>
                  </a:lnTo>
                  <a:lnTo>
                    <a:pt x="1575079" y="2529738"/>
                  </a:lnTo>
                  <a:lnTo>
                    <a:pt x="1611439" y="2500846"/>
                  </a:lnTo>
                  <a:lnTo>
                    <a:pt x="1646123" y="2469819"/>
                  </a:lnTo>
                  <a:lnTo>
                    <a:pt x="1679117" y="2437003"/>
                  </a:lnTo>
                  <a:lnTo>
                    <a:pt x="1710423" y="2402763"/>
                  </a:lnTo>
                  <a:lnTo>
                    <a:pt x="1740027" y="2367445"/>
                  </a:lnTo>
                  <a:lnTo>
                    <a:pt x="1772894" y="2330970"/>
                  </a:lnTo>
                  <a:lnTo>
                    <a:pt x="1807311" y="2295842"/>
                  </a:lnTo>
                  <a:lnTo>
                    <a:pt x="1844027" y="2262632"/>
                  </a:lnTo>
                  <a:lnTo>
                    <a:pt x="1883829" y="2231936"/>
                  </a:lnTo>
                  <a:lnTo>
                    <a:pt x="1930590" y="2204059"/>
                  </a:lnTo>
                  <a:lnTo>
                    <a:pt x="1978482" y="2182799"/>
                  </a:lnTo>
                  <a:lnTo>
                    <a:pt x="2027643" y="2166226"/>
                  </a:lnTo>
                  <a:lnTo>
                    <a:pt x="2078164" y="2152383"/>
                  </a:lnTo>
                  <a:lnTo>
                    <a:pt x="2130171" y="2139340"/>
                  </a:lnTo>
                  <a:lnTo>
                    <a:pt x="2183765" y="2125167"/>
                  </a:lnTo>
                  <a:lnTo>
                    <a:pt x="2231834" y="2108606"/>
                  </a:lnTo>
                  <a:lnTo>
                    <a:pt x="2276792" y="2087892"/>
                  </a:lnTo>
                  <a:lnTo>
                    <a:pt x="2318740" y="2063369"/>
                  </a:lnTo>
                  <a:lnTo>
                    <a:pt x="2330259" y="2055088"/>
                  </a:lnTo>
                  <a:lnTo>
                    <a:pt x="2357755" y="2035352"/>
                  </a:lnTo>
                  <a:lnTo>
                    <a:pt x="2393950" y="2004212"/>
                  </a:lnTo>
                  <a:lnTo>
                    <a:pt x="2427401" y="1970252"/>
                  </a:lnTo>
                  <a:lnTo>
                    <a:pt x="2458199" y="1933829"/>
                  </a:lnTo>
                  <a:lnTo>
                    <a:pt x="2486431" y="1895259"/>
                  </a:lnTo>
                  <a:lnTo>
                    <a:pt x="2512212" y="1854898"/>
                  </a:lnTo>
                  <a:lnTo>
                    <a:pt x="2535605" y="1813064"/>
                  </a:lnTo>
                  <a:lnTo>
                    <a:pt x="2556700" y="1770113"/>
                  </a:lnTo>
                  <a:lnTo>
                    <a:pt x="2575610" y="1726361"/>
                  </a:lnTo>
                  <a:lnTo>
                    <a:pt x="2592425" y="1682165"/>
                  </a:lnTo>
                  <a:lnTo>
                    <a:pt x="2607208" y="1637842"/>
                  </a:lnTo>
                  <a:lnTo>
                    <a:pt x="2620073" y="1593723"/>
                  </a:lnTo>
                  <a:lnTo>
                    <a:pt x="2631109" y="1550174"/>
                  </a:lnTo>
                  <a:lnTo>
                    <a:pt x="2640406" y="1507502"/>
                  </a:lnTo>
                  <a:lnTo>
                    <a:pt x="2648051" y="1466049"/>
                  </a:lnTo>
                  <a:lnTo>
                    <a:pt x="2652445" y="1429118"/>
                  </a:lnTo>
                  <a:lnTo>
                    <a:pt x="2653855" y="1390827"/>
                  </a:lnTo>
                  <a:close/>
                </a:path>
              </a:pathLst>
            </a:custGeom>
            <a:solidFill>
              <a:srgbClr val="F0F1F5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6541380" y="8881335"/>
              <a:ext cx="1200150" cy="935355"/>
            </a:xfrm>
            <a:custGeom>
              <a:avLst/>
              <a:gdLst/>
              <a:ahLst/>
              <a:cxnLst/>
              <a:rect l="l" t="t" r="r" b="b"/>
              <a:pathLst>
                <a:path w="1200150" h="935354">
                  <a:moveTo>
                    <a:pt x="732452" y="17049"/>
                  </a:moveTo>
                  <a:lnTo>
                    <a:pt x="513586" y="17049"/>
                  </a:lnTo>
                  <a:lnTo>
                    <a:pt x="525784" y="10440"/>
                  </a:lnTo>
                  <a:lnTo>
                    <a:pt x="540292" y="5756"/>
                  </a:lnTo>
                  <a:lnTo>
                    <a:pt x="556342" y="2612"/>
                  </a:lnTo>
                  <a:lnTo>
                    <a:pt x="573162" y="623"/>
                  </a:lnTo>
                  <a:lnTo>
                    <a:pt x="620144" y="0"/>
                  </a:lnTo>
                  <a:lnTo>
                    <a:pt x="667530" y="4059"/>
                  </a:lnTo>
                  <a:lnTo>
                    <a:pt x="714970" y="12455"/>
                  </a:lnTo>
                  <a:lnTo>
                    <a:pt x="732452" y="17049"/>
                  </a:lnTo>
                  <a:close/>
                </a:path>
                <a:path w="1200150" h="935354">
                  <a:moveTo>
                    <a:pt x="47249" y="659730"/>
                  </a:moveTo>
                  <a:lnTo>
                    <a:pt x="0" y="659730"/>
                  </a:lnTo>
                  <a:lnTo>
                    <a:pt x="3257" y="621596"/>
                  </a:lnTo>
                  <a:lnTo>
                    <a:pt x="10977" y="548852"/>
                  </a:lnTo>
                  <a:lnTo>
                    <a:pt x="24916" y="473061"/>
                  </a:lnTo>
                  <a:lnTo>
                    <a:pt x="35640" y="432516"/>
                  </a:lnTo>
                  <a:lnTo>
                    <a:pt x="48712" y="390847"/>
                  </a:lnTo>
                  <a:lnTo>
                    <a:pt x="64239" y="348642"/>
                  </a:lnTo>
                  <a:lnTo>
                    <a:pt x="82326" y="306488"/>
                  </a:lnTo>
                  <a:lnTo>
                    <a:pt x="103078" y="264972"/>
                  </a:lnTo>
                  <a:lnTo>
                    <a:pt x="126603" y="224683"/>
                  </a:lnTo>
                  <a:lnTo>
                    <a:pt x="153006" y="186208"/>
                  </a:lnTo>
                  <a:lnTo>
                    <a:pt x="182393" y="150135"/>
                  </a:lnTo>
                  <a:lnTo>
                    <a:pt x="214869" y="117052"/>
                  </a:lnTo>
                  <a:lnTo>
                    <a:pt x="250541" y="87546"/>
                  </a:lnTo>
                  <a:lnTo>
                    <a:pt x="289514" y="62205"/>
                  </a:lnTo>
                  <a:lnTo>
                    <a:pt x="331895" y="41617"/>
                  </a:lnTo>
                  <a:lnTo>
                    <a:pt x="377790" y="26369"/>
                  </a:lnTo>
                  <a:lnTo>
                    <a:pt x="427303" y="17049"/>
                  </a:lnTo>
                  <a:lnTo>
                    <a:pt x="458119" y="15509"/>
                  </a:lnTo>
                  <a:lnTo>
                    <a:pt x="483349" y="15894"/>
                  </a:lnTo>
                  <a:lnTo>
                    <a:pt x="513586" y="17049"/>
                  </a:lnTo>
                  <a:lnTo>
                    <a:pt x="732452" y="17049"/>
                  </a:lnTo>
                  <a:lnTo>
                    <a:pt x="762114" y="24843"/>
                  </a:lnTo>
                  <a:lnTo>
                    <a:pt x="808611" y="40877"/>
                  </a:lnTo>
                  <a:lnTo>
                    <a:pt x="854110" y="60210"/>
                  </a:lnTo>
                  <a:lnTo>
                    <a:pt x="856125" y="61227"/>
                  </a:lnTo>
                  <a:lnTo>
                    <a:pt x="458375" y="61227"/>
                  </a:lnTo>
                  <a:lnTo>
                    <a:pt x="431412" y="62222"/>
                  </a:lnTo>
                  <a:lnTo>
                    <a:pt x="382905" y="74927"/>
                  </a:lnTo>
                  <a:lnTo>
                    <a:pt x="338361" y="93720"/>
                  </a:lnTo>
                  <a:lnTo>
                    <a:pt x="297633" y="117956"/>
                  </a:lnTo>
                  <a:lnTo>
                    <a:pt x="260576" y="146989"/>
                  </a:lnTo>
                  <a:lnTo>
                    <a:pt x="227043" y="180172"/>
                  </a:lnTo>
                  <a:lnTo>
                    <a:pt x="196888" y="216859"/>
                  </a:lnTo>
                  <a:lnTo>
                    <a:pt x="169965" y="256405"/>
                  </a:lnTo>
                  <a:lnTo>
                    <a:pt x="146129" y="298162"/>
                  </a:lnTo>
                  <a:lnTo>
                    <a:pt x="125232" y="341486"/>
                  </a:lnTo>
                  <a:lnTo>
                    <a:pt x="107130" y="385730"/>
                  </a:lnTo>
                  <a:lnTo>
                    <a:pt x="91675" y="430247"/>
                  </a:lnTo>
                  <a:lnTo>
                    <a:pt x="78722" y="474392"/>
                  </a:lnTo>
                  <a:lnTo>
                    <a:pt x="68125" y="517518"/>
                  </a:lnTo>
                  <a:lnTo>
                    <a:pt x="59737" y="558980"/>
                  </a:lnTo>
                  <a:lnTo>
                    <a:pt x="53412" y="598131"/>
                  </a:lnTo>
                  <a:lnTo>
                    <a:pt x="47249" y="659730"/>
                  </a:lnTo>
                  <a:close/>
                </a:path>
                <a:path w="1200150" h="935354">
                  <a:moveTo>
                    <a:pt x="953317" y="115864"/>
                  </a:moveTo>
                  <a:lnTo>
                    <a:pt x="653474" y="115864"/>
                  </a:lnTo>
                  <a:lnTo>
                    <a:pt x="657390" y="101234"/>
                  </a:lnTo>
                  <a:lnTo>
                    <a:pt x="650200" y="92700"/>
                  </a:lnTo>
                  <a:lnTo>
                    <a:pt x="603977" y="72488"/>
                  </a:lnTo>
                  <a:lnTo>
                    <a:pt x="500746" y="63505"/>
                  </a:lnTo>
                  <a:lnTo>
                    <a:pt x="458375" y="61227"/>
                  </a:lnTo>
                  <a:lnTo>
                    <a:pt x="856125" y="61227"/>
                  </a:lnTo>
                  <a:lnTo>
                    <a:pt x="898262" y="82498"/>
                  </a:lnTo>
                  <a:lnTo>
                    <a:pt x="940716" y="107394"/>
                  </a:lnTo>
                  <a:lnTo>
                    <a:pt x="953317" y="115864"/>
                  </a:lnTo>
                  <a:close/>
                </a:path>
                <a:path w="1200150" h="935354">
                  <a:moveTo>
                    <a:pt x="920346" y="934872"/>
                  </a:moveTo>
                  <a:lnTo>
                    <a:pt x="867182" y="928122"/>
                  </a:lnTo>
                  <a:lnTo>
                    <a:pt x="826681" y="908211"/>
                  </a:lnTo>
                  <a:lnTo>
                    <a:pt x="797062" y="877953"/>
                  </a:lnTo>
                  <a:lnTo>
                    <a:pt x="776542" y="840164"/>
                  </a:lnTo>
                  <a:lnTo>
                    <a:pt x="763341" y="797658"/>
                  </a:lnTo>
                  <a:lnTo>
                    <a:pt x="755678" y="753251"/>
                  </a:lnTo>
                  <a:lnTo>
                    <a:pt x="751770" y="709759"/>
                  </a:lnTo>
                  <a:lnTo>
                    <a:pt x="749836" y="669997"/>
                  </a:lnTo>
                  <a:lnTo>
                    <a:pt x="747448" y="621596"/>
                  </a:lnTo>
                  <a:lnTo>
                    <a:pt x="742678" y="575000"/>
                  </a:lnTo>
                  <a:lnTo>
                    <a:pt x="734488" y="530280"/>
                  </a:lnTo>
                  <a:lnTo>
                    <a:pt x="721845" y="487510"/>
                  </a:lnTo>
                  <a:lnTo>
                    <a:pt x="703713" y="446761"/>
                  </a:lnTo>
                  <a:lnTo>
                    <a:pt x="679057" y="408105"/>
                  </a:lnTo>
                  <a:lnTo>
                    <a:pt x="646842" y="371615"/>
                  </a:lnTo>
                  <a:lnTo>
                    <a:pt x="606032" y="337363"/>
                  </a:lnTo>
                  <a:lnTo>
                    <a:pt x="571942" y="314264"/>
                  </a:lnTo>
                  <a:lnTo>
                    <a:pt x="560710" y="306488"/>
                  </a:lnTo>
                  <a:lnTo>
                    <a:pt x="519749" y="277818"/>
                  </a:lnTo>
                  <a:lnTo>
                    <a:pt x="517695" y="275764"/>
                  </a:lnTo>
                  <a:lnTo>
                    <a:pt x="515640" y="275764"/>
                  </a:lnTo>
                  <a:lnTo>
                    <a:pt x="513586" y="273711"/>
                  </a:lnTo>
                  <a:lnTo>
                    <a:pt x="481519" y="250002"/>
                  </a:lnTo>
                  <a:lnTo>
                    <a:pt x="452726" y="224175"/>
                  </a:lnTo>
                  <a:lnTo>
                    <a:pt x="431252" y="194884"/>
                  </a:lnTo>
                  <a:lnTo>
                    <a:pt x="421140" y="160780"/>
                  </a:lnTo>
                  <a:lnTo>
                    <a:pt x="425249" y="116345"/>
                  </a:lnTo>
                  <a:lnTo>
                    <a:pt x="447847" y="91738"/>
                  </a:lnTo>
                  <a:lnTo>
                    <a:pt x="485852" y="83685"/>
                  </a:lnTo>
                  <a:lnTo>
                    <a:pt x="536184" y="88914"/>
                  </a:lnTo>
                  <a:lnTo>
                    <a:pt x="538238" y="88914"/>
                  </a:lnTo>
                  <a:lnTo>
                    <a:pt x="544401" y="90968"/>
                  </a:lnTo>
                  <a:lnTo>
                    <a:pt x="554673" y="95074"/>
                  </a:lnTo>
                  <a:lnTo>
                    <a:pt x="588634" y="105854"/>
                  </a:lnTo>
                  <a:lnTo>
                    <a:pt x="626061" y="115094"/>
                  </a:lnTo>
                  <a:lnTo>
                    <a:pt x="653474" y="115864"/>
                  </a:lnTo>
                  <a:lnTo>
                    <a:pt x="953317" y="115864"/>
                  </a:lnTo>
                  <a:lnTo>
                    <a:pt x="981122" y="134553"/>
                  </a:lnTo>
                  <a:lnTo>
                    <a:pt x="1019129" y="163629"/>
                  </a:lnTo>
                  <a:lnTo>
                    <a:pt x="1054387" y="194277"/>
                  </a:lnTo>
                  <a:lnTo>
                    <a:pt x="1086545" y="226150"/>
                  </a:lnTo>
                  <a:lnTo>
                    <a:pt x="1115253" y="258903"/>
                  </a:lnTo>
                  <a:lnTo>
                    <a:pt x="1140161" y="292191"/>
                  </a:lnTo>
                  <a:lnTo>
                    <a:pt x="1164670" y="335360"/>
                  </a:lnTo>
                  <a:lnTo>
                    <a:pt x="1182381" y="380964"/>
                  </a:lnTo>
                  <a:lnTo>
                    <a:pt x="1193803" y="428392"/>
                  </a:lnTo>
                  <a:lnTo>
                    <a:pt x="1199442" y="477038"/>
                  </a:lnTo>
                  <a:lnTo>
                    <a:pt x="1199805" y="526291"/>
                  </a:lnTo>
                  <a:lnTo>
                    <a:pt x="1195401" y="575545"/>
                  </a:lnTo>
                  <a:lnTo>
                    <a:pt x="1186735" y="624191"/>
                  </a:lnTo>
                  <a:lnTo>
                    <a:pt x="1174316" y="671619"/>
                  </a:lnTo>
                  <a:lnTo>
                    <a:pt x="1158651" y="717223"/>
                  </a:lnTo>
                  <a:lnTo>
                    <a:pt x="1141138" y="757726"/>
                  </a:lnTo>
                  <a:lnTo>
                    <a:pt x="1118414" y="799881"/>
                  </a:lnTo>
                  <a:lnTo>
                    <a:pt x="1090300" y="840815"/>
                  </a:lnTo>
                  <a:lnTo>
                    <a:pt x="1056616" y="877655"/>
                  </a:lnTo>
                  <a:lnTo>
                    <a:pt x="1017182" y="907526"/>
                  </a:lnTo>
                  <a:lnTo>
                    <a:pt x="971819" y="927556"/>
                  </a:lnTo>
                  <a:lnTo>
                    <a:pt x="920346" y="93487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43600" y="3924300"/>
            <a:ext cx="971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212 Leahlee Sans" panose="02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151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82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212 Leahlee Sans</vt:lpstr>
      <vt:lpstr>Arial</vt:lpstr>
      <vt:lpstr>Calibri</vt:lpstr>
      <vt:lpstr>Noto Sans</vt:lpstr>
      <vt:lpstr>Trebuchet MS</vt:lpstr>
      <vt:lpstr>Office Theme</vt:lpstr>
      <vt:lpstr>Sistem Rental  PickUp dan Truk</vt:lpstr>
      <vt:lpstr>SEHINGGA</vt:lpstr>
      <vt:lpstr>Desain Website</vt:lpstr>
      <vt:lpstr>Desain Website</vt:lpstr>
      <vt:lpstr>Desain Website</vt:lpstr>
      <vt:lpstr>Desain Website</vt:lpstr>
      <vt:lpstr>Desain Website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Rental  PickUp dan Truk</dc:title>
  <dc:creator>User</dc:creator>
  <cp:lastModifiedBy>Ananta</cp:lastModifiedBy>
  <cp:revision>15</cp:revision>
  <dcterms:created xsi:type="dcterms:W3CDTF">2021-03-25T11:58:31Z</dcterms:created>
  <dcterms:modified xsi:type="dcterms:W3CDTF">2021-07-30T03:13:57Z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2021-03-25T00:00:00Z</vt:filetime>
  </property>
</Properties>
</file>