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F443-8B2B-6835-3396-30277B1B2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9E622-1792-4186-CD41-AD77EE26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78A9-D092-6CE9-3C65-8841AC42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B898-802B-83EF-1C61-ED55BC9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8824-E2F7-531E-9668-DA172FC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FCF-F221-1272-D6CE-9FF2002D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8B87-877D-94BD-8E97-EED2DC51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6FAC-0E1A-2153-9CC3-276B1AA9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53AE-2015-3F2F-FC51-63042A42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E956-4475-A4CA-29B6-293624E5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78DD8-F818-081F-A580-00091270D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896FD-ABCD-EE36-1EEC-0E9B09E56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E169-60F2-E3E8-574A-6B47E4AB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C7B9-98D7-D66C-EF0C-12019A4F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E33C-E206-8B55-7513-4B86CA90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8883-8C99-5633-0459-D3FBED82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0D57-2EA0-AB2F-E600-8F556BF9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D50C-69CC-35E1-5DCC-7FBA583D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DAC7-A6DC-C2D9-2BDF-C3B85F61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2D31-83CC-678E-0E63-58F52C92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0781-C4BA-44D4-A9C2-786B6DC9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DA47-2EBF-216D-07C2-AD6E93B02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B65B-6F8D-E644-4B16-6B9EAB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1AF0-F7A9-16C1-C092-A094484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5315-A602-B6DF-7C5B-DBA5A069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70CD-2AD7-EFBF-9A4A-D9E31647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FCD2-5A8F-A13E-3770-1A000D417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6CBF-2A52-D62F-4079-17E5E253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E4DF-FD26-1D89-6CE8-19A42589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9BA3-F08A-85D6-8381-89B2F0AD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E5B0-CE5F-72E1-2863-2455B4A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A248-D2EB-06C9-4EFE-6AB4BEC1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DDDEB-0DE1-F057-EE94-83DCDD78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15CED-661E-EE08-E65D-682DF419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4DD34-87B7-739D-579B-200BFC88B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D486D-96C2-3A1F-B57A-73810C29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91B1D-567C-5615-143C-C42DEA33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D61ED-0858-459A-51D7-EC55FC6D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50AAE-3AED-06D1-8E3A-80583DD6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53EB-D3BE-A756-1813-1A846CA2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3641A-9849-4C83-2CBA-B136F8F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D352-148E-7C1D-F087-606BF884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1884E-D574-4991-C417-A311F250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A36AF-F48B-EEEF-8EDF-00EC886C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CAEA8-F6AB-B716-C8B3-5DD51B0E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02851-547C-2A50-3A56-7F147B53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E047-BA4B-B346-8D36-70350039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0CB7-9BC0-20AA-4761-19835473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A6A07-6217-9701-126B-D8FBA930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61B4-AB19-A1BD-D12D-B9A91223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892B0-38A2-D6CA-4D5E-E34C3BE9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C143-FAC0-F5A0-3FF5-D1D0A3F3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79DA-6CA3-E0C7-6CE8-4B749251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C7EDD-8AE9-B6C9-DF8E-859D6DB4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B1A28-0A6F-CBC0-BF59-226DA30F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024FD-6D9F-D1DD-2338-0DCDF318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F69AC-D302-9F87-F19A-75C83BD5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85C0-AF95-6AD3-FB71-74492438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1">
                <a:lumMod val="5000"/>
                <a:lumOff val="95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D67C4-C1E3-926E-B407-7EB77A3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15F66-2D2E-2995-1C03-7C85C03A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D655-2947-D140-5858-ADD066CB7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A12A-8C0F-487C-8794-E5D2523B92F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F91F-3140-3F05-1A7D-B5CFD203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04FE-1A71-8D95-AC7F-3EA6A696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A562-C13A-477B-AEC1-570475EA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C97C40-461C-4B7F-E7BD-E04EA54FDD8B}"/>
              </a:ext>
            </a:extLst>
          </p:cNvPr>
          <p:cNvGrpSpPr/>
          <p:nvPr/>
        </p:nvGrpSpPr>
        <p:grpSpPr>
          <a:xfrm>
            <a:off x="10244354" y="369815"/>
            <a:ext cx="1669409" cy="1798419"/>
            <a:chOff x="10286300" y="411760"/>
            <a:chExt cx="1669409" cy="1798419"/>
          </a:xfrm>
        </p:grpSpPr>
        <p:pic>
          <p:nvPicPr>
            <p:cNvPr id="1026" name="Picture 2" descr="IIT Patna - Wikipedia">
              <a:extLst>
                <a:ext uri="{FF2B5EF4-FFF2-40B4-BE49-F238E27FC236}">
                  <a16:creationId xmlns:a16="http://schemas.microsoft.com/office/drawing/2014/main" id="{645FB41A-190A-88AD-F9E4-1965B53D7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4961" y="411760"/>
              <a:ext cx="1152088" cy="115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4EA363-561B-06EE-4F6C-BF359D62C51C}"/>
                </a:ext>
              </a:extLst>
            </p:cNvPr>
            <p:cNvSpPr txBox="1"/>
            <p:nvPr/>
          </p:nvSpPr>
          <p:spPr>
            <a:xfrm>
              <a:off x="10286300" y="1563848"/>
              <a:ext cx="1669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EMBA Program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MB-551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1F704-4F2E-DAA1-E1EE-FB96C8DA68FE}"/>
              </a:ext>
            </a:extLst>
          </p:cNvPr>
          <p:cNvSpPr txBox="1"/>
          <p:nvPr/>
        </p:nvSpPr>
        <p:spPr>
          <a:xfrm>
            <a:off x="2724685" y="2082499"/>
            <a:ext cx="6742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for Managerial Decisions (MB 551) </a:t>
            </a:r>
            <a:endParaRPr lang="en-US" sz="2400" b="1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518A8-969A-CA40-5470-57195162E294}"/>
              </a:ext>
            </a:extLst>
          </p:cNvPr>
          <p:cNvSpPr txBox="1"/>
          <p:nvPr/>
        </p:nvSpPr>
        <p:spPr>
          <a:xfrm>
            <a:off x="2724685" y="3429000"/>
            <a:ext cx="67426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b="1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endParaRPr lang="en-IN" sz="1400" b="1" dirty="0">
              <a:solidFill>
                <a:srgbClr val="002060"/>
              </a:solidFill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rgbClr val="00206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Anant Prakash Awasthi</a:t>
            </a:r>
          </a:p>
          <a:p>
            <a:endParaRPr lang="en-US" sz="1400" b="1" dirty="0">
              <a:solidFill>
                <a:srgbClr val="002060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94B44-4689-5F66-1D41-4FDABF1A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589E6C9-CDB5-2587-17E1-47C238399283}"/>
              </a:ext>
            </a:extLst>
          </p:cNvPr>
          <p:cNvGrpSpPr/>
          <p:nvPr/>
        </p:nvGrpSpPr>
        <p:grpSpPr>
          <a:xfrm>
            <a:off x="10244354" y="369815"/>
            <a:ext cx="1669409" cy="1798419"/>
            <a:chOff x="10286300" y="411760"/>
            <a:chExt cx="1669409" cy="1798419"/>
          </a:xfrm>
        </p:grpSpPr>
        <p:pic>
          <p:nvPicPr>
            <p:cNvPr id="1026" name="Picture 2" descr="IIT Patna - Wikipedia">
              <a:extLst>
                <a:ext uri="{FF2B5EF4-FFF2-40B4-BE49-F238E27FC236}">
                  <a16:creationId xmlns:a16="http://schemas.microsoft.com/office/drawing/2014/main" id="{385C191E-93B5-86A3-380C-EC6972407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4961" y="411760"/>
              <a:ext cx="1152088" cy="115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FEE216-2542-27FA-3431-5422FB3D44B2}"/>
                </a:ext>
              </a:extLst>
            </p:cNvPr>
            <p:cNvSpPr txBox="1"/>
            <p:nvPr/>
          </p:nvSpPr>
          <p:spPr>
            <a:xfrm>
              <a:off x="10286300" y="1563848"/>
              <a:ext cx="1669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EMBA Program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MB-551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328CB9-3B36-1ABA-048B-3775A254B9E5}"/>
              </a:ext>
            </a:extLst>
          </p:cNvPr>
          <p:cNvSpPr txBox="1"/>
          <p:nvPr/>
        </p:nvSpPr>
        <p:spPr>
          <a:xfrm>
            <a:off x="1467035" y="2098951"/>
            <a:ext cx="6094520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Science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Technology: An Overview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Data Science in various fields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 and Control Systems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and Data Pre-Processing 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Information Systems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Systems for Management Decisions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E8D9C-F294-43E8-C550-4147E2F3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AE90197-E866-E737-9767-A1B66FCADBED}"/>
              </a:ext>
            </a:extLst>
          </p:cNvPr>
          <p:cNvGrpSpPr/>
          <p:nvPr/>
        </p:nvGrpSpPr>
        <p:grpSpPr>
          <a:xfrm>
            <a:off x="10244354" y="369815"/>
            <a:ext cx="1669409" cy="1798419"/>
            <a:chOff x="10286300" y="411760"/>
            <a:chExt cx="1669409" cy="1798419"/>
          </a:xfrm>
        </p:grpSpPr>
        <p:pic>
          <p:nvPicPr>
            <p:cNvPr id="1026" name="Picture 2" descr="IIT Patna - Wikipedia">
              <a:extLst>
                <a:ext uri="{FF2B5EF4-FFF2-40B4-BE49-F238E27FC236}">
                  <a16:creationId xmlns:a16="http://schemas.microsoft.com/office/drawing/2014/main" id="{50EFFC29-8EB0-4B29-2845-0428F10FF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4961" y="411760"/>
              <a:ext cx="1152088" cy="115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BC6E63-C444-B60E-0C8D-3A379681CC38}"/>
                </a:ext>
              </a:extLst>
            </p:cNvPr>
            <p:cNvSpPr txBox="1"/>
            <p:nvPr/>
          </p:nvSpPr>
          <p:spPr>
            <a:xfrm>
              <a:off x="10286300" y="1563848"/>
              <a:ext cx="1669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EMBA Program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MB-551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3DEE31-6F8A-E626-A08C-1401E03596FC}"/>
              </a:ext>
            </a:extLst>
          </p:cNvPr>
          <p:cNvSpPr txBox="1"/>
          <p:nvPr/>
        </p:nvSpPr>
        <p:spPr>
          <a:xfrm>
            <a:off x="1467035" y="2098951"/>
            <a:ext cx="6094520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Science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Technology: An Overview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Data Science in various fields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 and Control Systems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and Data Pre-Processing 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Information Systems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Systems for Management Decisions</a:t>
            </a:r>
            <a:endParaRPr lang="en-US" sz="1800" dirty="0">
              <a:solidFill>
                <a:srgbClr val="00206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8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Bahnschrift SemiLight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EMBA-IITPatna</dc:creator>
  <cp:lastModifiedBy>EMBA-IITPatna</cp:lastModifiedBy>
  <cp:revision>8</cp:revision>
  <dcterms:created xsi:type="dcterms:W3CDTF">2024-02-10T04:36:41Z</dcterms:created>
  <dcterms:modified xsi:type="dcterms:W3CDTF">2024-02-10T12:50:52Z</dcterms:modified>
</cp:coreProperties>
</file>