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1" r:id="rId7"/>
    <p:sldId id="303" r:id="rId8"/>
    <p:sldId id="3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6" d="100"/>
          <a:sy n="76" d="100"/>
        </p:scale>
        <p:origin x="1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T PRAKASH AWASTHI" userId="b848a337-d1b5-419d-bb3e-bd9f2b297f3e" providerId="ADAL" clId="{15AE78D0-1CA2-49A1-A9A1-0083BC5471F6}"/>
    <pc:docChg chg="undo custSel addSld delSld modSld sldOrd">
      <pc:chgData name="ANANT PRAKASH AWASTHI" userId="b848a337-d1b5-419d-bb3e-bd9f2b297f3e" providerId="ADAL" clId="{15AE78D0-1CA2-49A1-A9A1-0083BC5471F6}" dt="2021-05-26T17:15:13.693" v="449" actId="113"/>
      <pc:docMkLst>
        <pc:docMk/>
      </pc:docMkLst>
      <pc:sldChg chg="addSp delSp modSp mod delDesignElem chgLayout">
        <pc:chgData name="ANANT PRAKASH AWASTHI" userId="b848a337-d1b5-419d-bb3e-bd9f2b297f3e" providerId="ADAL" clId="{15AE78D0-1CA2-49A1-A9A1-0083BC5471F6}" dt="2021-05-15T14:39:31.870" v="1" actId="700"/>
        <pc:sldMkLst>
          <pc:docMk/>
          <pc:sldMk cId="193143965" sldId="298"/>
        </pc:sldMkLst>
        <pc:spChg chg="mod ord">
          <ac:chgData name="ANANT PRAKASH AWASTHI" userId="b848a337-d1b5-419d-bb3e-bd9f2b297f3e" providerId="ADAL" clId="{15AE78D0-1CA2-49A1-A9A1-0083BC5471F6}" dt="2021-05-15T14:39:31.870" v="1" actId="700"/>
          <ac:spMkLst>
            <pc:docMk/>
            <pc:sldMk cId="193143965" sldId="298"/>
            <ac:spMk id="2" creationId="{9AB2EA78-AEB3-469B-9025-3B17201A457B}"/>
          </ac:spMkLst>
        </pc:spChg>
        <pc:spChg chg="add del mod ord">
          <ac:chgData name="ANANT PRAKASH AWASTHI" userId="b848a337-d1b5-419d-bb3e-bd9f2b297f3e" providerId="ADAL" clId="{15AE78D0-1CA2-49A1-A9A1-0083BC5471F6}" dt="2021-05-15T14:39:31.870" v="1" actId="700"/>
          <ac:spMkLst>
            <pc:docMk/>
            <pc:sldMk cId="193143965" sldId="298"/>
            <ac:spMk id="3" creationId="{0E9CF6BE-C954-400C-BB02-CCA178480D06}"/>
          </ac:spMkLst>
        </pc:spChg>
        <pc:spChg chg="add del mod ord">
          <ac:chgData name="ANANT PRAKASH AWASTHI" userId="b848a337-d1b5-419d-bb3e-bd9f2b297f3e" providerId="ADAL" clId="{15AE78D0-1CA2-49A1-A9A1-0083BC5471F6}" dt="2021-05-15T14:39:31.870" v="1" actId="700"/>
          <ac:spMkLst>
            <pc:docMk/>
            <pc:sldMk cId="193143965" sldId="298"/>
            <ac:spMk id="5" creationId="{D67D06AF-1919-409A-8D89-FC4102694331}"/>
          </ac:spMkLst>
        </pc:spChg>
        <pc:spChg chg="add del mod ord">
          <ac:chgData name="ANANT PRAKASH AWASTHI" userId="b848a337-d1b5-419d-bb3e-bd9f2b297f3e" providerId="ADAL" clId="{15AE78D0-1CA2-49A1-A9A1-0083BC5471F6}" dt="2021-05-15T14:39:31.870" v="1" actId="700"/>
          <ac:spMkLst>
            <pc:docMk/>
            <pc:sldMk cId="193143965" sldId="298"/>
            <ac:spMk id="6" creationId="{DA35DA43-7F85-4F66-8350-4746CCAE5203}"/>
          </ac:spMkLst>
        </pc:spChg>
        <pc:spChg chg="add del">
          <ac:chgData name="ANANT PRAKASH AWASTHI" userId="b848a337-d1b5-419d-bb3e-bd9f2b297f3e" providerId="ADAL" clId="{15AE78D0-1CA2-49A1-A9A1-0083BC5471F6}" dt="2021-05-15T14:39:31.870" v="1" actId="700"/>
          <ac:spMkLst>
            <pc:docMk/>
            <pc:sldMk cId="193143965" sldId="298"/>
            <ac:spMk id="33" creationId="{2FDF0794-1B86-42B2-B8C7-F60123E638ED}"/>
          </ac:spMkLst>
        </pc:spChg>
        <pc:spChg chg="add del">
          <ac:chgData name="ANANT PRAKASH AWASTHI" userId="b848a337-d1b5-419d-bb3e-bd9f2b297f3e" providerId="ADAL" clId="{15AE78D0-1CA2-49A1-A9A1-0083BC5471F6}" dt="2021-05-15T14:39:31.870" v="1" actId="700"/>
          <ac:spMkLst>
            <pc:docMk/>
            <pc:sldMk cId="193143965" sldId="298"/>
            <ac:spMk id="35" creationId="{C5373426-E26E-431D-959C-5DB96C0B6208}"/>
          </ac:spMkLst>
        </pc:spChg>
        <pc:spChg chg="add del">
          <ac:chgData name="ANANT PRAKASH AWASTHI" userId="b848a337-d1b5-419d-bb3e-bd9f2b297f3e" providerId="ADAL" clId="{15AE78D0-1CA2-49A1-A9A1-0083BC5471F6}" dt="2021-05-15T14:39:31.870" v="1" actId="700"/>
          <ac:spMkLst>
            <pc:docMk/>
            <pc:sldMk cId="193143965" sldId="298"/>
            <ac:spMk id="39" creationId="{EDC90921-9082-491B-940E-827D679F3478}"/>
          </ac:spMkLst>
        </pc:spChg>
        <pc:cxnChg chg="add del">
          <ac:chgData name="ANANT PRAKASH AWASTHI" userId="b848a337-d1b5-419d-bb3e-bd9f2b297f3e" providerId="ADAL" clId="{15AE78D0-1CA2-49A1-A9A1-0083BC5471F6}" dt="2021-05-15T14:39:31.870" v="1" actId="700"/>
          <ac:cxnSpMkLst>
            <pc:docMk/>
            <pc:sldMk cId="193143965" sldId="298"/>
            <ac:cxnSpMk id="37" creationId="{96D07482-83A3-4451-943C-B46961082957}"/>
          </ac:cxnSpMkLst>
        </pc:cxnChg>
      </pc:sldChg>
      <pc:sldChg chg="addSp delSp modSp mod">
        <pc:chgData name="ANANT PRAKASH AWASTHI" userId="b848a337-d1b5-419d-bb3e-bd9f2b297f3e" providerId="ADAL" clId="{15AE78D0-1CA2-49A1-A9A1-0083BC5471F6}" dt="2021-05-26T17:15:13.693" v="449" actId="113"/>
        <pc:sldMkLst>
          <pc:docMk/>
          <pc:sldMk cId="2933514334" sldId="300"/>
        </pc:sldMkLst>
        <pc:spChg chg="mod">
          <ac:chgData name="ANANT PRAKASH AWASTHI" userId="b848a337-d1b5-419d-bb3e-bd9f2b297f3e" providerId="ADAL" clId="{15AE78D0-1CA2-49A1-A9A1-0083BC5471F6}" dt="2021-05-26T17:14:28.226" v="383" actId="122"/>
          <ac:spMkLst>
            <pc:docMk/>
            <pc:sldMk cId="2933514334" sldId="300"/>
            <ac:spMk id="2" creationId="{75AC86D3-8FD1-4F47-A319-7D0542E48B2F}"/>
          </ac:spMkLst>
        </pc:spChg>
        <pc:spChg chg="add mod">
          <ac:chgData name="ANANT PRAKASH AWASTHI" userId="b848a337-d1b5-419d-bb3e-bd9f2b297f3e" providerId="ADAL" clId="{15AE78D0-1CA2-49A1-A9A1-0083BC5471F6}" dt="2021-05-26T17:14:22.143" v="380" actId="14100"/>
          <ac:spMkLst>
            <pc:docMk/>
            <pc:sldMk cId="2933514334" sldId="300"/>
            <ac:spMk id="5" creationId="{9C4DB4C8-9A5C-4A16-9347-863E37A98E3A}"/>
          </ac:spMkLst>
        </pc:spChg>
        <pc:spChg chg="add mod">
          <ac:chgData name="ANANT PRAKASH AWASTHI" userId="b848a337-d1b5-419d-bb3e-bd9f2b297f3e" providerId="ADAL" clId="{15AE78D0-1CA2-49A1-A9A1-0083BC5471F6}" dt="2021-05-26T17:15:13.693" v="449" actId="113"/>
          <ac:spMkLst>
            <pc:docMk/>
            <pc:sldMk cId="2933514334" sldId="300"/>
            <ac:spMk id="6" creationId="{C8D4D118-7156-4603-909B-3326F3E89F49}"/>
          </ac:spMkLst>
        </pc:spChg>
        <pc:graphicFrameChg chg="del">
          <ac:chgData name="ANANT PRAKASH AWASTHI" userId="b848a337-d1b5-419d-bb3e-bd9f2b297f3e" providerId="ADAL" clId="{15AE78D0-1CA2-49A1-A9A1-0083BC5471F6}" dt="2021-05-26T17:09:31.317" v="358" actId="478"/>
          <ac:graphicFrameMkLst>
            <pc:docMk/>
            <pc:sldMk cId="2933514334" sldId="300"/>
            <ac:graphicFrameMk id="4" creationId="{C266CDD0-3E96-40BD-8324-62D1DD86152D}"/>
          </ac:graphicFrameMkLst>
        </pc:graphicFrameChg>
      </pc:sldChg>
      <pc:sldChg chg="addSp delSp modSp new del mod modClrScheme chgLayout">
        <pc:chgData name="ANANT PRAKASH AWASTHI" userId="b848a337-d1b5-419d-bb3e-bd9f2b297f3e" providerId="ADAL" clId="{15AE78D0-1CA2-49A1-A9A1-0083BC5471F6}" dt="2021-05-15T14:39:44.354" v="4" actId="47"/>
        <pc:sldMkLst>
          <pc:docMk/>
          <pc:sldMk cId="1705668341" sldId="301"/>
        </pc:sldMkLst>
        <pc:spChg chg="del mod ord">
          <ac:chgData name="ANANT PRAKASH AWASTHI" userId="b848a337-d1b5-419d-bb3e-bd9f2b297f3e" providerId="ADAL" clId="{15AE78D0-1CA2-49A1-A9A1-0083BC5471F6}" dt="2021-05-15T14:39:37.869" v="3" actId="700"/>
          <ac:spMkLst>
            <pc:docMk/>
            <pc:sldMk cId="1705668341" sldId="301"/>
            <ac:spMk id="2" creationId="{9C9477CD-E1AE-450E-A3F2-29726798CEEE}"/>
          </ac:spMkLst>
        </pc:spChg>
        <pc:spChg chg="del mod ord">
          <ac:chgData name="ANANT PRAKASH AWASTHI" userId="b848a337-d1b5-419d-bb3e-bd9f2b297f3e" providerId="ADAL" clId="{15AE78D0-1CA2-49A1-A9A1-0083BC5471F6}" dt="2021-05-15T14:39:37.869" v="3" actId="700"/>
          <ac:spMkLst>
            <pc:docMk/>
            <pc:sldMk cId="1705668341" sldId="301"/>
            <ac:spMk id="3" creationId="{969BD107-5FD9-41AF-BB48-D9B879927531}"/>
          </ac:spMkLst>
        </pc:spChg>
        <pc:spChg chg="add mod ord">
          <ac:chgData name="ANANT PRAKASH AWASTHI" userId="b848a337-d1b5-419d-bb3e-bd9f2b297f3e" providerId="ADAL" clId="{15AE78D0-1CA2-49A1-A9A1-0083BC5471F6}" dt="2021-05-15T14:39:37.869" v="3" actId="700"/>
          <ac:spMkLst>
            <pc:docMk/>
            <pc:sldMk cId="1705668341" sldId="301"/>
            <ac:spMk id="4" creationId="{04C183E3-A60D-42E6-ADDB-AE5999EC8768}"/>
          </ac:spMkLst>
        </pc:spChg>
        <pc:spChg chg="add mod ord">
          <ac:chgData name="ANANT PRAKASH AWASTHI" userId="b848a337-d1b5-419d-bb3e-bd9f2b297f3e" providerId="ADAL" clId="{15AE78D0-1CA2-49A1-A9A1-0083BC5471F6}" dt="2021-05-15T14:39:37.869" v="3" actId="700"/>
          <ac:spMkLst>
            <pc:docMk/>
            <pc:sldMk cId="1705668341" sldId="301"/>
            <ac:spMk id="5" creationId="{535261F8-10B2-4AA0-A870-E311AB517797}"/>
          </ac:spMkLst>
        </pc:spChg>
        <pc:spChg chg="add mod ord">
          <ac:chgData name="ANANT PRAKASH AWASTHI" userId="b848a337-d1b5-419d-bb3e-bd9f2b297f3e" providerId="ADAL" clId="{15AE78D0-1CA2-49A1-A9A1-0083BC5471F6}" dt="2021-05-15T14:39:37.869" v="3" actId="700"/>
          <ac:spMkLst>
            <pc:docMk/>
            <pc:sldMk cId="1705668341" sldId="301"/>
            <ac:spMk id="6" creationId="{C2ED4C20-F2DD-40F3-A480-200EDE3A891D}"/>
          </ac:spMkLst>
        </pc:spChg>
      </pc:sldChg>
      <pc:sldChg chg="addSp delSp modSp new mod ord modClrScheme chgLayout">
        <pc:chgData name="ANANT PRAKASH AWASTHI" userId="b848a337-d1b5-419d-bb3e-bd9f2b297f3e" providerId="ADAL" clId="{15AE78D0-1CA2-49A1-A9A1-0083BC5471F6}" dt="2021-05-15T15:32:57.861" v="217" actId="14100"/>
        <pc:sldMkLst>
          <pc:docMk/>
          <pc:sldMk cId="2032391097" sldId="301"/>
        </pc:sldMkLst>
        <pc:spChg chg="del mod">
          <ac:chgData name="ANANT PRAKASH AWASTHI" userId="b848a337-d1b5-419d-bb3e-bd9f2b297f3e" providerId="ADAL" clId="{15AE78D0-1CA2-49A1-A9A1-0083BC5471F6}" dt="2021-05-15T15:20:05.742" v="42" actId="478"/>
          <ac:spMkLst>
            <pc:docMk/>
            <pc:sldMk cId="2032391097" sldId="301"/>
            <ac:spMk id="2" creationId="{AB537172-EC08-4B2C-A3AE-5A1D6C89BD9E}"/>
          </ac:spMkLst>
        </pc:spChg>
        <pc:spChg chg="del">
          <ac:chgData name="ANANT PRAKASH AWASTHI" userId="b848a337-d1b5-419d-bb3e-bd9f2b297f3e" providerId="ADAL" clId="{15AE78D0-1CA2-49A1-A9A1-0083BC5471F6}" dt="2021-05-15T15:20:09.351" v="43" actId="478"/>
          <ac:spMkLst>
            <pc:docMk/>
            <pc:sldMk cId="2032391097" sldId="301"/>
            <ac:spMk id="3" creationId="{D723DD02-51C5-4030-89AF-41509EABFACB}"/>
          </ac:spMkLst>
        </pc:spChg>
        <pc:spChg chg="add del mod">
          <ac:chgData name="ANANT PRAKASH AWASTHI" userId="b848a337-d1b5-419d-bb3e-bd9f2b297f3e" providerId="ADAL" clId="{15AE78D0-1CA2-49A1-A9A1-0083BC5471F6}" dt="2021-05-15T15:20:09.351" v="43" actId="478"/>
          <ac:spMkLst>
            <pc:docMk/>
            <pc:sldMk cId="2032391097" sldId="301"/>
            <ac:spMk id="5" creationId="{C1A1D695-2CD1-43C9-B30F-4F682AC9DE73}"/>
          </ac:spMkLst>
        </pc:spChg>
        <pc:spChg chg="add mod ord">
          <ac:chgData name="ANANT PRAKASH AWASTHI" userId="b848a337-d1b5-419d-bb3e-bd9f2b297f3e" providerId="ADAL" clId="{15AE78D0-1CA2-49A1-A9A1-0083BC5471F6}" dt="2021-05-15T15:32:50.561" v="216" actId="167"/>
          <ac:spMkLst>
            <pc:docMk/>
            <pc:sldMk cId="2032391097" sldId="301"/>
            <ac:spMk id="13" creationId="{A349DAFF-AAC2-4A8D-82B1-3C711C05E58E}"/>
          </ac:spMkLst>
        </pc:spChg>
        <pc:picChg chg="add mod">
          <ac:chgData name="ANANT PRAKASH AWASTHI" userId="b848a337-d1b5-419d-bb3e-bd9f2b297f3e" providerId="ADAL" clId="{15AE78D0-1CA2-49A1-A9A1-0083BC5471F6}" dt="2021-05-15T15:32:57.861" v="217" actId="14100"/>
          <ac:picMkLst>
            <pc:docMk/>
            <pc:sldMk cId="2032391097" sldId="301"/>
            <ac:picMk id="1026" creationId="{4D684A72-6272-4828-8BBD-AD6D97725688}"/>
          </ac:picMkLst>
        </pc:picChg>
        <pc:picChg chg="add mod">
          <ac:chgData name="ANANT PRAKASH AWASTHI" userId="b848a337-d1b5-419d-bb3e-bd9f2b297f3e" providerId="ADAL" clId="{15AE78D0-1CA2-49A1-A9A1-0083BC5471F6}" dt="2021-05-15T15:32:08.556" v="209" actId="1038"/>
          <ac:picMkLst>
            <pc:docMk/>
            <pc:sldMk cId="2032391097" sldId="301"/>
            <ac:picMk id="1028" creationId="{4F7A0CBD-29D6-4A69-835C-8485613F27E5}"/>
          </ac:picMkLst>
        </pc:picChg>
        <pc:picChg chg="add mod">
          <ac:chgData name="ANANT PRAKASH AWASTHI" userId="b848a337-d1b5-419d-bb3e-bd9f2b297f3e" providerId="ADAL" clId="{15AE78D0-1CA2-49A1-A9A1-0083BC5471F6}" dt="2021-05-15T15:32:01.725" v="191" actId="1076"/>
          <ac:picMkLst>
            <pc:docMk/>
            <pc:sldMk cId="2032391097" sldId="301"/>
            <ac:picMk id="1030" creationId="{6D8B97F6-02CE-4819-9C73-74A71245C3D1}"/>
          </ac:picMkLst>
        </pc:picChg>
        <pc:cxnChg chg="add mod">
          <ac:chgData name="ANANT PRAKASH AWASTHI" userId="b848a337-d1b5-419d-bb3e-bd9f2b297f3e" providerId="ADAL" clId="{15AE78D0-1CA2-49A1-A9A1-0083BC5471F6}" dt="2021-05-15T15:32:57.861" v="217" actId="14100"/>
          <ac:cxnSpMkLst>
            <pc:docMk/>
            <pc:sldMk cId="2032391097" sldId="301"/>
            <ac:cxnSpMk id="7" creationId="{9A99C262-3900-4E56-A244-99A37B74ED05}"/>
          </ac:cxnSpMkLst>
        </pc:cxnChg>
        <pc:cxnChg chg="add mod">
          <ac:chgData name="ANANT PRAKASH AWASTHI" userId="b848a337-d1b5-419d-bb3e-bd9f2b297f3e" providerId="ADAL" clId="{15AE78D0-1CA2-49A1-A9A1-0083BC5471F6}" dt="2021-05-15T15:32:08.556" v="209" actId="1038"/>
          <ac:cxnSpMkLst>
            <pc:docMk/>
            <pc:sldMk cId="2032391097" sldId="301"/>
            <ac:cxnSpMk id="9" creationId="{CC3986BE-9F3E-4189-A911-2337236B39FB}"/>
          </ac:cxnSpMkLst>
        </pc:cxnChg>
      </pc:sldChg>
      <pc:sldChg chg="addSp delSp modSp new mod modClrScheme chgLayout">
        <pc:chgData name="ANANT PRAKASH AWASTHI" userId="b848a337-d1b5-419d-bb3e-bd9f2b297f3e" providerId="ADAL" clId="{15AE78D0-1CA2-49A1-A9A1-0083BC5471F6}" dt="2021-05-15T15:27:24.340" v="116" actId="1076"/>
        <pc:sldMkLst>
          <pc:docMk/>
          <pc:sldMk cId="2811701681" sldId="302"/>
        </pc:sldMkLst>
        <pc:spChg chg="del mod ord">
          <ac:chgData name="ANANT PRAKASH AWASTHI" userId="b848a337-d1b5-419d-bb3e-bd9f2b297f3e" providerId="ADAL" clId="{15AE78D0-1CA2-49A1-A9A1-0083BC5471F6}" dt="2021-05-15T15:24:28.661" v="72" actId="700"/>
          <ac:spMkLst>
            <pc:docMk/>
            <pc:sldMk cId="2811701681" sldId="302"/>
            <ac:spMk id="2" creationId="{B9B8FAC0-08C5-457E-BE76-E07FD5405943}"/>
          </ac:spMkLst>
        </pc:spChg>
        <pc:spChg chg="del mod ord">
          <ac:chgData name="ANANT PRAKASH AWASTHI" userId="b848a337-d1b5-419d-bb3e-bd9f2b297f3e" providerId="ADAL" clId="{15AE78D0-1CA2-49A1-A9A1-0083BC5471F6}" dt="2021-05-15T15:24:28.661" v="72" actId="700"/>
          <ac:spMkLst>
            <pc:docMk/>
            <pc:sldMk cId="2811701681" sldId="302"/>
            <ac:spMk id="3" creationId="{0854C260-F170-4F56-AD57-DCB2EAA5762C}"/>
          </ac:spMkLst>
        </pc:spChg>
        <pc:spChg chg="add del mod ord">
          <ac:chgData name="ANANT PRAKASH AWASTHI" userId="b848a337-d1b5-419d-bb3e-bd9f2b297f3e" providerId="ADAL" clId="{15AE78D0-1CA2-49A1-A9A1-0083BC5471F6}" dt="2021-05-15T15:24:34.485" v="73" actId="478"/>
          <ac:spMkLst>
            <pc:docMk/>
            <pc:sldMk cId="2811701681" sldId="302"/>
            <ac:spMk id="4" creationId="{254A0457-4B1F-4A0A-B22B-31EC7E9E8F9E}"/>
          </ac:spMkLst>
        </pc:spChg>
        <pc:spChg chg="add del mod ord">
          <ac:chgData name="ANANT PRAKASH AWASTHI" userId="b848a337-d1b5-419d-bb3e-bd9f2b297f3e" providerId="ADAL" clId="{15AE78D0-1CA2-49A1-A9A1-0083BC5471F6}" dt="2021-05-15T15:24:34.485" v="73" actId="478"/>
          <ac:spMkLst>
            <pc:docMk/>
            <pc:sldMk cId="2811701681" sldId="302"/>
            <ac:spMk id="5" creationId="{DBBE1A18-89C3-4327-9DE0-92EFF2424C19}"/>
          </ac:spMkLst>
        </pc:spChg>
        <pc:spChg chg="add mod">
          <ac:chgData name="ANANT PRAKASH AWASTHI" userId="b848a337-d1b5-419d-bb3e-bd9f2b297f3e" providerId="ADAL" clId="{15AE78D0-1CA2-49A1-A9A1-0083BC5471F6}" dt="2021-05-15T15:27:08.016" v="115" actId="3064"/>
          <ac:spMkLst>
            <pc:docMk/>
            <pc:sldMk cId="2811701681" sldId="302"/>
            <ac:spMk id="8" creationId="{34121B37-4185-413A-B409-A8E2D1F8C51C}"/>
          </ac:spMkLst>
        </pc:spChg>
        <pc:picChg chg="add del mod">
          <ac:chgData name="ANANT PRAKASH AWASTHI" userId="b848a337-d1b5-419d-bb3e-bd9f2b297f3e" providerId="ADAL" clId="{15AE78D0-1CA2-49A1-A9A1-0083BC5471F6}" dt="2021-05-15T15:24:42.055" v="75" actId="478"/>
          <ac:picMkLst>
            <pc:docMk/>
            <pc:sldMk cId="2811701681" sldId="302"/>
            <ac:picMk id="2050" creationId="{1FC53F7A-F232-41EC-A026-AF76DF3DBC69}"/>
          </ac:picMkLst>
        </pc:picChg>
        <pc:picChg chg="add mod">
          <ac:chgData name="ANANT PRAKASH AWASTHI" userId="b848a337-d1b5-419d-bb3e-bd9f2b297f3e" providerId="ADAL" clId="{15AE78D0-1CA2-49A1-A9A1-0083BC5471F6}" dt="2021-05-15T15:27:24.340" v="116" actId="1076"/>
          <ac:picMkLst>
            <pc:docMk/>
            <pc:sldMk cId="2811701681" sldId="302"/>
            <ac:picMk id="2052" creationId="{29EB5C6A-13BA-4D0E-8FD1-FF3EE61C5853}"/>
          </ac:picMkLst>
        </pc:picChg>
      </pc:sldChg>
      <pc:sldChg chg="addSp modSp new mod modClrScheme chgLayout">
        <pc:chgData name="ANANT PRAKASH AWASTHI" userId="b848a337-d1b5-419d-bb3e-bd9f2b297f3e" providerId="ADAL" clId="{15AE78D0-1CA2-49A1-A9A1-0083BC5471F6}" dt="2021-05-15T15:40:56.833" v="357" actId="20577"/>
        <pc:sldMkLst>
          <pc:docMk/>
          <pc:sldMk cId="1459821600" sldId="303"/>
        </pc:sldMkLst>
        <pc:spChg chg="add mod">
          <ac:chgData name="ANANT PRAKASH AWASTHI" userId="b848a337-d1b5-419d-bb3e-bd9f2b297f3e" providerId="ADAL" clId="{15AE78D0-1CA2-49A1-A9A1-0083BC5471F6}" dt="2021-05-15T15:35:38.842" v="235" actId="404"/>
          <ac:spMkLst>
            <pc:docMk/>
            <pc:sldMk cId="1459821600" sldId="303"/>
            <ac:spMk id="2" creationId="{09FFC340-5C6F-4A6A-95E5-18AFFEC5C750}"/>
          </ac:spMkLst>
        </pc:spChg>
        <pc:spChg chg="add mod">
          <ac:chgData name="ANANT PRAKASH AWASTHI" userId="b848a337-d1b5-419d-bb3e-bd9f2b297f3e" providerId="ADAL" clId="{15AE78D0-1CA2-49A1-A9A1-0083BC5471F6}" dt="2021-05-15T15:37:33.497" v="237" actId="20577"/>
          <ac:spMkLst>
            <pc:docMk/>
            <pc:sldMk cId="1459821600" sldId="303"/>
            <ac:spMk id="3" creationId="{06A505B8-5F8D-4B12-ACB7-2E6B1E2D9964}"/>
          </ac:spMkLst>
        </pc:spChg>
        <pc:graphicFrameChg chg="add mod modGraphic">
          <ac:chgData name="ANANT PRAKASH AWASTHI" userId="b848a337-d1b5-419d-bb3e-bd9f2b297f3e" providerId="ADAL" clId="{15AE78D0-1CA2-49A1-A9A1-0083BC5471F6}" dt="2021-05-15T15:40:56.833" v="357" actId="20577"/>
          <ac:graphicFrameMkLst>
            <pc:docMk/>
            <pc:sldMk cId="1459821600" sldId="303"/>
            <ac:graphicFrameMk id="4" creationId="{DAAE8993-F6B1-4B10-97AA-11D91B5BDF2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0B0AB-6D14-451F-8CA8-642E87A9F316}" type="doc">
      <dgm:prSet loTypeId="urn:microsoft.com/office/officeart/2011/layout/CircleProcess" loCatId="process" qsTypeId="urn:microsoft.com/office/officeart/2005/8/quickstyle/simple1" qsCatId="simple" csTypeId="urn:microsoft.com/office/officeart/2005/8/colors/accent0_2" csCatId="mainScheme" phldr="1"/>
      <dgm:spPr/>
      <dgm:t>
        <a:bodyPr/>
        <a:lstStyle/>
        <a:p>
          <a:endParaRPr lang="en-IN"/>
        </a:p>
      </dgm:t>
    </dgm:pt>
    <dgm:pt modelId="{663D391D-4B83-4C24-B5D6-BA9F0F75C3FD}">
      <dgm:prSet phldrT="[Text]"/>
      <dgm:spPr/>
      <dgm:t>
        <a:bodyPr/>
        <a:lstStyle/>
        <a:p>
          <a:r>
            <a:rPr lang="en-IN" dirty="0"/>
            <a:t>Computation Engine</a:t>
          </a:r>
        </a:p>
      </dgm:t>
    </dgm:pt>
    <dgm:pt modelId="{EFC80BAC-98DC-4EA3-9229-3CC3CF944B13}" type="parTrans" cxnId="{9EF0894D-6AE7-42CD-A0E0-F4EFC8F690F9}">
      <dgm:prSet/>
      <dgm:spPr/>
      <dgm:t>
        <a:bodyPr/>
        <a:lstStyle/>
        <a:p>
          <a:endParaRPr lang="en-IN"/>
        </a:p>
      </dgm:t>
    </dgm:pt>
    <dgm:pt modelId="{93A6BAF1-E07E-46FF-8788-0DF8D6A41E29}" type="sibTrans" cxnId="{9EF0894D-6AE7-42CD-A0E0-F4EFC8F690F9}">
      <dgm:prSet/>
      <dgm:spPr/>
      <dgm:t>
        <a:bodyPr/>
        <a:lstStyle/>
        <a:p>
          <a:endParaRPr lang="en-IN"/>
        </a:p>
      </dgm:t>
    </dgm:pt>
    <dgm:pt modelId="{D8AA96EC-522E-4133-8A32-B948CE924573}">
      <dgm:prSet phldrT="[Text]"/>
      <dgm:spPr/>
      <dgm:t>
        <a:bodyPr/>
        <a:lstStyle/>
        <a:p>
          <a:r>
            <a:rPr lang="en-IN" dirty="0"/>
            <a:t>Data Storage</a:t>
          </a:r>
        </a:p>
      </dgm:t>
    </dgm:pt>
    <dgm:pt modelId="{3266F4BC-EAB8-41E1-A99F-012241072F71}" type="parTrans" cxnId="{ED107F3F-EB52-4E50-ABD0-E8EF55EDB71E}">
      <dgm:prSet/>
      <dgm:spPr/>
      <dgm:t>
        <a:bodyPr/>
        <a:lstStyle/>
        <a:p>
          <a:endParaRPr lang="en-IN"/>
        </a:p>
      </dgm:t>
    </dgm:pt>
    <dgm:pt modelId="{E398378D-E0D0-413F-9607-671C75941787}" type="sibTrans" cxnId="{ED107F3F-EB52-4E50-ABD0-E8EF55EDB71E}">
      <dgm:prSet/>
      <dgm:spPr/>
      <dgm:t>
        <a:bodyPr/>
        <a:lstStyle/>
        <a:p>
          <a:endParaRPr lang="en-IN"/>
        </a:p>
      </dgm:t>
    </dgm:pt>
    <dgm:pt modelId="{F6A43AD2-7515-4AC8-9B7E-15165370E42B}">
      <dgm:prSet phldrT="[Text]"/>
      <dgm:spPr/>
      <dgm:t>
        <a:bodyPr/>
        <a:lstStyle/>
        <a:p>
          <a:r>
            <a:rPr lang="en-IN"/>
            <a:t>Fundamental Theories</a:t>
          </a:r>
          <a:endParaRPr lang="en-IN" dirty="0"/>
        </a:p>
      </dgm:t>
    </dgm:pt>
    <dgm:pt modelId="{4CE0E07B-5BEA-43C5-8CE8-DC50BB190DF2}" type="parTrans" cxnId="{5A15D53B-07E0-4078-83CF-BC4680097AA0}">
      <dgm:prSet/>
      <dgm:spPr/>
      <dgm:t>
        <a:bodyPr/>
        <a:lstStyle/>
        <a:p>
          <a:endParaRPr lang="en-IN"/>
        </a:p>
      </dgm:t>
    </dgm:pt>
    <dgm:pt modelId="{A1B68BEA-D082-465C-8173-07FD02AF2734}" type="sibTrans" cxnId="{5A15D53B-07E0-4078-83CF-BC4680097AA0}">
      <dgm:prSet/>
      <dgm:spPr/>
      <dgm:t>
        <a:bodyPr/>
        <a:lstStyle/>
        <a:p>
          <a:endParaRPr lang="en-IN"/>
        </a:p>
      </dgm:t>
    </dgm:pt>
    <dgm:pt modelId="{523DC65F-4D06-4B53-B593-D5D99B8EA2CF}">
      <dgm:prSet phldrT="[Text]"/>
      <dgm:spPr/>
      <dgm:t>
        <a:bodyPr/>
        <a:lstStyle/>
        <a:p>
          <a:r>
            <a:rPr lang="en-IN"/>
            <a:t>Subject Matter Expertise</a:t>
          </a:r>
          <a:endParaRPr lang="en-IN" dirty="0"/>
        </a:p>
      </dgm:t>
    </dgm:pt>
    <dgm:pt modelId="{964131F5-283B-46F9-84BC-58DD516F5529}" type="parTrans" cxnId="{26276019-0B39-4CA5-B7F6-A45430491F36}">
      <dgm:prSet/>
      <dgm:spPr/>
      <dgm:t>
        <a:bodyPr/>
        <a:lstStyle/>
        <a:p>
          <a:endParaRPr lang="en-IN"/>
        </a:p>
      </dgm:t>
    </dgm:pt>
    <dgm:pt modelId="{308B0F78-46F4-4400-8264-192CEBA18358}" type="sibTrans" cxnId="{26276019-0B39-4CA5-B7F6-A45430491F36}">
      <dgm:prSet/>
      <dgm:spPr/>
      <dgm:t>
        <a:bodyPr/>
        <a:lstStyle/>
        <a:p>
          <a:endParaRPr lang="en-IN"/>
        </a:p>
      </dgm:t>
    </dgm:pt>
    <dgm:pt modelId="{0E9FDFB9-A505-4303-BBA8-93C78E492228}" type="pres">
      <dgm:prSet presAssocID="{4180B0AB-6D14-451F-8CA8-642E87A9F316}" presName="Name0" presStyleCnt="0">
        <dgm:presLayoutVars>
          <dgm:chMax val="11"/>
          <dgm:chPref val="11"/>
          <dgm:dir/>
          <dgm:resizeHandles/>
        </dgm:presLayoutVars>
      </dgm:prSet>
      <dgm:spPr/>
    </dgm:pt>
    <dgm:pt modelId="{AEDB9C2F-0220-4F66-ACEA-83E12016A5BC}" type="pres">
      <dgm:prSet presAssocID="{523DC65F-4D06-4B53-B593-D5D99B8EA2CF}" presName="Accent4" presStyleCnt="0"/>
      <dgm:spPr/>
    </dgm:pt>
    <dgm:pt modelId="{1E0117EE-F18D-454E-958D-4518400E6573}" type="pres">
      <dgm:prSet presAssocID="{523DC65F-4D06-4B53-B593-D5D99B8EA2CF}" presName="Accent" presStyleLbl="node1" presStyleIdx="0" presStyleCnt="4"/>
      <dgm:spPr/>
    </dgm:pt>
    <dgm:pt modelId="{AFEA29CD-C52A-4233-B35B-878E487B9B69}" type="pres">
      <dgm:prSet presAssocID="{523DC65F-4D06-4B53-B593-D5D99B8EA2CF}" presName="ParentBackground4" presStyleCnt="0"/>
      <dgm:spPr/>
    </dgm:pt>
    <dgm:pt modelId="{C7EAC405-CE7A-46B9-AB9F-3574CC81B039}" type="pres">
      <dgm:prSet presAssocID="{523DC65F-4D06-4B53-B593-D5D99B8EA2CF}" presName="ParentBackground" presStyleLbl="fgAcc1" presStyleIdx="0" presStyleCnt="4"/>
      <dgm:spPr/>
    </dgm:pt>
    <dgm:pt modelId="{6C2A7DF3-E2F2-42E9-84BB-F15CF4CDE8CA}" type="pres">
      <dgm:prSet presAssocID="{523DC65F-4D06-4B53-B593-D5D99B8EA2CF}" presName="Parent4" presStyleLbl="revTx" presStyleIdx="0" presStyleCnt="0">
        <dgm:presLayoutVars>
          <dgm:chMax val="1"/>
          <dgm:chPref val="1"/>
          <dgm:bulletEnabled val="1"/>
        </dgm:presLayoutVars>
      </dgm:prSet>
      <dgm:spPr/>
    </dgm:pt>
    <dgm:pt modelId="{369AB3C6-2FEB-43FC-B44C-AC47251C2882}" type="pres">
      <dgm:prSet presAssocID="{F6A43AD2-7515-4AC8-9B7E-15165370E42B}" presName="Accent3" presStyleCnt="0"/>
      <dgm:spPr/>
    </dgm:pt>
    <dgm:pt modelId="{650A5ABC-F61F-4319-BF49-9CC75E71E9E4}" type="pres">
      <dgm:prSet presAssocID="{F6A43AD2-7515-4AC8-9B7E-15165370E42B}" presName="Accent" presStyleLbl="node1" presStyleIdx="1" presStyleCnt="4"/>
      <dgm:spPr/>
    </dgm:pt>
    <dgm:pt modelId="{6A4D2721-231F-455E-8352-F85F1B45BB5C}" type="pres">
      <dgm:prSet presAssocID="{F6A43AD2-7515-4AC8-9B7E-15165370E42B}" presName="ParentBackground3" presStyleCnt="0"/>
      <dgm:spPr/>
    </dgm:pt>
    <dgm:pt modelId="{9ED87FE2-D85C-466F-8E47-26DC8B925F8B}" type="pres">
      <dgm:prSet presAssocID="{F6A43AD2-7515-4AC8-9B7E-15165370E42B}" presName="ParentBackground" presStyleLbl="fgAcc1" presStyleIdx="1" presStyleCnt="4"/>
      <dgm:spPr/>
    </dgm:pt>
    <dgm:pt modelId="{D1B0FDF1-166F-4702-99EE-D17DFCE91619}" type="pres">
      <dgm:prSet presAssocID="{F6A43AD2-7515-4AC8-9B7E-15165370E42B}" presName="Parent3" presStyleLbl="revTx" presStyleIdx="0" presStyleCnt="0">
        <dgm:presLayoutVars>
          <dgm:chMax val="1"/>
          <dgm:chPref val="1"/>
          <dgm:bulletEnabled val="1"/>
        </dgm:presLayoutVars>
      </dgm:prSet>
      <dgm:spPr/>
    </dgm:pt>
    <dgm:pt modelId="{6EC2BECF-EF36-42FE-9816-93BC05297927}" type="pres">
      <dgm:prSet presAssocID="{D8AA96EC-522E-4133-8A32-B948CE924573}" presName="Accent2" presStyleCnt="0"/>
      <dgm:spPr/>
    </dgm:pt>
    <dgm:pt modelId="{5C7491D5-C036-4A3C-B987-FA8935B5E45E}" type="pres">
      <dgm:prSet presAssocID="{D8AA96EC-522E-4133-8A32-B948CE924573}" presName="Accent" presStyleLbl="node1" presStyleIdx="2" presStyleCnt="4"/>
      <dgm:spPr/>
    </dgm:pt>
    <dgm:pt modelId="{746BCF27-399B-4567-A7DB-74531F22D5F1}" type="pres">
      <dgm:prSet presAssocID="{D8AA96EC-522E-4133-8A32-B948CE924573}" presName="ParentBackground2" presStyleCnt="0"/>
      <dgm:spPr/>
    </dgm:pt>
    <dgm:pt modelId="{38CA3BA8-CA03-4AF1-A4F6-08915E785F96}" type="pres">
      <dgm:prSet presAssocID="{D8AA96EC-522E-4133-8A32-B948CE924573}" presName="ParentBackground" presStyleLbl="fgAcc1" presStyleIdx="2" presStyleCnt="4"/>
      <dgm:spPr/>
    </dgm:pt>
    <dgm:pt modelId="{20316840-957B-41CA-83C2-8C4D08EF6DFB}" type="pres">
      <dgm:prSet presAssocID="{D8AA96EC-522E-4133-8A32-B948CE924573}" presName="Parent2" presStyleLbl="revTx" presStyleIdx="0" presStyleCnt="0">
        <dgm:presLayoutVars>
          <dgm:chMax val="1"/>
          <dgm:chPref val="1"/>
          <dgm:bulletEnabled val="1"/>
        </dgm:presLayoutVars>
      </dgm:prSet>
      <dgm:spPr/>
    </dgm:pt>
    <dgm:pt modelId="{9C62DEB1-936F-44F9-94EF-2B7440056B62}" type="pres">
      <dgm:prSet presAssocID="{663D391D-4B83-4C24-B5D6-BA9F0F75C3FD}" presName="Accent1" presStyleCnt="0"/>
      <dgm:spPr/>
    </dgm:pt>
    <dgm:pt modelId="{39C471E0-E8DD-4249-BA68-81B8923DFBCA}" type="pres">
      <dgm:prSet presAssocID="{663D391D-4B83-4C24-B5D6-BA9F0F75C3FD}" presName="Accent" presStyleLbl="node1" presStyleIdx="3" presStyleCnt="4"/>
      <dgm:spPr/>
    </dgm:pt>
    <dgm:pt modelId="{05C832E6-14D9-4A4B-BAD4-947B75004418}" type="pres">
      <dgm:prSet presAssocID="{663D391D-4B83-4C24-B5D6-BA9F0F75C3FD}" presName="ParentBackground1" presStyleCnt="0"/>
      <dgm:spPr/>
    </dgm:pt>
    <dgm:pt modelId="{9422A20D-DB69-493C-9189-B678BBFFDBB5}" type="pres">
      <dgm:prSet presAssocID="{663D391D-4B83-4C24-B5D6-BA9F0F75C3FD}" presName="ParentBackground" presStyleLbl="fgAcc1" presStyleIdx="3" presStyleCnt="4"/>
      <dgm:spPr/>
    </dgm:pt>
    <dgm:pt modelId="{51EDB097-D576-4224-8F31-D9E88E450CA0}" type="pres">
      <dgm:prSet presAssocID="{663D391D-4B83-4C24-B5D6-BA9F0F75C3FD}" presName="Parent1" presStyleLbl="revTx" presStyleIdx="0" presStyleCnt="0">
        <dgm:presLayoutVars>
          <dgm:chMax val="1"/>
          <dgm:chPref val="1"/>
          <dgm:bulletEnabled val="1"/>
        </dgm:presLayoutVars>
      </dgm:prSet>
      <dgm:spPr/>
    </dgm:pt>
  </dgm:ptLst>
  <dgm:cxnLst>
    <dgm:cxn modelId="{26276019-0B39-4CA5-B7F6-A45430491F36}" srcId="{4180B0AB-6D14-451F-8CA8-642E87A9F316}" destId="{523DC65F-4D06-4B53-B593-D5D99B8EA2CF}" srcOrd="3" destOrd="0" parTransId="{964131F5-283B-46F9-84BC-58DD516F5529}" sibTransId="{308B0F78-46F4-4400-8264-192CEBA18358}"/>
    <dgm:cxn modelId="{AC904020-BCE9-4A07-B73C-92374AF4E0B3}" type="presOf" srcId="{F6A43AD2-7515-4AC8-9B7E-15165370E42B}" destId="{9ED87FE2-D85C-466F-8E47-26DC8B925F8B}" srcOrd="0" destOrd="0" presId="urn:microsoft.com/office/officeart/2011/layout/CircleProcess"/>
    <dgm:cxn modelId="{25909F35-C27E-4172-8C5B-21BAFA03DC2F}" type="presOf" srcId="{523DC65F-4D06-4B53-B593-D5D99B8EA2CF}" destId="{C7EAC405-CE7A-46B9-AB9F-3574CC81B039}" srcOrd="0" destOrd="0" presId="urn:microsoft.com/office/officeart/2011/layout/CircleProcess"/>
    <dgm:cxn modelId="{5A15D53B-07E0-4078-83CF-BC4680097AA0}" srcId="{4180B0AB-6D14-451F-8CA8-642E87A9F316}" destId="{F6A43AD2-7515-4AC8-9B7E-15165370E42B}" srcOrd="2" destOrd="0" parTransId="{4CE0E07B-5BEA-43C5-8CE8-DC50BB190DF2}" sibTransId="{A1B68BEA-D082-465C-8173-07FD02AF2734}"/>
    <dgm:cxn modelId="{ED107F3F-EB52-4E50-ABD0-E8EF55EDB71E}" srcId="{4180B0AB-6D14-451F-8CA8-642E87A9F316}" destId="{D8AA96EC-522E-4133-8A32-B948CE924573}" srcOrd="1" destOrd="0" parTransId="{3266F4BC-EAB8-41E1-A99F-012241072F71}" sibTransId="{E398378D-E0D0-413F-9607-671C75941787}"/>
    <dgm:cxn modelId="{9EF0894D-6AE7-42CD-A0E0-F4EFC8F690F9}" srcId="{4180B0AB-6D14-451F-8CA8-642E87A9F316}" destId="{663D391D-4B83-4C24-B5D6-BA9F0F75C3FD}" srcOrd="0" destOrd="0" parTransId="{EFC80BAC-98DC-4EA3-9229-3CC3CF944B13}" sibTransId="{93A6BAF1-E07E-46FF-8788-0DF8D6A41E29}"/>
    <dgm:cxn modelId="{B20DF498-361D-4E9F-8254-140522C941C4}" type="presOf" srcId="{663D391D-4B83-4C24-B5D6-BA9F0F75C3FD}" destId="{51EDB097-D576-4224-8F31-D9E88E450CA0}" srcOrd="1" destOrd="0" presId="urn:microsoft.com/office/officeart/2011/layout/CircleProcess"/>
    <dgm:cxn modelId="{52A3B5A0-8F9B-4F89-8186-90B18EAD0533}" type="presOf" srcId="{663D391D-4B83-4C24-B5D6-BA9F0F75C3FD}" destId="{9422A20D-DB69-493C-9189-B678BBFFDBB5}" srcOrd="0" destOrd="0" presId="urn:microsoft.com/office/officeart/2011/layout/CircleProcess"/>
    <dgm:cxn modelId="{7F4201B5-C04D-4EFB-B532-60CD59CF43FD}" type="presOf" srcId="{D8AA96EC-522E-4133-8A32-B948CE924573}" destId="{20316840-957B-41CA-83C2-8C4D08EF6DFB}" srcOrd="1" destOrd="0" presId="urn:microsoft.com/office/officeart/2011/layout/CircleProcess"/>
    <dgm:cxn modelId="{DC14F1C8-23E1-456D-B828-02D2B8CCB43B}" type="presOf" srcId="{F6A43AD2-7515-4AC8-9B7E-15165370E42B}" destId="{D1B0FDF1-166F-4702-99EE-D17DFCE91619}" srcOrd="1" destOrd="0" presId="urn:microsoft.com/office/officeart/2011/layout/CircleProcess"/>
    <dgm:cxn modelId="{95DA69D3-5534-4BC3-BFEF-96FF57E22056}" type="presOf" srcId="{523DC65F-4D06-4B53-B593-D5D99B8EA2CF}" destId="{6C2A7DF3-E2F2-42E9-84BB-F15CF4CDE8CA}" srcOrd="1" destOrd="0" presId="urn:microsoft.com/office/officeart/2011/layout/CircleProcess"/>
    <dgm:cxn modelId="{CD8A01E2-C1D5-49E2-9698-7BE168E9C0CA}" type="presOf" srcId="{4180B0AB-6D14-451F-8CA8-642E87A9F316}" destId="{0E9FDFB9-A505-4303-BBA8-93C78E492228}" srcOrd="0" destOrd="0" presId="urn:microsoft.com/office/officeart/2011/layout/CircleProcess"/>
    <dgm:cxn modelId="{B9E3EDEC-51A6-48E1-8F4B-42991256213F}" type="presOf" srcId="{D8AA96EC-522E-4133-8A32-B948CE924573}" destId="{38CA3BA8-CA03-4AF1-A4F6-08915E785F96}" srcOrd="0" destOrd="0" presId="urn:microsoft.com/office/officeart/2011/layout/CircleProcess"/>
    <dgm:cxn modelId="{AF612F98-E811-490E-B7C4-AE34A5839EB5}" type="presParOf" srcId="{0E9FDFB9-A505-4303-BBA8-93C78E492228}" destId="{AEDB9C2F-0220-4F66-ACEA-83E12016A5BC}" srcOrd="0" destOrd="0" presId="urn:microsoft.com/office/officeart/2011/layout/CircleProcess"/>
    <dgm:cxn modelId="{8619A89F-F795-4770-939B-48870B5A26CF}" type="presParOf" srcId="{AEDB9C2F-0220-4F66-ACEA-83E12016A5BC}" destId="{1E0117EE-F18D-454E-958D-4518400E6573}" srcOrd="0" destOrd="0" presId="urn:microsoft.com/office/officeart/2011/layout/CircleProcess"/>
    <dgm:cxn modelId="{7C522FFC-0CD6-4FEF-B8C2-BCC0F7514922}" type="presParOf" srcId="{0E9FDFB9-A505-4303-BBA8-93C78E492228}" destId="{AFEA29CD-C52A-4233-B35B-878E487B9B69}" srcOrd="1" destOrd="0" presId="urn:microsoft.com/office/officeart/2011/layout/CircleProcess"/>
    <dgm:cxn modelId="{B7A6270B-D482-43B5-878E-BD3E503C0E91}" type="presParOf" srcId="{AFEA29CD-C52A-4233-B35B-878E487B9B69}" destId="{C7EAC405-CE7A-46B9-AB9F-3574CC81B039}" srcOrd="0" destOrd="0" presId="urn:microsoft.com/office/officeart/2011/layout/CircleProcess"/>
    <dgm:cxn modelId="{FB3DF414-A6FB-470B-A890-89231ACF9816}" type="presParOf" srcId="{0E9FDFB9-A505-4303-BBA8-93C78E492228}" destId="{6C2A7DF3-E2F2-42E9-84BB-F15CF4CDE8CA}" srcOrd="2" destOrd="0" presId="urn:microsoft.com/office/officeart/2011/layout/CircleProcess"/>
    <dgm:cxn modelId="{8A1CA88D-A7E2-4E1B-B5DD-A15D76F4B2DE}" type="presParOf" srcId="{0E9FDFB9-A505-4303-BBA8-93C78E492228}" destId="{369AB3C6-2FEB-43FC-B44C-AC47251C2882}" srcOrd="3" destOrd="0" presId="urn:microsoft.com/office/officeart/2011/layout/CircleProcess"/>
    <dgm:cxn modelId="{C8037A19-6446-468E-8299-94AECBABCEED}" type="presParOf" srcId="{369AB3C6-2FEB-43FC-B44C-AC47251C2882}" destId="{650A5ABC-F61F-4319-BF49-9CC75E71E9E4}" srcOrd="0" destOrd="0" presId="urn:microsoft.com/office/officeart/2011/layout/CircleProcess"/>
    <dgm:cxn modelId="{A4AD4172-36DC-4A86-8B1C-7E64D7FA7BF8}" type="presParOf" srcId="{0E9FDFB9-A505-4303-BBA8-93C78E492228}" destId="{6A4D2721-231F-455E-8352-F85F1B45BB5C}" srcOrd="4" destOrd="0" presId="urn:microsoft.com/office/officeart/2011/layout/CircleProcess"/>
    <dgm:cxn modelId="{B68D1850-F648-4EE8-A7F2-569E92F41830}" type="presParOf" srcId="{6A4D2721-231F-455E-8352-F85F1B45BB5C}" destId="{9ED87FE2-D85C-466F-8E47-26DC8B925F8B}" srcOrd="0" destOrd="0" presId="urn:microsoft.com/office/officeart/2011/layout/CircleProcess"/>
    <dgm:cxn modelId="{2DC6E7E3-1301-4882-97DC-884A0B74FF8F}" type="presParOf" srcId="{0E9FDFB9-A505-4303-BBA8-93C78E492228}" destId="{D1B0FDF1-166F-4702-99EE-D17DFCE91619}" srcOrd="5" destOrd="0" presId="urn:microsoft.com/office/officeart/2011/layout/CircleProcess"/>
    <dgm:cxn modelId="{51017942-3FEB-45F5-9020-1BC4F860ECD6}" type="presParOf" srcId="{0E9FDFB9-A505-4303-BBA8-93C78E492228}" destId="{6EC2BECF-EF36-42FE-9816-93BC05297927}" srcOrd="6" destOrd="0" presId="urn:microsoft.com/office/officeart/2011/layout/CircleProcess"/>
    <dgm:cxn modelId="{06786C73-DD29-458D-91B7-F49F66D9EC0A}" type="presParOf" srcId="{6EC2BECF-EF36-42FE-9816-93BC05297927}" destId="{5C7491D5-C036-4A3C-B987-FA8935B5E45E}" srcOrd="0" destOrd="0" presId="urn:microsoft.com/office/officeart/2011/layout/CircleProcess"/>
    <dgm:cxn modelId="{70970176-1906-48A0-BF17-C12891A07B6A}" type="presParOf" srcId="{0E9FDFB9-A505-4303-BBA8-93C78E492228}" destId="{746BCF27-399B-4567-A7DB-74531F22D5F1}" srcOrd="7" destOrd="0" presId="urn:microsoft.com/office/officeart/2011/layout/CircleProcess"/>
    <dgm:cxn modelId="{0B2EE544-B1EE-49A9-AC93-C32778BCB061}" type="presParOf" srcId="{746BCF27-399B-4567-A7DB-74531F22D5F1}" destId="{38CA3BA8-CA03-4AF1-A4F6-08915E785F96}" srcOrd="0" destOrd="0" presId="urn:microsoft.com/office/officeart/2011/layout/CircleProcess"/>
    <dgm:cxn modelId="{353F8460-CE98-40DE-B21A-DBCB8CFDBFCE}" type="presParOf" srcId="{0E9FDFB9-A505-4303-BBA8-93C78E492228}" destId="{20316840-957B-41CA-83C2-8C4D08EF6DFB}" srcOrd="8" destOrd="0" presId="urn:microsoft.com/office/officeart/2011/layout/CircleProcess"/>
    <dgm:cxn modelId="{3990EE1D-5196-47CD-B323-A21D75528921}" type="presParOf" srcId="{0E9FDFB9-A505-4303-BBA8-93C78E492228}" destId="{9C62DEB1-936F-44F9-94EF-2B7440056B62}" srcOrd="9" destOrd="0" presId="urn:microsoft.com/office/officeart/2011/layout/CircleProcess"/>
    <dgm:cxn modelId="{63287748-7D53-4C95-8E98-8F351CA1311A}" type="presParOf" srcId="{9C62DEB1-936F-44F9-94EF-2B7440056B62}" destId="{39C471E0-E8DD-4249-BA68-81B8923DFBCA}" srcOrd="0" destOrd="0" presId="urn:microsoft.com/office/officeart/2011/layout/CircleProcess"/>
    <dgm:cxn modelId="{5F0E3FA1-942B-464C-8437-11ABF183C13C}" type="presParOf" srcId="{0E9FDFB9-A505-4303-BBA8-93C78E492228}" destId="{05C832E6-14D9-4A4B-BAD4-947B75004418}" srcOrd="10" destOrd="0" presId="urn:microsoft.com/office/officeart/2011/layout/CircleProcess"/>
    <dgm:cxn modelId="{4A5F16CB-8F74-4506-B726-B5362357F8BE}" type="presParOf" srcId="{05C832E6-14D9-4A4B-BAD4-947B75004418}" destId="{9422A20D-DB69-493C-9189-B678BBFFDBB5}" srcOrd="0" destOrd="0" presId="urn:microsoft.com/office/officeart/2011/layout/CircleProcess"/>
    <dgm:cxn modelId="{6AD60D89-1D02-4970-8873-8F49D4E8CF14}" type="presParOf" srcId="{0E9FDFB9-A505-4303-BBA8-93C78E492228}" destId="{51EDB097-D576-4224-8F31-D9E88E450CA0}"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117EE-F18D-454E-958D-4518400E6573}">
      <dsp:nvSpPr>
        <dsp:cNvPr id="0" name=""/>
        <dsp:cNvSpPr/>
      </dsp:nvSpPr>
      <dsp:spPr>
        <a:xfrm>
          <a:off x="6106957" y="668372"/>
          <a:ext cx="1770740" cy="1770830"/>
        </a:xfrm>
        <a:prstGeom prst="ellipse">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AC405-CE7A-46B9-AB9F-3574CC81B039}">
      <dsp:nvSpPr>
        <dsp:cNvPr id="0" name=""/>
        <dsp:cNvSpPr/>
      </dsp:nvSpPr>
      <dsp:spPr>
        <a:xfrm>
          <a:off x="6166184" y="727410"/>
          <a:ext cx="1653045" cy="1652754"/>
        </a:xfrm>
        <a:prstGeom prst="ellipse">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Subject Matter Expertise</a:t>
          </a:r>
          <a:endParaRPr lang="en-IN" sz="1600" kern="1200" dirty="0"/>
        </a:p>
      </dsp:txBody>
      <dsp:txXfrm>
        <a:off x="6402333" y="963563"/>
        <a:ext cx="1180746" cy="1180450"/>
      </dsp:txXfrm>
    </dsp:sp>
    <dsp:sp modelId="{650A5ABC-F61F-4319-BF49-9CC75E71E9E4}">
      <dsp:nvSpPr>
        <dsp:cNvPr id="0" name=""/>
        <dsp:cNvSpPr/>
      </dsp:nvSpPr>
      <dsp:spPr>
        <a:xfrm rot="2700000">
          <a:off x="4269382" y="668248"/>
          <a:ext cx="1770769" cy="1770769"/>
        </a:xfrm>
        <a:prstGeom prst="teardrop">
          <a:avLst>
            <a:gd name="adj" fmla="val 10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D87FE2-D85C-466F-8E47-26DC8B925F8B}">
      <dsp:nvSpPr>
        <dsp:cNvPr id="0" name=""/>
        <dsp:cNvSpPr/>
      </dsp:nvSpPr>
      <dsp:spPr>
        <a:xfrm>
          <a:off x="4336217" y="727410"/>
          <a:ext cx="1653045" cy="1652754"/>
        </a:xfrm>
        <a:prstGeom prst="ellipse">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Fundamental Theories</a:t>
          </a:r>
          <a:endParaRPr lang="en-IN" sz="1600" kern="1200" dirty="0"/>
        </a:p>
      </dsp:txBody>
      <dsp:txXfrm>
        <a:off x="4572366" y="963563"/>
        <a:ext cx="1180746" cy="1180450"/>
      </dsp:txXfrm>
    </dsp:sp>
    <dsp:sp modelId="{5C7491D5-C036-4A3C-B987-FA8935B5E45E}">
      <dsp:nvSpPr>
        <dsp:cNvPr id="0" name=""/>
        <dsp:cNvSpPr/>
      </dsp:nvSpPr>
      <dsp:spPr>
        <a:xfrm rot="2700000">
          <a:off x="2447008" y="668248"/>
          <a:ext cx="1770769" cy="1770769"/>
        </a:xfrm>
        <a:prstGeom prst="teardrop">
          <a:avLst>
            <a:gd name="adj" fmla="val 10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A3BA8-CA03-4AF1-A4F6-08915E785F96}">
      <dsp:nvSpPr>
        <dsp:cNvPr id="0" name=""/>
        <dsp:cNvSpPr/>
      </dsp:nvSpPr>
      <dsp:spPr>
        <a:xfrm>
          <a:off x="2506249" y="727410"/>
          <a:ext cx="1653045" cy="1652754"/>
        </a:xfrm>
        <a:prstGeom prst="ellipse">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Storage</a:t>
          </a:r>
        </a:p>
      </dsp:txBody>
      <dsp:txXfrm>
        <a:off x="2742399" y="963563"/>
        <a:ext cx="1180746" cy="1180450"/>
      </dsp:txXfrm>
    </dsp:sp>
    <dsp:sp modelId="{39C471E0-E8DD-4249-BA68-81B8923DFBCA}">
      <dsp:nvSpPr>
        <dsp:cNvPr id="0" name=""/>
        <dsp:cNvSpPr/>
      </dsp:nvSpPr>
      <dsp:spPr>
        <a:xfrm rot="2700000">
          <a:off x="617040" y="668248"/>
          <a:ext cx="1770769" cy="1770769"/>
        </a:xfrm>
        <a:prstGeom prst="teardrop">
          <a:avLst>
            <a:gd name="adj" fmla="val 10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22A20D-DB69-493C-9189-B678BBFFDBB5}">
      <dsp:nvSpPr>
        <dsp:cNvPr id="0" name=""/>
        <dsp:cNvSpPr/>
      </dsp:nvSpPr>
      <dsp:spPr>
        <a:xfrm>
          <a:off x="676282" y="727410"/>
          <a:ext cx="1653045" cy="1652754"/>
        </a:xfrm>
        <a:prstGeom prst="ellipse">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Computation Engine</a:t>
          </a:r>
        </a:p>
      </dsp:txBody>
      <dsp:txXfrm>
        <a:off x="912431" y="963563"/>
        <a:ext cx="1180746" cy="118045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US" sz="3600" dirty="0">
                <a:solidFill>
                  <a:schemeClr val="tx1"/>
                </a:solidFill>
              </a:rPr>
              <a:t>Building Data Science Solutions using Python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ubtitle 5">
            <a:extLst>
              <a:ext uri="{FF2B5EF4-FFF2-40B4-BE49-F238E27FC236}">
                <a16:creationId xmlns:a16="http://schemas.microsoft.com/office/drawing/2014/main" id="{DA35DA43-7F85-4F66-8350-4746CCAE52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Evidence Based Decision Making - Big Data - Free Transparent PNG Download -  PNGkey">
            <a:extLst>
              <a:ext uri="{FF2B5EF4-FFF2-40B4-BE49-F238E27FC236}">
                <a16:creationId xmlns:a16="http://schemas.microsoft.com/office/drawing/2014/main" id="{29EB5C6A-13BA-4D0E-8FD1-FF3EE61C585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1244" t="8498" r="22074" b="7991"/>
          <a:stretch/>
        </p:blipFill>
        <p:spPr bwMode="auto">
          <a:xfrm>
            <a:off x="3496649" y="389467"/>
            <a:ext cx="5198701" cy="407246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4121B37-4185-413A-B409-A8E2D1F8C51C}"/>
              </a:ext>
            </a:extLst>
          </p:cNvPr>
          <p:cNvSpPr>
            <a:spLocks noGrp="1"/>
          </p:cNvSpPr>
          <p:nvPr>
            <p:ph type="title"/>
          </p:nvPr>
        </p:nvSpPr>
        <p:spPr>
          <a:xfrm>
            <a:off x="1435947" y="4461933"/>
            <a:ext cx="10058400" cy="1450757"/>
          </a:xfrm>
        </p:spPr>
        <p:txBody>
          <a:bodyPr vert="horz" lIns="91440" tIns="45720" rIns="91440" bIns="45720" rtlCol="0" anchor="ctr" anchorCtr="0">
            <a:noAutofit/>
          </a:bodyPr>
          <a:lstStyle/>
          <a:p>
            <a:pPr algn="ctr"/>
            <a:r>
              <a:rPr lang="en-US" sz="4800" dirty="0"/>
              <a:t>From Where this comes</a:t>
            </a:r>
          </a:p>
        </p:txBody>
      </p:sp>
    </p:spTree>
    <p:extLst>
      <p:ext uri="{BB962C8B-B14F-4D97-AF65-F5344CB8AC3E}">
        <p14:creationId xmlns:p14="http://schemas.microsoft.com/office/powerpoint/2010/main" val="281170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9DAFF-AAC2-4A8D-82B1-3C711C05E58E}"/>
              </a:ext>
            </a:extLst>
          </p:cNvPr>
          <p:cNvSpPr/>
          <p:nvPr/>
        </p:nvSpPr>
        <p:spPr>
          <a:xfrm>
            <a:off x="0" y="6070600"/>
            <a:ext cx="12192000" cy="78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4D684A72-6272-4828-8BBD-AD6D97725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695224"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g Data and Privacy: What You Need to Know | Informatica">
            <a:extLst>
              <a:ext uri="{FF2B5EF4-FFF2-40B4-BE49-F238E27FC236}">
                <a16:creationId xmlns:a16="http://schemas.microsoft.com/office/drawing/2014/main" id="{4F7A0CBD-29D6-4A69-835C-8485613F2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45" r="15158"/>
          <a:stretch/>
        </p:blipFill>
        <p:spPr bwMode="auto">
          <a:xfrm>
            <a:off x="9321800" y="2514604"/>
            <a:ext cx="1989667" cy="17864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nterprise Cloud Data Management | Informatica UK">
            <a:extLst>
              <a:ext uri="{FF2B5EF4-FFF2-40B4-BE49-F238E27FC236}">
                <a16:creationId xmlns:a16="http://schemas.microsoft.com/office/drawing/2014/main" id="{6D8B97F6-02CE-4819-9C73-74A71245C3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5115"/>
          <a:stretch/>
        </p:blipFill>
        <p:spPr bwMode="auto">
          <a:xfrm>
            <a:off x="6496777" y="2707380"/>
            <a:ext cx="1919524" cy="144324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9A99C262-3900-4E56-A244-99A37B74ED05}"/>
              </a:ext>
            </a:extLst>
          </p:cNvPr>
          <p:cNvCxnSpPr>
            <a:stCxn id="1026" idx="3"/>
            <a:endCxn id="1030" idx="1"/>
          </p:cNvCxnSpPr>
          <p:nvPr/>
        </p:nvCxnSpPr>
        <p:spPr>
          <a:xfrm>
            <a:off x="5695225" y="3429000"/>
            <a:ext cx="801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C3986BE-9F3E-4189-A911-2337236B39FB}"/>
              </a:ext>
            </a:extLst>
          </p:cNvPr>
          <p:cNvCxnSpPr>
            <a:stCxn id="1030" idx="3"/>
            <a:endCxn id="1028" idx="1"/>
          </p:cNvCxnSpPr>
          <p:nvPr/>
        </p:nvCxnSpPr>
        <p:spPr>
          <a:xfrm flipV="1">
            <a:off x="8416301" y="3407838"/>
            <a:ext cx="905499" cy="21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39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C340-5C6F-4A6A-95E5-18AFFEC5C750}"/>
              </a:ext>
            </a:extLst>
          </p:cNvPr>
          <p:cNvSpPr>
            <a:spLocks noGrp="1"/>
          </p:cNvSpPr>
          <p:nvPr>
            <p:ph type="title"/>
          </p:nvPr>
        </p:nvSpPr>
        <p:spPr/>
        <p:txBody>
          <a:bodyPr>
            <a:normAutofit/>
          </a:bodyPr>
          <a:lstStyle/>
          <a:p>
            <a:r>
              <a:rPr lang="en-IN" sz="3200" dirty="0"/>
              <a:t>Data Science</a:t>
            </a:r>
          </a:p>
        </p:txBody>
      </p:sp>
      <p:sp>
        <p:nvSpPr>
          <p:cNvPr id="3" name="Content Placeholder 2">
            <a:extLst>
              <a:ext uri="{FF2B5EF4-FFF2-40B4-BE49-F238E27FC236}">
                <a16:creationId xmlns:a16="http://schemas.microsoft.com/office/drawing/2014/main" id="{06A505B8-5F8D-4B12-ACB7-2E6B1E2D9964}"/>
              </a:ext>
            </a:extLst>
          </p:cNvPr>
          <p:cNvSpPr>
            <a:spLocks noGrp="1"/>
          </p:cNvSpPr>
          <p:nvPr>
            <p:ph idx="1"/>
          </p:nvPr>
        </p:nvSpPr>
        <p:spPr/>
        <p:txBody>
          <a:bodyPr/>
          <a:lstStyle/>
          <a:p>
            <a:r>
              <a:rPr lang="en-US" dirty="0"/>
              <a:t>Data science is an interdisciplinary field that uses scientific methods, processes, algorithms and systems to extract knowledge and insights from structured and unstructured data, and apply knowledge and actionable insights from data across a broad range of application domains.</a:t>
            </a:r>
            <a:endParaRPr lang="en-IN" dirty="0"/>
          </a:p>
        </p:txBody>
      </p:sp>
      <p:graphicFrame>
        <p:nvGraphicFramePr>
          <p:cNvPr id="4" name="Diagram 3">
            <a:extLst>
              <a:ext uri="{FF2B5EF4-FFF2-40B4-BE49-F238E27FC236}">
                <a16:creationId xmlns:a16="http://schemas.microsoft.com/office/drawing/2014/main" id="{DAAE8993-F6B1-4B10-97AA-11D91B5BDF23}"/>
              </a:ext>
            </a:extLst>
          </p:cNvPr>
          <p:cNvGraphicFramePr/>
          <p:nvPr>
            <p:extLst>
              <p:ext uri="{D42A27DB-BD31-4B8C-83A1-F6EECF244321}">
                <p14:modId xmlns:p14="http://schemas.microsoft.com/office/powerpoint/2010/main" val="3492219307"/>
              </p:ext>
            </p:extLst>
          </p:nvPr>
        </p:nvGraphicFramePr>
        <p:xfrm>
          <a:off x="2032000" y="3031067"/>
          <a:ext cx="8128000" cy="3107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82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057013"/>
            <a:ext cx="10058400" cy="680347"/>
          </a:xfrm>
        </p:spPr>
        <p:txBody>
          <a:bodyPr vert="horz" lIns="91440" tIns="45720" rIns="91440" bIns="45720" rtlCol="0">
            <a:normAutofit fontScale="90000"/>
          </a:bodyPr>
          <a:lstStyle/>
          <a:p>
            <a:pPr algn="ctr"/>
            <a:r>
              <a:rPr lang="en-US" dirty="0"/>
              <a:t>Session Content</a:t>
            </a:r>
          </a:p>
        </p:txBody>
      </p:sp>
      <p:sp>
        <p:nvSpPr>
          <p:cNvPr id="5" name="Content Placeholder 4">
            <a:extLst>
              <a:ext uri="{FF2B5EF4-FFF2-40B4-BE49-F238E27FC236}">
                <a16:creationId xmlns:a16="http://schemas.microsoft.com/office/drawing/2014/main" id="{9C4DB4C8-9A5C-4A16-9347-863E37A98E3A}"/>
              </a:ext>
            </a:extLst>
          </p:cNvPr>
          <p:cNvSpPr>
            <a:spLocks noGrp="1"/>
          </p:cNvSpPr>
          <p:nvPr>
            <p:ph idx="1"/>
          </p:nvPr>
        </p:nvSpPr>
        <p:spPr>
          <a:xfrm>
            <a:off x="1097280" y="2108201"/>
            <a:ext cx="10058400" cy="433663"/>
          </a:xfrm>
        </p:spPr>
        <p:txBody>
          <a:bodyPr/>
          <a:lstStyle/>
          <a:p>
            <a:pPr algn="ctr"/>
            <a:r>
              <a:rPr lang="en-IN" dirty="0"/>
              <a:t>https://github.com/anantawasthi/VAC</a:t>
            </a:r>
          </a:p>
        </p:txBody>
      </p:sp>
      <p:sp>
        <p:nvSpPr>
          <p:cNvPr id="6" name="Content Placeholder 4">
            <a:extLst>
              <a:ext uri="{FF2B5EF4-FFF2-40B4-BE49-F238E27FC236}">
                <a16:creationId xmlns:a16="http://schemas.microsoft.com/office/drawing/2014/main" id="{C8D4D118-7156-4603-909B-3326F3E89F49}"/>
              </a:ext>
            </a:extLst>
          </p:cNvPr>
          <p:cNvSpPr txBox="1">
            <a:spLocks/>
          </p:cNvSpPr>
          <p:nvPr/>
        </p:nvSpPr>
        <p:spPr>
          <a:xfrm>
            <a:off x="1097280" y="2912705"/>
            <a:ext cx="10058400" cy="173479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IN" dirty="0"/>
              <a:t>Feel free to write</a:t>
            </a:r>
          </a:p>
          <a:p>
            <a:pPr marL="0" indent="0" algn="ctr">
              <a:buNone/>
            </a:pPr>
            <a:r>
              <a:rPr lang="en-IN" b="1" dirty="0"/>
              <a:t>anant.awasthi@outlook.com</a:t>
            </a:r>
          </a:p>
        </p:txBody>
      </p:sp>
    </p:spTree>
    <p:extLst>
      <p:ext uri="{BB962C8B-B14F-4D97-AF65-F5344CB8AC3E}">
        <p14:creationId xmlns:p14="http://schemas.microsoft.com/office/powerpoint/2010/main" val="29335143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{0B9E7234-4690-4530-BA76-C75D551A05A3}tf22712842_win32</Template>
  <TotalTime>70</TotalTime>
  <Words>86</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Building Data Science Solutions using Python</vt:lpstr>
      <vt:lpstr>From Where this comes</vt:lpstr>
      <vt:lpstr>PowerPoint Presentation</vt:lpstr>
      <vt:lpstr>Data Science</vt:lpstr>
      <vt:lpstr>Session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Data Science Solutions using Python</dc:title>
  <dc:creator>ANANT PRAKASH AWASTHI</dc:creator>
  <cp:lastModifiedBy>ANANT PRAKASH AWASTHI</cp:lastModifiedBy>
  <cp:revision>3</cp:revision>
  <dcterms:created xsi:type="dcterms:W3CDTF">2021-05-15T14:33:05Z</dcterms:created>
  <dcterms:modified xsi:type="dcterms:W3CDTF">2021-05-26T17:15:15Z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