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10D722F-5441-AC63-76AC-AA5D0D4C8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88F903-E8B0-408E-C32E-9E88653D3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244123-6E1D-514B-9D41-8262DF26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F974-9160-ED58-9216-3062E0D1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CD557-08D1-7FFD-98D7-1E69027B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84852-CEC1-BA1F-65E2-87E3C4E7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2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F1D86708-1F7F-EF67-DE8C-15B346B3EA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7D4D59-42C4-8AFD-9D1C-DADBBB89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4766B-F26F-0F83-32B3-9F332142E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CB20-C8F7-C9AC-21DA-075E0188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19D0-3F0F-09A3-1303-636B5A11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5A7E0-C2B1-11A6-6427-47E8EA40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34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6F9A8CB-F0F5-E795-0DBC-181E576B96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048B9-5A21-D85D-005E-5EDAF7F9E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AA297-8EB2-43A5-8E23-A656775A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F105F-A806-8436-4C15-A909ACE7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9EE69-F3B8-337F-37BF-82684796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C36F-3F73-9B49-42DF-CDD9E7EF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B218ED4-7BE5-6839-2EEF-492138A92A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A55A5E-0740-8D48-EEA7-AD600AE7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6"/>
            <a:ext cx="10515600" cy="80645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5F8E-4EEB-30D5-904C-12FEEDB7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DFC1-0E18-BFDE-1CCC-EF427577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31748-9256-8521-FF3B-12967EB2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565F4-5440-4367-6789-0D16B40D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5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F31E016-71D0-6D60-91D8-3C4BFEB8B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6FC78-357D-565B-AC26-36B777ED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B4D3E-6CE5-9987-CD8F-9D1A5D7B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2EE14-E175-5D13-9BA7-ACD7D836F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9961-9497-4936-F535-E387C139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9D92-B497-7DFD-8963-2AECCC9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83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F3C93F0C-D691-392F-1271-A68D0CEBA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BC2C23-2862-FFB9-FB4E-F73889FF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C76C-D7B9-CDA7-16B7-E6B5DF549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C5C4F-80BB-8372-90FB-B6A40CA8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A5414-6448-CE5B-7448-7E1BC155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31AA4-ACF1-1271-EC8F-1162A420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0B3CA-A06A-165A-4FA8-37A6E4EC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2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40B4A6D1-91F2-9472-A350-11671157C2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59F45-C8C5-8BEA-EE14-25F4529C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F9DEB-58BA-710A-8813-86567A5B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EB18D-A262-490E-4214-03B866795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8C61B-E7BD-F97B-E9CC-9B80141A6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40D10-B517-9781-0702-3AC93EE1C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229F5-6B22-DF3E-C0F5-CC346911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8D097-8967-8A8D-6478-A134B3D0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671D3-4AFF-7E68-0BB2-88E50E6B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63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5915C84-6F6B-93C7-ABD6-B034E5CA92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5F836-F266-3792-B8E9-9708685AF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2000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091A8-2733-C30A-0BE8-7C8D6DEF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BD96D-F3E6-44D1-4762-7F75722D8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43026-FD51-27B3-430A-17F6DBD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6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7028A296-89D9-67DF-1C17-C4EC0576FD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7680E-13F7-018E-CD1D-CAA5F05D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471F2-C3C8-4C74-7503-60BEC08A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1571F-226D-3E29-25B0-59E2FA3A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62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52F6DE3D-A894-0DFB-20FC-992598E9B5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D20E6-04A3-A507-B84D-9A7DC44A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BFA6-9330-B0FE-540D-EA9A012A3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2FEB4-8AA7-4052-7129-5BA93C615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8B8C-850C-1AF0-A03B-B44B2DFE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0AA25-6F03-46CD-C1E8-0283E120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517EE-7E6B-9563-9C11-A155BA80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02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21AB44A2-CB11-7018-5707-48AB493F93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98DA09-4A13-2F8F-7240-B0D0EC4C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1006A-DEAE-8F77-4507-0ABFE33E7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3EFE4-4654-578C-9E6C-687F7D4F7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29CF6-1DF5-0317-5349-E619F3D32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F93BC-1601-522E-EE64-A05F4EE4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591C-7EEA-D1A9-AC45-DF4960B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70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BAA25477-88F8-DC7F-CFC0-B9E827A9AB2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D2D59C-F569-7AA2-8946-8975A02A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21A5-AACA-2A4A-C506-D66939C2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085B-DDB6-1326-D96B-1D5577DC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7143A-7486-4FB7-A245-45CB38661F9D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D20D-CE66-1B5C-6602-D21754415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A85B-A6FC-93E5-BD69-26A4D2E49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AED33-0EA4-4525-912D-39BA8B82E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70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578D-CF7F-0AFB-8132-7A75F039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76"/>
            <a:ext cx="12192000" cy="806450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Pomegranate Fruit Disease Detection Using Machine Learning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CBF7D-5245-13F2-C564-6FDD298A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93" y="1047703"/>
            <a:ext cx="11567615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51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5EC32-FA69-8F9C-C50E-3C830EF9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6C4F0-D568-76CB-67A4-2F69058A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641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9791-7296-C2ED-196F-2BEBDFE9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C672A-1D88-9836-178D-CE05AE72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22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6AB3F-EE4D-FFF7-A90E-947FEF69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97" y="522383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6A7A5-DA5D-15BA-3252-BD773AAAB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578D-CF7F-0AFB-8132-7A75F039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5207"/>
            <a:ext cx="12666784" cy="806450"/>
          </a:xfrm>
        </p:spPr>
        <p:txBody>
          <a:bodyPr>
            <a:normAutofit/>
          </a:bodyPr>
          <a:lstStyle/>
          <a:p>
            <a:r>
              <a:rPr lang="en-IN" sz="3200" b="1" dirty="0"/>
              <a:t>Content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CBF7D-5245-13F2-C564-6FDD298A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993" y="1047703"/>
            <a:ext cx="11567615" cy="435133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Proposed Methodology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 and Future work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09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8761-D64A-4D6E-D3E9-9EF546D62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68" y="3176"/>
            <a:ext cx="10366131" cy="806450"/>
          </a:xfrm>
        </p:spPr>
        <p:txBody>
          <a:bodyPr/>
          <a:lstStyle/>
          <a:p>
            <a:r>
              <a:rPr lang="en-IN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13F5-7105-1F4F-3196-89BD37C79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15" y="325315"/>
            <a:ext cx="10515600" cy="5032782"/>
          </a:xfrm>
        </p:spPr>
        <p:txBody>
          <a:bodyPr/>
          <a:lstStyle/>
          <a:p>
            <a:pPr marL="0" indent="0">
              <a:buSzPct val="10900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  <a:p>
            <a:pPr>
              <a:buSzPct val="109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Pomegranates are economically and nutritionally valuable, popular in regions like the Mediterranean, South Asia, and the Middle East, and renowned for their health benefits.</a:t>
            </a:r>
          </a:p>
          <a:p>
            <a:pPr>
              <a:buSzPct val="109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management, quality control, infrastructure deficiencies, and climate change significantly impact pomegranate production and export potential.</a:t>
            </a:r>
          </a:p>
          <a:p>
            <a:pPr>
              <a:buSzPct val="109000"/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inspection by farmers and experts is time-consuming, prone to human error, and less reliable for disease identification.</a:t>
            </a:r>
          </a:p>
          <a:p>
            <a:pPr>
              <a:buSzPct val="109000"/>
              <a:buFont typeface="Wingdings" panose="05000000000000000000" pitchFamily="2" charset="2"/>
              <a:buChar char="§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13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CD10-7357-1C1C-94D6-CF09AAC6B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7CAD-327E-BB10-F3E6-753175BA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49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C1B0-3EA2-A5A5-5714-0287A0344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4570-9CD5-A380-814C-DC3CB752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90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B5717-D942-7EFA-E134-7988106F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7573-392A-830C-06B4-F2A352F2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64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11A3-8567-4177-CBEF-0DCD15E7D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A1E7-18EE-1CFE-3368-1F7D2DBC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0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989A-15BE-9860-2BA6-BC5BA4C2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567F-2026-5C10-7A9D-18AC9B817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47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231C-EE51-D783-F0A7-F5050B76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BAA54-E140-5258-26B3-F71A3921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1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idency University PPT Template New" id="{C4727FF9-F962-49DC-A279-D8FAE4FAD3F0}" vid="{631533B5-47EA-4433-92F5-33736356A0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Presidency_PPT - Copy</Template>
  <TotalTime>940</TotalTime>
  <Words>96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Tahoma</vt:lpstr>
      <vt:lpstr>Times New Roman</vt:lpstr>
      <vt:lpstr>Wingdings</vt:lpstr>
      <vt:lpstr>Office Theme</vt:lpstr>
      <vt:lpstr>Pomegranate Fruit Disease Detection Using Machine Learning</vt:lpstr>
      <vt:lpstr>Content :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 &amp; CC Meeting</dc:title>
  <dc:creator>Lister Gomage - Senior Manager -Academic Audit</dc:creator>
  <cp:lastModifiedBy>Anant chikmurge</cp:lastModifiedBy>
  <cp:revision>46</cp:revision>
  <dcterms:created xsi:type="dcterms:W3CDTF">2024-08-31T05:03:44Z</dcterms:created>
  <dcterms:modified xsi:type="dcterms:W3CDTF">2024-12-05T08:47:29Z</dcterms:modified>
</cp:coreProperties>
</file>