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9156-DA6F-1912-1B26-E309929AD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250FE-5C22-12BD-3F46-E14045886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E9609-7348-87C0-70DF-27236D91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910F-CA42-476A-9FDA-783E1D39F0A7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022B-B56B-6617-B97A-D6B82DA3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DC6AF-1F15-3A20-D33F-5854302A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E811-BCAB-447C-910F-9A98B3245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60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A3FA-AC48-D013-1B14-F8FFE801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BE7B1-BD7C-232C-FAC0-D10A62B99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F4AC6-E3AB-4BFF-5BF5-6BE4C18E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910F-CA42-476A-9FDA-783E1D39F0A7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74D0F-A17C-3FF9-435A-BD95AB74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83772-7DA7-FCC5-8D66-50CBE3D4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E811-BCAB-447C-910F-9A98B3245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51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98607-56BC-675A-E1B2-7935DCA83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EEC15-A524-6F09-4BC7-D208F537C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48CE2-9721-44F3-A71E-41EB1057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910F-CA42-476A-9FDA-783E1D39F0A7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CF816-9D99-A9A8-30A9-300C5E78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D1969-F8D1-04E4-A3B6-2EF1020B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E811-BCAB-447C-910F-9A98B3245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16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AEB2-FF54-1FC2-9769-9151F333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2726-2F09-C4E8-A911-7FDC17B5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B3782-9A30-A952-A727-7834A437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910F-CA42-476A-9FDA-783E1D39F0A7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F5758-F7F1-1CAA-005B-7E056416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3271-24E7-A982-5B89-6F2B8C55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E811-BCAB-447C-910F-9A98B3245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9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5EDD-1F7D-A051-7AA0-17F3A85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32E73-1C70-62BF-CD71-EAB54FE3A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6E76-3D43-7A73-43CB-181202EE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910F-CA42-476A-9FDA-783E1D39F0A7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D940D-9525-B594-E4C8-7539D1F4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32085-150C-7E9D-7989-2C9302B9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E811-BCAB-447C-910F-9A98B3245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95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F775-9898-AC24-52C6-6DC5E597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EC66-28DF-CE43-CB03-172BD7E31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BFAC7-5DE7-8010-2C9E-8131F19AE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22D8-AF7E-1605-0800-7A8F75F7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910F-CA42-476A-9FDA-783E1D39F0A7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3BE90-976C-947A-2456-5359CDD5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8F320-F7FF-38C9-46DD-5BB38D48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E811-BCAB-447C-910F-9A98B3245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22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8A7F-BA8D-88DA-21CC-86923929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77A1A-A49E-C0EC-7927-83EBEA394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6633B-202E-A05F-04BA-BED8CB748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752C4-EF5F-3281-70F2-2E2CE8D9E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B5C5D-30F7-1B79-A69A-A3109A5F7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30BCE-7DFD-E269-6AE8-73A08D6E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910F-CA42-476A-9FDA-783E1D39F0A7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1921E-29AA-18ED-9A9D-FC8500C9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928ED-C635-2A10-C0AB-71A60372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E811-BCAB-447C-910F-9A98B3245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00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02AF-246C-7E0E-BF00-46622BC3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4DB1C-456A-61F3-FC10-47D5A585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910F-CA42-476A-9FDA-783E1D39F0A7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C6954-E155-4323-1461-4269F500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D92C2-47A9-0E3D-6683-E5719FF5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E811-BCAB-447C-910F-9A98B3245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51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91D88-8305-DE7B-4482-A1B37068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910F-CA42-476A-9FDA-783E1D39F0A7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6FD41-43F9-FE02-6983-8BAC6551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38C76-7D33-23AB-093E-D4BC86F2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E811-BCAB-447C-910F-9A98B3245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90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3E1E-FE36-DB88-877F-6B4B54CD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964B-96D4-2524-6A67-3D85D615D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79705-6D57-DBEF-B4B1-BF9E458AD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3BC86-4766-F75B-A5EB-17D2305A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910F-CA42-476A-9FDA-783E1D39F0A7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3F6B9-6C30-2109-09C9-69DFE62E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CC99D-4CA0-07AD-1D83-F9D66C68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E811-BCAB-447C-910F-9A98B3245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3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1D9B-93E8-FC5C-5728-A56C51E4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47D21-FAE3-F489-25F4-8B054C5B4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18EF3-7863-D39C-7CDF-504665FC4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4BE41-6F12-CD2E-2EE4-0D927D9D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910F-CA42-476A-9FDA-783E1D39F0A7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D6529-BD03-8E83-382A-4D339AC2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7489C-1736-4004-0D82-49828383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E811-BCAB-447C-910F-9A98B3245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8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D7ADC-9969-0DDC-A127-76B9524A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7475-8361-3B29-A99D-8F7A91CB6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AFE93-6E20-30DF-AE9A-29245A1DA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B910F-CA42-476A-9FDA-783E1D39F0A7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29263-1FFF-7F5F-07F0-EB3AB54CD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C121F-6C94-7892-5529-45FEBABCE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3E811-BCAB-447C-910F-9A98B3245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8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database/technologies/oracle19c-windows-download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localhost:5500/e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ools/downloads/sqldev-downloads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AB98-A6DA-993F-556E-16B0BB933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Oracle Database 19c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8AA08-B6DF-6B33-A50F-5C5053D53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Installation Steps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1853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96F9-FA64-20A4-29FA-DDB6C211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20D0-8E0B-F896-E68D-36762A00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b="1" dirty="0"/>
              <a:t>User Account Details </a:t>
            </a:r>
            <a:r>
              <a:rPr lang="en-US" dirty="0"/>
              <a:t>window click on Yes button. </a:t>
            </a:r>
          </a:p>
          <a:p>
            <a:pPr marL="0" indent="0">
              <a:buNone/>
            </a:pPr>
            <a:r>
              <a:rPr lang="en-US" i="1" dirty="0"/>
              <a:t>Note </a:t>
            </a:r>
            <a:r>
              <a:rPr lang="en-US" i="1" dirty="0">
                <a:sym typeface="Wingdings" panose="05000000000000000000" pitchFamily="2" charset="2"/>
              </a:rPr>
              <a:t> That screen may not come as well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50820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37BF-BA91-457E-C9F7-D8D5B6C3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32539-C715-D618-EDEF-F1DA94969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2EC54-6B33-0C1A-EBE5-FD631CA09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924050"/>
            <a:ext cx="7562850" cy="3924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4965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6298-81C4-8A50-720A-C46F4207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Screen may not come. If comes then click on Yes button.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B5BE5-6FA2-996B-95B4-1D6521003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404" y="1825625"/>
            <a:ext cx="10087192" cy="435133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871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C7B6-504D-D6C7-28ED-D16899AE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C6319E-3447-DFCF-1B60-BAD8FAE57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987" y="2534444"/>
            <a:ext cx="7820025" cy="2933700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32614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2A95-AC96-AB89-42EC-11DDD5F9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4</a:t>
            </a:r>
            <a:r>
              <a:rPr lang="en-US" baseline="30000" dirty="0"/>
              <a:t>th</a:t>
            </a:r>
            <a:r>
              <a:rPr lang="en-US" dirty="0"/>
              <a:t> radio button </a:t>
            </a:r>
            <a:br>
              <a:rPr lang="en-US" dirty="0"/>
            </a:br>
            <a:r>
              <a:rPr lang="en-US" b="1" dirty="0"/>
              <a:t>Use Windows Built-In Account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9BFEC8-D2E6-3199-8D37-559761CD3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886744"/>
            <a:ext cx="6267450" cy="4229100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7718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5795-2840-2C03-15BA-B68F069D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6168AC-F0C0-2025-AB6F-1F2347735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012" y="2548731"/>
            <a:ext cx="5895975" cy="2905125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74466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9E08-BB94-DE77-FB5A-8F47DC36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BE10-6DDB-293A-C88D-F02FFEE1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</a:t>
            </a:r>
            <a:r>
              <a:rPr lang="en-US" b="1" dirty="0"/>
              <a:t>Oracle19c</a:t>
            </a:r>
            <a:r>
              <a:rPr lang="en-US" dirty="0"/>
              <a:t> in C:</a:t>
            </a:r>
          </a:p>
          <a:p>
            <a:r>
              <a:rPr lang="en-US" dirty="0"/>
              <a:t>In </a:t>
            </a:r>
            <a:r>
              <a:rPr lang="en-US" b="1" u="sng" dirty="0"/>
              <a:t>Oracle base </a:t>
            </a:r>
            <a:r>
              <a:rPr lang="en-US" dirty="0">
                <a:solidFill>
                  <a:srgbClr val="7030A0"/>
                </a:solidFill>
              </a:rPr>
              <a:t>Browse</a:t>
            </a:r>
            <a:r>
              <a:rPr lang="en-US" dirty="0"/>
              <a:t> and select the path of the folder </a:t>
            </a:r>
            <a:r>
              <a:rPr lang="en-US" b="1" dirty="0"/>
              <a:t>Oracle19c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5E0AD-310F-6467-70C6-D2BDF2752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986088"/>
            <a:ext cx="7810500" cy="3190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35992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989A-6A48-AF6D-8D6F-D33390C2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should be </a:t>
            </a:r>
            <a:r>
              <a:rPr lang="en-US" b="1" dirty="0"/>
              <a:t>A123_b456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11AFF-22C1-0A07-EB0A-303D24CF7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550" y="2277269"/>
            <a:ext cx="7962900" cy="3448050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593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46DE-7875-59F6-44FF-6D295471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ADA858-D9FA-BF3F-4DD5-93047581E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676" y="1825625"/>
            <a:ext cx="6170647" cy="435133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83665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179F-25C7-346B-17C6-AD627D95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67ADFF-3066-FA16-6A4A-971099A8B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243" y="1825625"/>
            <a:ext cx="5975514" cy="435133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627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7DAC-88C9-4F21-ADA9-AC5129AD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 to download the Oracle 19c Database Installable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E2B44-4317-0986-CDDB-63A6E93E9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hlinkClick r:id="rId2"/>
              </a:rPr>
              <a:t>https://www.oracle.com/database/technologies/oracle19c-windows-downloads.html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454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E590-AF82-5B3A-CCC0-676258DE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the default path and default file name as </a:t>
            </a:r>
            <a:r>
              <a:rPr lang="en-US" b="1" dirty="0" err="1"/>
              <a:t>db.rsp</a:t>
            </a:r>
            <a:r>
              <a:rPr lang="en-US" b="1" dirty="0"/>
              <a:t> </a:t>
            </a:r>
            <a:r>
              <a:rPr lang="en-US" dirty="0"/>
              <a:t>and click on Save button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41D50A-E578-E640-8CF7-782B36A2A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912" y="1825625"/>
            <a:ext cx="6646175" cy="435133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72635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9D76-1D58-275A-15DD-53F1541E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the </a:t>
            </a:r>
            <a:r>
              <a:rPr lang="en-US" b="1" u="sng" dirty="0"/>
              <a:t>Install </a:t>
            </a:r>
            <a:r>
              <a:rPr lang="en-US" dirty="0"/>
              <a:t>button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484CE1-AFE5-44D3-CA97-AFF9D9212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780" y="2505710"/>
            <a:ext cx="5181600" cy="2772569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982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F32F-B810-4100-F14A-3C8F88B8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546CC7-2D97-0BBB-1AA4-13E2CAAAF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125" y="2610644"/>
            <a:ext cx="6381750" cy="2781300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984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225D-A75B-D1D4-C390-7E72F251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44F073-E72A-ED8B-E013-0CD3ADA01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5725" y="2677319"/>
            <a:ext cx="4400550" cy="2647950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75304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3449-0FB8-D7D2-8A7F-DCE37E60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FB1D2A-4BF1-CBDD-76D8-BA257ED0C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50" y="2405856"/>
            <a:ext cx="8648700" cy="3190875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2497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C527-466C-A3D2-8E4A-F462D23B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E00E7C-0846-C2EF-9C7A-C39C8617F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0" y="2291556"/>
            <a:ext cx="7391400" cy="3419475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61404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9E8D-88CB-7788-9C75-639703BA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Takes more time at </a:t>
            </a:r>
            <a:r>
              <a:rPr lang="en-US" b="1" dirty="0"/>
              <a:t>52%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FECAA-2773-D1A1-8130-7086A2B54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436" y="1825625"/>
            <a:ext cx="5667127" cy="435133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29738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0777-31BA-BE1D-298B-F025C207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30B2F-BEE9-44A7-FCE6-5918F4274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866" y="1825625"/>
            <a:ext cx="6460268" cy="4351338"/>
          </a:xfrm>
        </p:spPr>
      </p:pic>
    </p:spTree>
    <p:extLst>
      <p:ext uri="{BB962C8B-B14F-4D97-AF65-F5344CB8AC3E}">
        <p14:creationId xmlns:p14="http://schemas.microsoft.com/office/powerpoint/2010/main" val="2477448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D52F-B07B-D309-19A0-7BD1F751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Takes more time at </a:t>
            </a:r>
            <a:r>
              <a:rPr lang="en-US" b="1" dirty="0"/>
              <a:t>57%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5C8A4C-019D-D7DB-B99B-E28230CC0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037" y="1958181"/>
            <a:ext cx="7019925" cy="4086225"/>
          </a:xfrm>
        </p:spPr>
      </p:pic>
    </p:spTree>
    <p:extLst>
      <p:ext uri="{BB962C8B-B14F-4D97-AF65-F5344CB8AC3E}">
        <p14:creationId xmlns:p14="http://schemas.microsoft.com/office/powerpoint/2010/main" val="919659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78A2-DB67-132D-26D2-CF44ACF9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840" y="375921"/>
            <a:ext cx="10515600" cy="169068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Copy-Paste the text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Oracle Enterprise Manager </a:t>
            </a:r>
            <a:r>
              <a:rPr lang="fr-FR" sz="32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Express URL: </a:t>
            </a:r>
            <a:r>
              <a:rPr lang="fr-FR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https://localhost:5500/em</a:t>
            </a:r>
            <a:r>
              <a:rPr lang="fr-FR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for future </a:t>
            </a:r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07DDC9-655B-0E4A-6284-96183CEDE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1012" y="2521426"/>
            <a:ext cx="7743825" cy="3629025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686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BC3C-A44C-16C4-3E5E-D7710DC7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selected 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05FD05-0454-E635-B8E3-5C1E4FB1D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145"/>
            <a:ext cx="10515600" cy="433429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60759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78A2-DB67-132D-26D2-CF44ACF9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the </a:t>
            </a:r>
            <a:r>
              <a:rPr lang="en-US" b="1" dirty="0"/>
              <a:t>Close</a:t>
            </a:r>
            <a:r>
              <a:rPr lang="en-US" dirty="0"/>
              <a:t> button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07DDC9-655B-0E4A-6284-96183CEDE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2" y="1891506"/>
            <a:ext cx="7743825" cy="3629025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03652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42C7C-5171-1126-528D-C33D3860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b="1" dirty="0"/>
              <a:t>sqlplus </a:t>
            </a:r>
            <a:r>
              <a:rPr lang="en-US" dirty="0"/>
              <a:t>in </a:t>
            </a:r>
            <a:r>
              <a:rPr lang="en-US" dirty="0">
                <a:solidFill>
                  <a:srgbClr val="7030A0"/>
                </a:solidFill>
              </a:rPr>
              <a:t>Type here to search 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DC31-F07C-4BB5-E52E-C32140F91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95459-8D24-2A54-B355-01DCDA01F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88" y="1644968"/>
            <a:ext cx="10352424" cy="5032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5957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B7E7-7D45-AF1D-2802-AC2A838E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CE1BB-7A9F-1DAD-33E2-F8547C78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user-name: </a:t>
            </a:r>
            <a:r>
              <a:rPr lang="en-US" b="1" dirty="0"/>
              <a:t>conn / as sysdba</a:t>
            </a:r>
          </a:p>
          <a:p>
            <a:r>
              <a:rPr lang="en-US" dirty="0"/>
              <a:t>Enter password: </a:t>
            </a:r>
            <a:r>
              <a:rPr lang="en-US" b="1" dirty="0"/>
              <a:t>A123_b456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25331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86DB-1BEF-4A5B-2D92-11E74F82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191388-339A-0FA4-62AF-3B235B8F0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391" y="1825625"/>
            <a:ext cx="6329218" cy="435133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96829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F08F-6246-6675-0B66-BE45C1A2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E9CC-5BF9-F2D7-C2CE-3C711EB27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 </a:t>
            </a:r>
            <a:r>
              <a:rPr lang="en-US" b="1" dirty="0"/>
              <a:t>Exit</a:t>
            </a:r>
            <a:r>
              <a:rPr lang="en-US" dirty="0"/>
              <a:t> and press enter on the SQL&gt; prompt to close that SQLPlus window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167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87F4-043B-A9FC-D0C9-57A4B213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</a:t>
            </a:r>
            <a:r>
              <a:rPr lang="en-US" b="1" dirty="0"/>
              <a:t>SQL Developer </a:t>
            </a:r>
            <a:r>
              <a:rPr lang="en-US" dirty="0"/>
              <a:t>Editor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09A02-881F-9311-DB94-1ACE8376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hlinkClick r:id="rId2"/>
              </a:rPr>
              <a:t>https://www.oracle.com/tools/downloads/sqldev-downloads.html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669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A540-8A9A-A471-74AB-404F4F78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selected file.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C793FC-061C-7238-9A17-D8F98798A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92" y="1825625"/>
            <a:ext cx="7429415" cy="435133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0027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923A-69E9-6F5C-715C-886E5B8B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4C5C13-0EF4-496B-9177-34AC40A64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497" y="1825625"/>
            <a:ext cx="9227006" cy="435133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25911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46CC-12A4-8D80-031A-C94B2B84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 sign-in with your Oracle account (if required)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B9ADD-488C-AF99-BEEF-A1257A1E4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451" y="1825625"/>
            <a:ext cx="8353097" cy="435133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13180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EB5E-8A2D-C494-0759-993E9034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290A-5CFA-3154-B5B4-4C59F14B7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080FB-0558-0CF3-D7EA-76E96E337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2366962"/>
            <a:ext cx="4000500" cy="2124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702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57A8-B153-9327-33F4-41247B40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D2BED-6344-9708-3025-49D544E13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89BBD-6D91-7E89-1136-FD24E904A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092960"/>
            <a:ext cx="10687050" cy="416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51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8040-3090-A521-4F87-D51AC0BD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F185-74C9-7264-594A-05D5C47E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After downloading SQL Developer Editor copy it in C drive.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Extract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Open the folder </a:t>
            </a:r>
            <a:r>
              <a:rPr lang="en-US" u="sng" dirty="0"/>
              <a:t>C:\sqldeveloper-21.4.3.063.0100-x64\</a:t>
            </a:r>
            <a:r>
              <a:rPr lang="en-US" b="1" u="sng" dirty="0"/>
              <a:t>sqldeveloper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67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372B-C142-F4F8-54D5-163E56AC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7B6D9-0615-6742-32F4-B2ED8EF9B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4"/>
            </a:pPr>
            <a:r>
              <a:rPr lang="en-IN" dirty="0"/>
              <a:t>Double click on the file </a:t>
            </a:r>
            <a:r>
              <a:rPr lang="en-IN" b="1" dirty="0">
                <a:solidFill>
                  <a:srgbClr val="7030A0"/>
                </a:solidFill>
              </a:rPr>
              <a:t>sqldevelope</a:t>
            </a:r>
            <a:r>
              <a:rPr lang="en-IN" dirty="0"/>
              <a:t>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8798E-38F4-27C8-8427-5298F3816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42" y="2952749"/>
            <a:ext cx="11125965" cy="2943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4880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3995-6E1C-D0AC-E862-4DE525F2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1D86F7-F206-4860-ED23-2136CA2F0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098" y="1825625"/>
            <a:ext cx="8135804" cy="435133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2053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2F8E-4498-D7A0-5DEB-2B09D337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05096-6223-F7E3-A33F-E5FABE9DA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401" y="1825625"/>
            <a:ext cx="7907197" cy="435133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300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52A-7279-C02D-DE72-C28DCA7F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F5306-4FA4-08F1-7AC9-7A5BA61F4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693" y="1825625"/>
            <a:ext cx="8138613" cy="435133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607123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FE88-779E-9F27-8BE8-A5BCA5F9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Screen!!!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BBCEE-7472-5976-9562-F680BCED3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401" y="1825625"/>
            <a:ext cx="9327197" cy="435133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7337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021F-D79E-7751-F532-455455AA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6"/>
                </a:solidFill>
              </a:rPr>
              <a:t>You need to create Oracle Account</a:t>
            </a:r>
            <a:endParaRPr lang="en-IN" b="1" u="sn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FB558-9A15-753B-7A19-A859F5B9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7E1E1B-0F4A-DD3D-A865-3C66D9443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35" y="1452563"/>
            <a:ext cx="11328665" cy="472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2280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8A3E-06C9-6233-8891-920D8363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8040" cy="1325563"/>
          </a:xfrm>
        </p:spPr>
        <p:txBody>
          <a:bodyPr>
            <a:normAutofit/>
          </a:bodyPr>
          <a:lstStyle/>
          <a:p>
            <a:r>
              <a:rPr lang="en-US" dirty="0"/>
              <a:t>Sign with your Oracle Account</a:t>
            </a:r>
            <a:br>
              <a:rPr lang="en-US" dirty="0"/>
            </a:br>
            <a:r>
              <a:rPr lang="en-US" sz="3600" i="1" dirty="0"/>
              <a:t>Takes 30 to 40 minutes depending on Internet Speed!</a:t>
            </a:r>
            <a:endParaRPr lang="en-IN" sz="3600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7042B6-5FA3-D669-DF1A-398BF9437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107" y="1825625"/>
            <a:ext cx="9297785" cy="435133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4342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BDB9-1D0D-B397-E74B-77132A23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311A-E5C6-2A20-B3B3-51F412406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download is finished Extract the compressed file.</a:t>
            </a:r>
          </a:p>
          <a:p>
            <a:r>
              <a:rPr lang="en-US" dirty="0"/>
              <a:t>After Extracting it rename the main folder as </a:t>
            </a:r>
            <a:r>
              <a:rPr lang="en-US" b="1" dirty="0"/>
              <a:t>db_home</a:t>
            </a:r>
          </a:p>
          <a:p>
            <a:r>
              <a:rPr lang="en-US" dirty="0"/>
              <a:t>Put that</a:t>
            </a:r>
            <a:r>
              <a:rPr lang="en-US" b="1" dirty="0"/>
              <a:t> db_home </a:t>
            </a:r>
            <a:r>
              <a:rPr lang="en-US" dirty="0"/>
              <a:t>folder in C drive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27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521C-223C-1442-4423-B6BC679E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the db_home folder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0E7261-FE95-4EE7-0FC2-BE3CCF032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7368" y="1825625"/>
            <a:ext cx="3737264" cy="435133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6884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93A4-7A80-B830-EF71-B44B860C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click on the </a:t>
            </a:r>
            <a:r>
              <a:rPr lang="en-US" b="1" dirty="0"/>
              <a:t>setup</a:t>
            </a:r>
            <a:r>
              <a:rPr lang="en-US" dirty="0"/>
              <a:t> file and click on </a:t>
            </a:r>
            <a:br>
              <a:rPr lang="en-US" dirty="0"/>
            </a:br>
            <a:r>
              <a:rPr lang="en-US" b="1" dirty="0"/>
              <a:t>Run as administrator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5B1E40-BD46-48A9-284C-BF8E0FA3D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479" y="1825625"/>
            <a:ext cx="6723042" cy="435133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307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339</Words>
  <Application>Microsoft Office PowerPoint</Application>
  <PresentationFormat>Widescreen</PresentationFormat>
  <Paragraphs>57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Office Theme</vt:lpstr>
      <vt:lpstr>Oracle Database 19c </vt:lpstr>
      <vt:lpstr>Link to download the Oracle 19c Database Installable</vt:lpstr>
      <vt:lpstr>Download the selected file</vt:lpstr>
      <vt:lpstr>PowerPoint Presentation</vt:lpstr>
      <vt:lpstr>You need to create Oracle Account</vt:lpstr>
      <vt:lpstr>Sign with your Oracle Account Takes 30 to 40 minutes depending on Internet Speed!</vt:lpstr>
      <vt:lpstr>PowerPoint Presentation</vt:lpstr>
      <vt:lpstr>Open the db_home folder</vt:lpstr>
      <vt:lpstr>Right click on the setup file and click on  Run as administrator</vt:lpstr>
      <vt:lpstr>PowerPoint Presentation</vt:lpstr>
      <vt:lpstr>PowerPoint Presentation</vt:lpstr>
      <vt:lpstr>This Screen may not come. If comes then click on Yes button.</vt:lpstr>
      <vt:lpstr>PowerPoint Presentation</vt:lpstr>
      <vt:lpstr>Select the 4th radio button  Use Windows Built-In Account</vt:lpstr>
      <vt:lpstr>PowerPoint Presentation</vt:lpstr>
      <vt:lpstr>PowerPoint Presentation</vt:lpstr>
      <vt:lpstr>Password should be A123_b456</vt:lpstr>
      <vt:lpstr>PowerPoint Presentation</vt:lpstr>
      <vt:lpstr>PowerPoint Presentation</vt:lpstr>
      <vt:lpstr>Keep the default path and default file name as db.rsp and click on Save button</vt:lpstr>
      <vt:lpstr>Click on the Install button</vt:lpstr>
      <vt:lpstr>PowerPoint Presentation</vt:lpstr>
      <vt:lpstr>PowerPoint Presentation</vt:lpstr>
      <vt:lpstr>PowerPoint Presentation</vt:lpstr>
      <vt:lpstr>PowerPoint Presentation</vt:lpstr>
      <vt:lpstr>Takes more time at 52%</vt:lpstr>
      <vt:lpstr>PowerPoint Presentation</vt:lpstr>
      <vt:lpstr>Takes more time at 57%</vt:lpstr>
      <vt:lpstr>Copy-Paste the text  Oracle Enterprise Manager Database Express URL: https://localhost:5500/em  in a text file for future reference. </vt:lpstr>
      <vt:lpstr>Click on the Close button</vt:lpstr>
      <vt:lpstr>Type sqlplus in Type here to search </vt:lpstr>
      <vt:lpstr>PowerPoint Presentation</vt:lpstr>
      <vt:lpstr>PowerPoint Presentation</vt:lpstr>
      <vt:lpstr>PowerPoint Presentation</vt:lpstr>
      <vt:lpstr>Downloading SQL Developer Editor</vt:lpstr>
      <vt:lpstr>Download the selected file.</vt:lpstr>
      <vt:lpstr>PowerPoint Presentation</vt:lpstr>
      <vt:lpstr>Again sign-in with your Oracle account (if required)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Screen!!!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Database 19c </dc:title>
  <dc:creator>Mandar Mulay</dc:creator>
  <cp:lastModifiedBy>Mandar Mulay</cp:lastModifiedBy>
  <cp:revision>89</cp:revision>
  <dcterms:created xsi:type="dcterms:W3CDTF">2022-06-28T05:32:02Z</dcterms:created>
  <dcterms:modified xsi:type="dcterms:W3CDTF">2022-06-30T08:30:59Z</dcterms:modified>
</cp:coreProperties>
</file>