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DA7A-10E1-4661-9899-84E75B54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6FDB-D4B0-4477-A3B2-EC5EB735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0D75-E732-47EE-AD42-C90D0F4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854F-E9BC-4F37-909E-C27C9AA6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CD18-42D2-4D2A-AD22-D91F656E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81A6-315C-473D-9635-C432248B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037F3-7F04-43D0-9096-56E07EE6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DF13-CE7F-463E-A8C3-F265EA2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58F5-DC0E-497C-A5AA-39FEF49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26B6-939F-4B3E-816D-C196C771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758E0-DEA3-4D1F-93CC-123E2C885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7EBC-3720-4709-A20A-9DF19428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9F08-022B-4997-AD25-CACB5665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C055-10E3-4232-9688-4D9DC19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6E62-3B74-461E-AC45-A0754C4D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C98-27F4-4F12-A719-511BA5F4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E5B5-93D5-4476-B1C3-75DD2533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5A90-7E5C-46C1-9A46-AD07BE8A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11EF-AB58-4CB6-B1AA-220B5B6A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4155-23B8-4D1A-88B9-6D222CBC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3036-B9CA-4B7B-A39C-68617BCD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835E-407E-4F27-BB5E-78655270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4726-770D-4A17-A41E-3C3D308D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AD95-D3D9-493E-8B62-56D71144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6DDA-7A51-44F3-8F92-0F382E3B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76E9-37E2-4192-A78C-DDCE1AC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14E4-51E2-4889-99FF-DC08602EF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0CCE-B640-41F5-9F44-CCB75BAF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CAF8-2D37-4D09-8B37-3E100656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7FD0-C221-4E33-8F5E-12E4D428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53E4-4076-442C-92F6-EF836FCA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2407-00A2-4987-91CD-EF69309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177A-FEED-49E7-864F-3E5DBDDEF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6D051-7EA1-4191-B8C1-9BC21745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50737-44DC-4B73-93FE-63B5629E8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CFDB-2224-41E0-B168-6784E0294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CC894-A9CF-4397-8286-107F62F7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EF49-CAE3-4056-869F-40391A8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C0990-A89E-4546-8312-BBD935EB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B174-BC55-4415-BDEA-1835FD86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8555-7F42-420A-923B-085EE8CE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A2C12-A0F7-47E0-A871-174723D3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885F-3E77-478E-848E-FDD78996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596AD-433D-46B4-BCD4-C6062A80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6DF61-448A-461E-9CDD-0B14F9FB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816A-A6EB-43D3-AA0E-17C47721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273-A283-4B0A-BCB3-6E270252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B0F4-519D-431D-900E-53D2A1B7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E579-0B30-49DB-B304-4F557E28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1536-1E30-48D9-BB30-9A889379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3B0-AA4B-4C10-A7D9-93C1B042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79CE-A33A-47E9-80C3-4287F9F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9BA0-3688-4EA9-A2C7-83A32B69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E2CB7-D479-4EDC-A335-3EAA4796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1F26E-2DA8-4181-9D43-BE2B06AF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A7FB-1E09-4EA3-B063-CADB07F8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3681E-23FA-4663-BB6F-B0F8CEE2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8ED4-A45A-49DA-B103-4E3A601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F4DBF-B968-4E3E-8A38-FDEBE036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599B-ABF5-4103-A121-98BBE757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A2CE-1745-41DE-B8D3-69A8B95CD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29ED-DEBA-425E-BFEE-F1A3341858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C2E9-A2D2-43A8-A641-02472B076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ED6A-ADC5-4B86-A527-D40BDC79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A264-3D03-401A-AC64-96C020D25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Execution of all 6 clauses of Select Statement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7CE5-A6D2-41F0-83C7-51B5217CE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E9F-7578-4871-8E63-EFE10410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C45-E3CA-4AF4-B0B9-E5E2595E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Highest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'PRESIDENT'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2800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1026160" y="2499360"/>
            <a:ext cx="10231120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2990850" y="2499360"/>
            <a:ext cx="8266430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4514850" y="2499360"/>
            <a:ext cx="6742430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5800724" y="2499360"/>
            <a:ext cx="5456555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7153275" y="2499360"/>
            <a:ext cx="4104004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9505949" y="2499360"/>
            <a:ext cx="1751329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</p:spTree>
    <p:extLst>
      <p:ext uri="{BB962C8B-B14F-4D97-AF65-F5344CB8AC3E}">
        <p14:creationId xmlns:p14="http://schemas.microsoft.com/office/powerpoint/2010/main" val="15684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Execution of all 6 clauses of Select Statement </vt:lpstr>
      <vt:lpstr>PowerPoint Presentation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Mulay</dc:creator>
  <cp:lastModifiedBy>Mandar Mulay</cp:lastModifiedBy>
  <cp:revision>5</cp:revision>
  <dcterms:created xsi:type="dcterms:W3CDTF">2021-09-11T05:50:44Z</dcterms:created>
  <dcterms:modified xsi:type="dcterms:W3CDTF">2021-09-11T08:41:28Z</dcterms:modified>
</cp:coreProperties>
</file>