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D9CAEB-923B-42AD-85F6-5B2A1A6BC72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068EE9-78B3-446A-8C50-E4AD7521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23BB-98D7-0DBC-015E-42DC7E07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1280987"/>
            <a:ext cx="9144000" cy="4296026"/>
          </a:xfrm>
        </p:spPr>
        <p:txBody>
          <a:bodyPr>
            <a:norm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Clinical Natural Language Technology for Health Care:</a:t>
            </a:r>
            <a:br>
              <a:rPr lang="en-US" sz="2400" b="1" dirty="0"/>
            </a:br>
            <a:r>
              <a:rPr lang="en-US" sz="2400" b="1" dirty="0"/>
              <a:t> OCR and NLP Demonstrator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Anantha Sai Ravulapati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8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95E-2566-364B-46F6-C50B50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D56F-7702-832C-BA73-BBABE7B5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Objective: </a:t>
            </a:r>
          </a:p>
          <a:p>
            <a:pPr marL="0" indent="0">
              <a:buNone/>
            </a:pPr>
            <a:r>
              <a:rPr lang="en-US" dirty="0"/>
              <a:t>The objective is to build a demonstrator prototype that uses Optical Character Recognition (OCR) and Natural Language Processing (NLP) to extract and </a:t>
            </a:r>
            <a:r>
              <a:rPr lang="en-US" dirty="0" err="1"/>
              <a:t>analyse</a:t>
            </a:r>
            <a:r>
              <a:rPr lang="en-US" dirty="0"/>
              <a:t> text from healthcare-related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Technologies Used:</a:t>
            </a:r>
            <a:r>
              <a:rPr lang="en-US" dirty="0"/>
              <a:t> List the technologies involved (Tesseract, Python, </a:t>
            </a:r>
            <a:r>
              <a:rPr lang="en-US" dirty="0" err="1"/>
              <a:t>spaCy</a:t>
            </a:r>
            <a:r>
              <a:rPr lang="en-US" dirty="0"/>
              <a:t>).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13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A1D3-EFB7-0650-C585-55F16843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OCR with Tesseract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6F38-258E-7B59-430F-D4978BCA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OCR stands for Optical Character Recognition, a technology used to convert different types of documents, such as scanned paper documents or images taken by a digital camera, into editable and searchable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Tesseract is a popular OCR engine that is open-source and can be used to extract text from images in various languages.</a:t>
            </a:r>
          </a:p>
        </p:txBody>
      </p:sp>
    </p:spTree>
    <p:extLst>
      <p:ext uri="{BB962C8B-B14F-4D97-AF65-F5344CB8AC3E}">
        <p14:creationId xmlns:p14="http://schemas.microsoft.com/office/powerpoint/2010/main" val="27155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0928-6A12-E035-81A0-C51193DF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Breakdown: OCR Functionality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690C-4660-A2E0-1DE2-765DC36C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Explanation: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62285E9-C2CC-DCC7-F9B5-2A8E2419D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52" y="2975042"/>
            <a:ext cx="105464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the libraries used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pytesseract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Setup: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 setting up the path for Tesseract.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Extraction Function: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extract_text_from_image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Explain how this function reads the image, converts it to RGB, and extracts text using Tesseract.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a screenshot of the code and an image of a sample document. </a:t>
            </a:r>
          </a:p>
        </p:txBody>
      </p:sp>
    </p:spTree>
    <p:extLst>
      <p:ext uri="{BB962C8B-B14F-4D97-AF65-F5344CB8AC3E}">
        <p14:creationId xmlns:p14="http://schemas.microsoft.com/office/powerpoint/2010/main" val="92976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3580-FBA0-4114-684C-F8D452B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Breakdown: NLP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CF70-8D13-2E68-E2CF-4623001C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Text Preprocessing: </a:t>
            </a:r>
            <a:r>
              <a:rPr lang="en-IN" sz="1400" dirty="0"/>
              <a:t>“</a:t>
            </a:r>
            <a:r>
              <a:rPr lang="en-IN" sz="1400" dirty="0" err="1"/>
              <a:t>preprocess_text</a:t>
            </a:r>
            <a:r>
              <a:rPr lang="en-IN" sz="1400" dirty="0"/>
              <a:t>(text)” </a:t>
            </a:r>
            <a:r>
              <a:rPr lang="en-US" sz="1400" dirty="0"/>
              <a:t>cleans the extracted text by removing special characters, extra spaces, and new lines.</a:t>
            </a:r>
          </a:p>
          <a:p>
            <a:r>
              <a:rPr lang="en-IN" b="1" dirty="0"/>
              <a:t>Entity Recognition: </a:t>
            </a:r>
            <a:r>
              <a:rPr lang="en-IN" sz="1400" dirty="0"/>
              <a:t>“</a:t>
            </a:r>
            <a:r>
              <a:rPr lang="en-IN" sz="1400" dirty="0" err="1"/>
              <a:t>analyze</a:t>
            </a:r>
            <a:r>
              <a:rPr lang="en-IN" sz="1400" dirty="0"/>
              <a:t> text(text)” </a:t>
            </a:r>
            <a:r>
              <a:rPr lang="en-US" sz="1400" dirty="0"/>
              <a:t>function is used </a:t>
            </a:r>
            <a:r>
              <a:rPr lang="en-US" sz="1400" dirty="0" err="1"/>
              <a:t>spaCy’s</a:t>
            </a:r>
            <a:r>
              <a:rPr lang="en-US" sz="1400" dirty="0"/>
              <a:t> model to identify entities like names, dates, and locations in the text.</a:t>
            </a:r>
          </a:p>
          <a:p>
            <a:r>
              <a:rPr lang="en-IN" sz="1600" b="1" dirty="0"/>
              <a:t>Custom Post-Processing: </a:t>
            </a:r>
          </a:p>
          <a:p>
            <a:pPr marL="0" indent="0">
              <a:buNone/>
            </a:pPr>
            <a:r>
              <a:rPr lang="en-IN" sz="1600" b="1" dirty="0"/>
              <a:t>       </a:t>
            </a:r>
            <a:r>
              <a:rPr lang="en-IN" sz="1600" dirty="0"/>
              <a:t>Discussing how the “</a:t>
            </a:r>
            <a:r>
              <a:rPr lang="en-IN" sz="1600" dirty="0" err="1"/>
              <a:t>Custom_post_processing</a:t>
            </a:r>
            <a:r>
              <a:rPr lang="en-IN" sz="1600" dirty="0"/>
              <a:t>(text)” function applies additional rules </a:t>
            </a:r>
          </a:p>
          <a:p>
            <a:pPr marL="0" indent="0">
              <a:buNone/>
            </a:pPr>
            <a:r>
              <a:rPr lang="en-IN" sz="1600" dirty="0"/>
              <a:t>       correct or </a:t>
            </a:r>
            <a:r>
              <a:rPr lang="en-IN" sz="1600" dirty="0" err="1"/>
              <a:t>enchance</a:t>
            </a:r>
            <a:r>
              <a:rPr lang="en-IN" sz="1600" dirty="0"/>
              <a:t> the extracted </a:t>
            </a:r>
            <a:r>
              <a:rPr lang="en-IN" sz="1600" dirty="0" err="1"/>
              <a:t>entites</a:t>
            </a:r>
            <a:r>
              <a:rPr lang="en-IN" sz="1600" dirty="0"/>
              <a:t>, focusing on healthcare-specific pattern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510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4D66-2F61-E634-41D5-C5D9B701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BB69-912F-432E-11AC-028A7C79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</a:p>
          <a:p>
            <a:pPr marL="0" indent="0">
              <a:buNone/>
            </a:pPr>
            <a:r>
              <a:rPr lang="en-US" dirty="0"/>
              <a:t>Recapping the main steps: OCR with Tesseract, NLP analysis with </a:t>
            </a:r>
            <a:r>
              <a:rPr lang="en-US" dirty="0" err="1"/>
              <a:t>spaCy</a:t>
            </a:r>
            <a:r>
              <a:rPr lang="en-US" dirty="0"/>
              <a:t>, and </a:t>
            </a:r>
          </a:p>
          <a:p>
            <a:pPr marL="0" indent="0">
              <a:buNone/>
            </a:pPr>
            <a:r>
              <a:rPr lang="en-US" dirty="0"/>
              <a:t>Custom post-processing.</a:t>
            </a:r>
          </a:p>
          <a:p>
            <a:pPr marL="0" indent="0">
              <a:buNone/>
            </a:pPr>
            <a:r>
              <a:rPr lang="en-US" b="1" dirty="0"/>
              <a:t>Potential </a:t>
            </a:r>
            <a:r>
              <a:rPr lang="en-US" b="1" dirty="0" err="1"/>
              <a:t>Applications:</a:t>
            </a:r>
            <a:r>
              <a:rPr lang="en-US" dirty="0" err="1"/>
              <a:t>Discuss</a:t>
            </a:r>
            <a:r>
              <a:rPr lang="en-US" dirty="0"/>
              <a:t> how this approach can be used in healthcare for digitizing medical records, automating data entry, and enhancing data accessibility.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E0147D-3470-67DD-0D67-C4818243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4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A251-714B-2464-AF87-565F2E2B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10A9-A21B-466F-5C67-DF9457DA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0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5144-52DF-EE23-9C78-20232C8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67F5-F774-08EB-7CCF-0A25A39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357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Century Gothic</vt:lpstr>
      <vt:lpstr>Times New Roman</vt:lpstr>
      <vt:lpstr>Wingdings 3</vt:lpstr>
      <vt:lpstr>Ion Boardroom</vt:lpstr>
      <vt:lpstr>Clinical Natural Language Technology for Health Care:  OCR and NLP Demonstrator Anantha Sai Ravulapati </vt:lpstr>
      <vt:lpstr>Introduction</vt:lpstr>
      <vt:lpstr>Overview of OCR with Tesseract</vt:lpstr>
      <vt:lpstr>Code Breakdown: OCR Functionality </vt:lpstr>
      <vt:lpstr>Code Breakdown: NLP Analysis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Architectures between NIST, ISO/IEC/27001, CIS Controls Anantha Sai Ravulapati Anderson University  CYB 630 UO1 : Cybersecurity Architecture and Design</dc:title>
  <dc:creator>Spandana M K</dc:creator>
  <cp:lastModifiedBy>anantha sai ravulapati</cp:lastModifiedBy>
  <cp:revision>3</cp:revision>
  <dcterms:created xsi:type="dcterms:W3CDTF">2024-04-21T01:48:18Z</dcterms:created>
  <dcterms:modified xsi:type="dcterms:W3CDTF">2024-09-10T07:13:02Z</dcterms:modified>
</cp:coreProperties>
</file>