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17866-4198-EF6F-94F6-8E672B670BBA}" v="10" dt="2024-01-17T14:37:40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82B75-2E5D-4B63-AADD-23B214AA306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E985CD-58C0-4D71-86B3-B8C8326D60B9}">
      <dgm:prSet/>
      <dgm:spPr/>
      <dgm:t>
        <a:bodyPr/>
        <a:lstStyle/>
        <a:p>
          <a:r>
            <a:rPr lang="en-US" dirty="0"/>
            <a:t>Enrollment and Fundamentals (14/11/2023 - 20/11/2023):</a:t>
          </a:r>
        </a:p>
      </dgm:t>
    </dgm:pt>
    <dgm:pt modelId="{29C09B6B-AD1B-4063-8358-65E36F7E4E12}" type="parTrans" cxnId="{0E5BBAC5-6415-42AB-ABF8-D737E73E0775}">
      <dgm:prSet/>
      <dgm:spPr/>
      <dgm:t>
        <a:bodyPr/>
        <a:lstStyle/>
        <a:p>
          <a:endParaRPr lang="en-US"/>
        </a:p>
      </dgm:t>
    </dgm:pt>
    <dgm:pt modelId="{4A84C822-1B89-4AA9-95F7-7CDAE2B477FD}" type="sibTrans" cxnId="{0E5BBAC5-6415-42AB-ABF8-D737E73E0775}">
      <dgm:prSet/>
      <dgm:spPr/>
      <dgm:t>
        <a:bodyPr/>
        <a:lstStyle/>
        <a:p>
          <a:endParaRPr lang="en-US"/>
        </a:p>
      </dgm:t>
    </dgm:pt>
    <dgm:pt modelId="{86CDA23D-4CD5-4D39-8814-EF30B6E161A2}">
      <dgm:prSet/>
      <dgm:spPr/>
      <dgm:t>
        <a:bodyPr/>
        <a:lstStyle/>
        <a:p>
          <a:r>
            <a:rPr lang="en-US" dirty="0"/>
            <a:t>Enrolled in courses.</a:t>
          </a:r>
        </a:p>
      </dgm:t>
    </dgm:pt>
    <dgm:pt modelId="{525DCD00-583C-47A2-9E7C-7CF4954EDB4A}" type="parTrans" cxnId="{3FC14BB1-D67F-48E2-A95B-D85C90A9F44B}">
      <dgm:prSet/>
      <dgm:spPr/>
      <dgm:t>
        <a:bodyPr/>
        <a:lstStyle/>
        <a:p>
          <a:endParaRPr lang="en-US"/>
        </a:p>
      </dgm:t>
    </dgm:pt>
    <dgm:pt modelId="{D33477F5-D430-40A4-AE1B-827F805E2DAE}" type="sibTrans" cxnId="{3FC14BB1-D67F-48E2-A95B-D85C90A9F44B}">
      <dgm:prSet/>
      <dgm:spPr/>
      <dgm:t>
        <a:bodyPr/>
        <a:lstStyle/>
        <a:p>
          <a:endParaRPr lang="en-US"/>
        </a:p>
      </dgm:t>
    </dgm:pt>
    <dgm:pt modelId="{05C8B9CF-590A-4905-A9E1-73AAD62A8662}">
      <dgm:prSet/>
      <dgm:spPr/>
      <dgm:t>
        <a:bodyPr/>
        <a:lstStyle/>
        <a:p>
          <a:r>
            <a:rPr lang="en-US" dirty="0"/>
            <a:t>Navigated through HTML and CSS fundamentals.</a:t>
          </a:r>
        </a:p>
      </dgm:t>
    </dgm:pt>
    <dgm:pt modelId="{36218DB8-96FB-46E4-977B-3C19DAC3F3B3}" type="parTrans" cxnId="{6F1C8322-8F90-4A4D-95DE-E5CFA542A48D}">
      <dgm:prSet/>
      <dgm:spPr/>
      <dgm:t>
        <a:bodyPr/>
        <a:lstStyle/>
        <a:p>
          <a:endParaRPr lang="en-US"/>
        </a:p>
      </dgm:t>
    </dgm:pt>
    <dgm:pt modelId="{58C23B0F-A1E8-42B4-BCAF-5284EA2EFB70}" type="sibTrans" cxnId="{6F1C8322-8F90-4A4D-95DE-E5CFA542A48D}">
      <dgm:prSet/>
      <dgm:spPr/>
      <dgm:t>
        <a:bodyPr/>
        <a:lstStyle/>
        <a:p>
          <a:endParaRPr lang="en-US"/>
        </a:p>
      </dgm:t>
    </dgm:pt>
    <dgm:pt modelId="{6E14166B-8BEC-4F81-8B67-53C282649CAA}">
      <dgm:prSet/>
      <dgm:spPr/>
      <dgm:t>
        <a:bodyPr/>
        <a:lstStyle/>
        <a:p>
          <a:r>
            <a:rPr lang="en-US" dirty="0"/>
            <a:t>JavaScript Programming Basics (21/11/2023 - 27/11/2023):</a:t>
          </a:r>
        </a:p>
      </dgm:t>
    </dgm:pt>
    <dgm:pt modelId="{CA0E4B23-EF07-4537-83F8-620B05103C21}" type="parTrans" cxnId="{242F3A48-14FD-4728-9A30-01C67FBF9B7B}">
      <dgm:prSet/>
      <dgm:spPr/>
      <dgm:t>
        <a:bodyPr/>
        <a:lstStyle/>
        <a:p>
          <a:endParaRPr lang="en-US"/>
        </a:p>
      </dgm:t>
    </dgm:pt>
    <dgm:pt modelId="{86FF5301-520C-47B3-BF74-B7F7824B83B7}" type="sibTrans" cxnId="{242F3A48-14FD-4728-9A30-01C67FBF9B7B}">
      <dgm:prSet/>
      <dgm:spPr/>
      <dgm:t>
        <a:bodyPr/>
        <a:lstStyle/>
        <a:p>
          <a:endParaRPr lang="en-US"/>
        </a:p>
      </dgm:t>
    </dgm:pt>
    <dgm:pt modelId="{B2E1C764-4072-4066-A857-0002F47D9192}">
      <dgm:prSet/>
      <dgm:spPr/>
      <dgm:t>
        <a:bodyPr/>
        <a:lstStyle/>
        <a:p>
          <a:r>
            <a:rPr lang="en-US" dirty="0"/>
            <a:t> Mastered variables, data types, and operators.</a:t>
          </a:r>
        </a:p>
      </dgm:t>
    </dgm:pt>
    <dgm:pt modelId="{CD602312-C56B-48CE-A4F4-EF96DFEE3CFD}" type="parTrans" cxnId="{72D7E5B9-B2ED-421F-8B43-2D683509CD5C}">
      <dgm:prSet/>
      <dgm:spPr/>
      <dgm:t>
        <a:bodyPr/>
        <a:lstStyle/>
        <a:p>
          <a:endParaRPr lang="en-US"/>
        </a:p>
      </dgm:t>
    </dgm:pt>
    <dgm:pt modelId="{CF27400F-81B4-4EB0-B606-9834D45A0406}" type="sibTrans" cxnId="{72D7E5B9-B2ED-421F-8B43-2D683509CD5C}">
      <dgm:prSet/>
      <dgm:spPr/>
      <dgm:t>
        <a:bodyPr/>
        <a:lstStyle/>
        <a:p>
          <a:endParaRPr lang="en-US"/>
        </a:p>
      </dgm:t>
    </dgm:pt>
    <dgm:pt modelId="{82404EC7-3254-4D2B-A629-F6B62EB625C3}">
      <dgm:prSet/>
      <dgm:spPr/>
      <dgm:t>
        <a:bodyPr/>
        <a:lstStyle/>
        <a:p>
          <a:r>
            <a:rPr lang="en-US" dirty="0"/>
            <a:t>Grasped control structures for effective coding.</a:t>
          </a:r>
        </a:p>
      </dgm:t>
    </dgm:pt>
    <dgm:pt modelId="{79ACF320-304B-4B2F-A7B5-BBB1896C507F}" type="parTrans" cxnId="{0C01B432-CFBA-4E9A-B4CB-EC4AE674A8D7}">
      <dgm:prSet/>
      <dgm:spPr/>
      <dgm:t>
        <a:bodyPr/>
        <a:lstStyle/>
        <a:p>
          <a:endParaRPr lang="en-US"/>
        </a:p>
      </dgm:t>
    </dgm:pt>
    <dgm:pt modelId="{62F475D1-1871-4600-A0ED-3A48E2197978}" type="sibTrans" cxnId="{0C01B432-CFBA-4E9A-B4CB-EC4AE674A8D7}">
      <dgm:prSet/>
      <dgm:spPr/>
      <dgm:t>
        <a:bodyPr/>
        <a:lstStyle/>
        <a:p>
          <a:endParaRPr lang="en-US"/>
        </a:p>
      </dgm:t>
    </dgm:pt>
    <dgm:pt modelId="{0FFA0A39-341A-4868-BB6D-701B7CA87D71}">
      <dgm:prSet/>
      <dgm:spPr/>
      <dgm:t>
        <a:bodyPr/>
        <a:lstStyle/>
        <a:p>
          <a:r>
            <a:rPr lang="en-US" dirty="0"/>
            <a:t>React Basics and HTML Form Elements (28/11/2023 - 11/12/2023):</a:t>
          </a:r>
        </a:p>
      </dgm:t>
    </dgm:pt>
    <dgm:pt modelId="{47966E7C-D09F-49B4-803C-EDDA74EF7718}" type="parTrans" cxnId="{E365DAD4-DCF8-4D6B-96C4-2A016DF552CA}">
      <dgm:prSet/>
      <dgm:spPr/>
      <dgm:t>
        <a:bodyPr/>
        <a:lstStyle/>
        <a:p>
          <a:endParaRPr lang="en-US"/>
        </a:p>
      </dgm:t>
    </dgm:pt>
    <dgm:pt modelId="{D7E84920-F617-4577-A105-7DC04E10B601}" type="sibTrans" cxnId="{E365DAD4-DCF8-4D6B-96C4-2A016DF552CA}">
      <dgm:prSet/>
      <dgm:spPr/>
      <dgm:t>
        <a:bodyPr/>
        <a:lstStyle/>
        <a:p>
          <a:endParaRPr lang="en-US"/>
        </a:p>
      </dgm:t>
    </dgm:pt>
    <dgm:pt modelId="{CE90784F-AED5-4881-B848-C4685184D85B}">
      <dgm:prSet/>
      <dgm:spPr/>
      <dgm:t>
        <a:bodyPr/>
        <a:lstStyle/>
        <a:p>
          <a:r>
            <a:rPr lang="en-US" dirty="0"/>
            <a:t>Initiated React basics.</a:t>
          </a:r>
        </a:p>
      </dgm:t>
    </dgm:pt>
    <dgm:pt modelId="{59C8F01A-FB12-46EF-AAFF-A28338F389BC}" type="parTrans" cxnId="{819D5D1E-DA77-4A43-87D6-49143973FAC6}">
      <dgm:prSet/>
      <dgm:spPr/>
      <dgm:t>
        <a:bodyPr/>
        <a:lstStyle/>
        <a:p>
          <a:endParaRPr lang="en-US"/>
        </a:p>
      </dgm:t>
    </dgm:pt>
    <dgm:pt modelId="{D6F0AB00-E880-4D35-A814-81907C13407C}" type="sibTrans" cxnId="{819D5D1E-DA77-4A43-87D6-49143973FAC6}">
      <dgm:prSet/>
      <dgm:spPr/>
      <dgm:t>
        <a:bodyPr/>
        <a:lstStyle/>
        <a:p>
          <a:endParaRPr lang="en-US"/>
        </a:p>
      </dgm:t>
    </dgm:pt>
    <dgm:pt modelId="{7BDF28F5-2707-43E1-8D9B-D8711E76EB2D}">
      <dgm:prSet/>
      <dgm:spPr/>
      <dgm:t>
        <a:bodyPr/>
        <a:lstStyle/>
        <a:p>
          <a:r>
            <a:rPr lang="en-US" dirty="0"/>
            <a:t>Extended learning to HTML form elements and validation.</a:t>
          </a:r>
        </a:p>
      </dgm:t>
    </dgm:pt>
    <dgm:pt modelId="{1C01B1CD-7A28-4A1B-84BD-6BBD4419D5B3}" type="parTrans" cxnId="{8D19A133-79CD-4479-B4A4-5C6CFF894799}">
      <dgm:prSet/>
      <dgm:spPr/>
      <dgm:t>
        <a:bodyPr/>
        <a:lstStyle/>
        <a:p>
          <a:endParaRPr lang="en-US"/>
        </a:p>
      </dgm:t>
    </dgm:pt>
    <dgm:pt modelId="{64AFE01B-4EF3-4F56-97AE-13913AB6CFE3}" type="sibTrans" cxnId="{8D19A133-79CD-4479-B4A4-5C6CFF894799}">
      <dgm:prSet/>
      <dgm:spPr/>
      <dgm:t>
        <a:bodyPr/>
        <a:lstStyle/>
        <a:p>
          <a:endParaRPr lang="en-US"/>
        </a:p>
      </dgm:t>
    </dgm:pt>
    <dgm:pt modelId="{F3665377-8626-477B-ACDF-41239878B5CE}">
      <dgm:prSet/>
      <dgm:spPr/>
      <dgm:t>
        <a:bodyPr/>
        <a:lstStyle/>
        <a:p>
          <a:r>
            <a:rPr lang="en-US" dirty="0"/>
            <a:t>Explore Advanced JavaScript (19/12/2023 - 01/01/2024):</a:t>
          </a:r>
        </a:p>
      </dgm:t>
    </dgm:pt>
    <dgm:pt modelId="{43828E5D-8CE5-424E-942D-0E96A689E082}" type="parTrans" cxnId="{80CCDBC9-B251-4120-9649-4FE4AE72B331}">
      <dgm:prSet/>
      <dgm:spPr/>
      <dgm:t>
        <a:bodyPr/>
        <a:lstStyle/>
        <a:p>
          <a:endParaRPr lang="en-US"/>
        </a:p>
      </dgm:t>
    </dgm:pt>
    <dgm:pt modelId="{9CEB8C47-2BFE-47B8-9E39-4EC9A3506D38}" type="sibTrans" cxnId="{80CCDBC9-B251-4120-9649-4FE4AE72B331}">
      <dgm:prSet/>
      <dgm:spPr/>
      <dgm:t>
        <a:bodyPr/>
        <a:lstStyle/>
        <a:p>
          <a:endParaRPr lang="en-US"/>
        </a:p>
      </dgm:t>
    </dgm:pt>
    <dgm:pt modelId="{399E3EE3-6E00-49D1-A30E-8F5A48951149}">
      <dgm:prSet/>
      <dgm:spPr/>
      <dgm:t>
        <a:bodyPr/>
        <a:lstStyle/>
        <a:p>
          <a:r>
            <a:rPr lang="en-US" dirty="0"/>
            <a:t>Dived into prototypical inheritance and arrow functions.</a:t>
          </a:r>
        </a:p>
      </dgm:t>
    </dgm:pt>
    <dgm:pt modelId="{14208A73-F199-433F-950E-5C5559ADF81B}" type="parTrans" cxnId="{89B2E811-480B-48B4-A01C-16673CE994FC}">
      <dgm:prSet/>
      <dgm:spPr/>
      <dgm:t>
        <a:bodyPr/>
        <a:lstStyle/>
        <a:p>
          <a:endParaRPr lang="en-US"/>
        </a:p>
      </dgm:t>
    </dgm:pt>
    <dgm:pt modelId="{A2B0027B-F469-44C0-AD13-B677FABE4AB8}" type="sibTrans" cxnId="{89B2E811-480B-48B4-A01C-16673CE994FC}">
      <dgm:prSet/>
      <dgm:spPr/>
      <dgm:t>
        <a:bodyPr/>
        <a:lstStyle/>
        <a:p>
          <a:endParaRPr lang="en-US"/>
        </a:p>
      </dgm:t>
    </dgm:pt>
    <dgm:pt modelId="{77740F9E-4CA9-4A40-9B12-16516751331A}">
      <dgm:prSet/>
      <dgm:spPr/>
      <dgm:t>
        <a:bodyPr/>
        <a:lstStyle/>
        <a:p>
          <a:r>
            <a:rPr lang="en-US" dirty="0"/>
            <a:t>Delved into asynchronous JavaScript and third-party APIs.</a:t>
          </a:r>
        </a:p>
      </dgm:t>
    </dgm:pt>
    <dgm:pt modelId="{7CD0F307-2402-4D61-AD0B-324470732020}" type="parTrans" cxnId="{7DA0CCD2-45AD-4B73-B96F-C7A2E449294B}">
      <dgm:prSet/>
      <dgm:spPr/>
      <dgm:t>
        <a:bodyPr/>
        <a:lstStyle/>
        <a:p>
          <a:endParaRPr lang="en-US"/>
        </a:p>
      </dgm:t>
    </dgm:pt>
    <dgm:pt modelId="{E0FE0C0E-C717-474C-9139-11BB947D6391}" type="sibTrans" cxnId="{7DA0CCD2-45AD-4B73-B96F-C7A2E449294B}">
      <dgm:prSet/>
      <dgm:spPr/>
      <dgm:t>
        <a:bodyPr/>
        <a:lstStyle/>
        <a:p>
          <a:endParaRPr lang="en-US"/>
        </a:p>
      </dgm:t>
    </dgm:pt>
    <dgm:pt modelId="{F22B7061-6FEB-40FF-B828-88321779B8AE}">
      <dgm:prSet/>
      <dgm:spPr/>
      <dgm:t>
        <a:bodyPr/>
        <a:lstStyle/>
        <a:p>
          <a:r>
            <a:rPr lang="en-US" dirty="0"/>
            <a:t>Complete React Course and Integration (02/01/2024 - 08/01/2024):</a:t>
          </a:r>
        </a:p>
      </dgm:t>
    </dgm:pt>
    <dgm:pt modelId="{4B576FE6-FECC-49C7-8890-6B9972AA5DEE}" type="parTrans" cxnId="{294E7A26-11F6-48BF-BC4E-679E92876AC5}">
      <dgm:prSet/>
      <dgm:spPr/>
      <dgm:t>
        <a:bodyPr/>
        <a:lstStyle/>
        <a:p>
          <a:endParaRPr lang="en-US"/>
        </a:p>
      </dgm:t>
    </dgm:pt>
    <dgm:pt modelId="{291E9108-4B5E-4279-A59F-011517AFE983}" type="sibTrans" cxnId="{294E7A26-11F6-48BF-BC4E-679E92876AC5}">
      <dgm:prSet/>
      <dgm:spPr/>
      <dgm:t>
        <a:bodyPr/>
        <a:lstStyle/>
        <a:p>
          <a:endParaRPr lang="en-US"/>
        </a:p>
      </dgm:t>
    </dgm:pt>
    <dgm:pt modelId="{9DEE631C-F665-4E26-8EA9-9E4185F0738C}">
      <dgm:prSet/>
      <dgm:spPr/>
      <dgm:t>
        <a:bodyPr/>
        <a:lstStyle/>
        <a:p>
          <a:r>
            <a:rPr lang="en-US" dirty="0"/>
            <a:t> Concurrently conquered the React course.</a:t>
          </a:r>
        </a:p>
      </dgm:t>
    </dgm:pt>
    <dgm:pt modelId="{94C44C50-987E-4B77-A41A-8ACDE5E360B7}" type="parTrans" cxnId="{63279D82-10E9-411D-8805-323D0207CABF}">
      <dgm:prSet/>
      <dgm:spPr/>
      <dgm:t>
        <a:bodyPr/>
        <a:lstStyle/>
        <a:p>
          <a:endParaRPr lang="en-US"/>
        </a:p>
      </dgm:t>
    </dgm:pt>
    <dgm:pt modelId="{6501AC28-E7E3-4C69-A33B-55EC38A018F2}" type="sibTrans" cxnId="{63279D82-10E9-411D-8805-323D0207CABF}">
      <dgm:prSet/>
      <dgm:spPr/>
      <dgm:t>
        <a:bodyPr/>
        <a:lstStyle/>
        <a:p>
          <a:endParaRPr lang="en-US"/>
        </a:p>
      </dgm:t>
    </dgm:pt>
    <dgm:pt modelId="{EA6B9955-026D-475C-A6C7-AAF693562373}">
      <dgm:prSet/>
      <dgm:spPr/>
      <dgm:t>
        <a:bodyPr/>
        <a:lstStyle/>
        <a:p>
          <a:r>
            <a:rPr lang="en-US" dirty="0"/>
            <a:t> Seamlessly fused JavaScript data manipulation into the project.</a:t>
          </a:r>
        </a:p>
      </dgm:t>
    </dgm:pt>
    <dgm:pt modelId="{7B7482EF-1CF0-48D2-BBC4-710ED4D13BD4}" type="parTrans" cxnId="{15D05060-08E8-4D5B-89F3-06B9A0106C80}">
      <dgm:prSet/>
      <dgm:spPr/>
      <dgm:t>
        <a:bodyPr/>
        <a:lstStyle/>
        <a:p>
          <a:endParaRPr lang="en-US"/>
        </a:p>
      </dgm:t>
    </dgm:pt>
    <dgm:pt modelId="{79641BDE-FE65-493D-8A82-C6AD4262ABF4}" type="sibTrans" cxnId="{15D05060-08E8-4D5B-89F3-06B9A0106C80}">
      <dgm:prSet/>
      <dgm:spPr/>
      <dgm:t>
        <a:bodyPr/>
        <a:lstStyle/>
        <a:p>
          <a:endParaRPr lang="en-US"/>
        </a:p>
      </dgm:t>
    </dgm:pt>
    <dgm:pt modelId="{03FEBD77-05FF-4148-AF51-C83502986278}">
      <dgm:prSet/>
      <dgm:spPr/>
      <dgm:t>
        <a:bodyPr/>
        <a:lstStyle/>
        <a:p>
          <a:r>
            <a:rPr lang="en-US" dirty="0"/>
            <a:t>Project Execution (09/01/2024 - 29/01/2024):</a:t>
          </a:r>
        </a:p>
      </dgm:t>
    </dgm:pt>
    <dgm:pt modelId="{7F881AD9-0530-4C45-A36A-4473F7AE2F35}" type="parTrans" cxnId="{170E6EA5-89F5-4244-A131-61C93FD200A9}">
      <dgm:prSet/>
      <dgm:spPr/>
      <dgm:t>
        <a:bodyPr/>
        <a:lstStyle/>
        <a:p>
          <a:endParaRPr lang="en-US"/>
        </a:p>
      </dgm:t>
    </dgm:pt>
    <dgm:pt modelId="{0791DC8F-6EF5-4EC6-AB9F-4D58A1B0E193}" type="sibTrans" cxnId="{170E6EA5-89F5-4244-A131-61C93FD200A9}">
      <dgm:prSet/>
      <dgm:spPr/>
      <dgm:t>
        <a:bodyPr/>
        <a:lstStyle/>
        <a:p>
          <a:endParaRPr lang="en-US"/>
        </a:p>
      </dgm:t>
    </dgm:pt>
    <dgm:pt modelId="{3264DEAD-8928-4A0C-B102-82344E5344AA}">
      <dgm:prSet/>
      <dgm:spPr/>
      <dgm:t>
        <a:bodyPr/>
        <a:lstStyle/>
        <a:p>
          <a:r>
            <a:rPr lang="en-US" dirty="0"/>
            <a:t>Meticulously planned, designed, implemented, tested, and debugged the Quiz App.</a:t>
          </a:r>
        </a:p>
      </dgm:t>
    </dgm:pt>
    <dgm:pt modelId="{4C303748-9CEB-4398-AF91-CA5AEF081189}" type="parTrans" cxnId="{193AF1F1-A2A4-4D60-A26D-7BBA598613A9}">
      <dgm:prSet/>
      <dgm:spPr/>
      <dgm:t>
        <a:bodyPr/>
        <a:lstStyle/>
        <a:p>
          <a:endParaRPr lang="en-US"/>
        </a:p>
      </dgm:t>
    </dgm:pt>
    <dgm:pt modelId="{1B3EBB1F-8C6A-4268-8F1D-51E354A0244C}" type="sibTrans" cxnId="{193AF1F1-A2A4-4D60-A26D-7BBA598613A9}">
      <dgm:prSet/>
      <dgm:spPr/>
      <dgm:t>
        <a:bodyPr/>
        <a:lstStyle/>
        <a:p>
          <a:endParaRPr lang="en-US"/>
        </a:p>
      </dgm:t>
    </dgm:pt>
    <dgm:pt modelId="{AD96A138-3B74-4964-97FE-835D2032F322}">
      <dgm:prSet/>
      <dgm:spPr/>
      <dgm:t>
        <a:bodyPr/>
        <a:lstStyle/>
        <a:p>
          <a:r>
            <a:rPr lang="en-US" dirty="0"/>
            <a:t>Finalization and Submission (30/01/2024 - 05/02/2024):</a:t>
          </a:r>
        </a:p>
      </dgm:t>
    </dgm:pt>
    <dgm:pt modelId="{57F7D104-07AF-43F5-A16E-B55AF7284C8E}" type="parTrans" cxnId="{202D2390-7B97-4E70-BCEB-6883BEA7D131}">
      <dgm:prSet/>
      <dgm:spPr/>
      <dgm:t>
        <a:bodyPr/>
        <a:lstStyle/>
        <a:p>
          <a:endParaRPr lang="en-US"/>
        </a:p>
      </dgm:t>
    </dgm:pt>
    <dgm:pt modelId="{29274B53-2921-419C-BE61-83E528BDDA5D}" type="sibTrans" cxnId="{202D2390-7B97-4E70-BCEB-6883BEA7D131}">
      <dgm:prSet/>
      <dgm:spPr/>
      <dgm:t>
        <a:bodyPr/>
        <a:lstStyle/>
        <a:p>
          <a:endParaRPr lang="en-US"/>
        </a:p>
      </dgm:t>
    </dgm:pt>
    <dgm:pt modelId="{D963AA02-2F1C-404D-A625-75467426CA79}">
      <dgm:prSet/>
      <dgm:spPr/>
      <dgm:t>
        <a:bodyPr/>
        <a:lstStyle/>
        <a:p>
          <a:r>
            <a:rPr lang="en-US" dirty="0"/>
            <a:t>Brought the project to completion.</a:t>
          </a:r>
        </a:p>
      </dgm:t>
    </dgm:pt>
    <dgm:pt modelId="{8AE6B3DD-250A-40F7-A1DE-164B5C499BC3}" type="parTrans" cxnId="{0B12FE97-9959-43FC-AA76-B4CFEE15B76F}">
      <dgm:prSet/>
      <dgm:spPr/>
      <dgm:t>
        <a:bodyPr/>
        <a:lstStyle/>
        <a:p>
          <a:endParaRPr lang="en-US"/>
        </a:p>
      </dgm:t>
    </dgm:pt>
    <dgm:pt modelId="{1A602C55-4746-4EDA-8F9F-EBD95704B023}" type="sibTrans" cxnId="{0B12FE97-9959-43FC-AA76-B4CFEE15B76F}">
      <dgm:prSet/>
      <dgm:spPr/>
      <dgm:t>
        <a:bodyPr/>
        <a:lstStyle/>
        <a:p>
          <a:endParaRPr lang="en-US"/>
        </a:p>
      </dgm:t>
    </dgm:pt>
    <dgm:pt modelId="{F11E3E8F-ABD7-46B2-9D06-F8DB681D6D74}">
      <dgm:prSet/>
      <dgm:spPr/>
      <dgm:t>
        <a:bodyPr/>
        <a:lstStyle/>
        <a:p>
          <a:r>
            <a:rPr lang="en-US" dirty="0"/>
            <a:t>- Documented the intricate development process.</a:t>
          </a:r>
        </a:p>
      </dgm:t>
    </dgm:pt>
    <dgm:pt modelId="{24CD1736-408D-47DA-904F-1DAF8A55818E}" type="parTrans" cxnId="{F5DF08C0-945A-48A9-836B-A4D6145F8142}">
      <dgm:prSet/>
      <dgm:spPr/>
      <dgm:t>
        <a:bodyPr/>
        <a:lstStyle/>
        <a:p>
          <a:endParaRPr lang="en-US"/>
        </a:p>
      </dgm:t>
    </dgm:pt>
    <dgm:pt modelId="{72B8038A-E39D-4543-8746-4B6628336E4E}" type="sibTrans" cxnId="{F5DF08C0-945A-48A9-836B-A4D6145F8142}">
      <dgm:prSet/>
      <dgm:spPr/>
      <dgm:t>
        <a:bodyPr/>
        <a:lstStyle/>
        <a:p>
          <a:endParaRPr lang="en-US"/>
        </a:p>
      </dgm:t>
    </dgm:pt>
    <dgm:pt modelId="{BC78BEF3-0BB1-44B2-91F3-D1CED8360E85}" type="pres">
      <dgm:prSet presAssocID="{5BB82B75-2E5D-4B63-AADD-23B214AA3063}" presName="Name0" presStyleCnt="0">
        <dgm:presLayoutVars>
          <dgm:dir/>
          <dgm:resizeHandles val="exact"/>
        </dgm:presLayoutVars>
      </dgm:prSet>
      <dgm:spPr/>
    </dgm:pt>
    <dgm:pt modelId="{D9C78D68-37EB-443B-9D3C-672598373B4A}" type="pres">
      <dgm:prSet presAssocID="{3FE985CD-58C0-4D71-86B3-B8C8326D60B9}" presName="node" presStyleLbl="node1" presStyleIdx="0" presStyleCnt="20" custScaleY="120363">
        <dgm:presLayoutVars>
          <dgm:bulletEnabled val="1"/>
        </dgm:presLayoutVars>
      </dgm:prSet>
      <dgm:spPr/>
    </dgm:pt>
    <dgm:pt modelId="{54CFF650-AE08-434C-8C20-706F494476F8}" type="pres">
      <dgm:prSet presAssocID="{4A84C822-1B89-4AA9-95F7-7CDAE2B477FD}" presName="sibTrans" presStyleLbl="sibTrans1D1" presStyleIdx="0" presStyleCnt="19"/>
      <dgm:spPr/>
    </dgm:pt>
    <dgm:pt modelId="{2D528FF3-ABE6-4ACB-A5E1-F085F19A1DDF}" type="pres">
      <dgm:prSet presAssocID="{4A84C822-1B89-4AA9-95F7-7CDAE2B477FD}" presName="connectorText" presStyleLbl="sibTrans1D1" presStyleIdx="0" presStyleCnt="19"/>
      <dgm:spPr/>
    </dgm:pt>
    <dgm:pt modelId="{D32EBF7B-5ECA-49CC-AE3E-31C955055734}" type="pres">
      <dgm:prSet presAssocID="{86CDA23D-4CD5-4D39-8814-EF30B6E161A2}" presName="node" presStyleLbl="node1" presStyleIdx="1" presStyleCnt="20" custScaleY="122880">
        <dgm:presLayoutVars>
          <dgm:bulletEnabled val="1"/>
        </dgm:presLayoutVars>
      </dgm:prSet>
      <dgm:spPr/>
    </dgm:pt>
    <dgm:pt modelId="{BA5213B1-3FF1-49C8-8A0E-513CDEE7C596}" type="pres">
      <dgm:prSet presAssocID="{D33477F5-D430-40A4-AE1B-827F805E2DAE}" presName="sibTrans" presStyleLbl="sibTrans1D1" presStyleIdx="1" presStyleCnt="19"/>
      <dgm:spPr/>
    </dgm:pt>
    <dgm:pt modelId="{78F6887C-3CCD-4440-9FB0-F384627B1F19}" type="pres">
      <dgm:prSet presAssocID="{D33477F5-D430-40A4-AE1B-827F805E2DAE}" presName="connectorText" presStyleLbl="sibTrans1D1" presStyleIdx="1" presStyleCnt="19"/>
      <dgm:spPr/>
    </dgm:pt>
    <dgm:pt modelId="{4E1CF2B2-AE61-48DD-8448-A331860BAE8A}" type="pres">
      <dgm:prSet presAssocID="{05C8B9CF-590A-4905-A9E1-73AAD62A8662}" presName="node" presStyleLbl="node1" presStyleIdx="2" presStyleCnt="20" custScaleY="127914">
        <dgm:presLayoutVars>
          <dgm:bulletEnabled val="1"/>
        </dgm:presLayoutVars>
      </dgm:prSet>
      <dgm:spPr/>
    </dgm:pt>
    <dgm:pt modelId="{80E90BEE-7537-4E30-9AB9-838599D8B393}" type="pres">
      <dgm:prSet presAssocID="{58C23B0F-A1E8-42B4-BCAF-5284EA2EFB70}" presName="sibTrans" presStyleLbl="sibTrans1D1" presStyleIdx="2" presStyleCnt="19"/>
      <dgm:spPr/>
    </dgm:pt>
    <dgm:pt modelId="{F48462AF-BD31-46AF-83FA-141E51272938}" type="pres">
      <dgm:prSet presAssocID="{58C23B0F-A1E8-42B4-BCAF-5284EA2EFB70}" presName="connectorText" presStyleLbl="sibTrans1D1" presStyleIdx="2" presStyleCnt="19"/>
      <dgm:spPr/>
    </dgm:pt>
    <dgm:pt modelId="{E9ED0F93-902D-4C2D-831B-7BBA1762A7DC}" type="pres">
      <dgm:prSet presAssocID="{6E14166B-8BEC-4F81-8B67-53C282649CAA}" presName="node" presStyleLbl="node1" presStyleIdx="3" presStyleCnt="20" custScaleY="125397">
        <dgm:presLayoutVars>
          <dgm:bulletEnabled val="1"/>
        </dgm:presLayoutVars>
      </dgm:prSet>
      <dgm:spPr/>
    </dgm:pt>
    <dgm:pt modelId="{C91E56D6-60A2-4E4B-8CAE-F0E017EC269E}" type="pres">
      <dgm:prSet presAssocID="{86FF5301-520C-47B3-BF74-B7F7824B83B7}" presName="sibTrans" presStyleLbl="sibTrans1D1" presStyleIdx="3" presStyleCnt="19"/>
      <dgm:spPr/>
    </dgm:pt>
    <dgm:pt modelId="{52197010-924B-46B7-9C58-3602A0B57F90}" type="pres">
      <dgm:prSet presAssocID="{86FF5301-520C-47B3-BF74-B7F7824B83B7}" presName="connectorText" presStyleLbl="sibTrans1D1" presStyleIdx="3" presStyleCnt="19"/>
      <dgm:spPr/>
    </dgm:pt>
    <dgm:pt modelId="{E96591D5-0B73-466D-9CD2-56DE23181ED8}" type="pres">
      <dgm:prSet presAssocID="{B2E1C764-4072-4066-A857-0002F47D9192}" presName="node" presStyleLbl="node1" presStyleIdx="4" presStyleCnt="20" custScaleY="125397">
        <dgm:presLayoutVars>
          <dgm:bulletEnabled val="1"/>
        </dgm:presLayoutVars>
      </dgm:prSet>
      <dgm:spPr/>
    </dgm:pt>
    <dgm:pt modelId="{5FC7BC0A-4F40-457F-885F-7A435AA6B6F0}" type="pres">
      <dgm:prSet presAssocID="{CF27400F-81B4-4EB0-B606-9834D45A0406}" presName="sibTrans" presStyleLbl="sibTrans1D1" presStyleIdx="4" presStyleCnt="19"/>
      <dgm:spPr/>
    </dgm:pt>
    <dgm:pt modelId="{B26F52C4-0597-48AB-967F-12C9EF7B2213}" type="pres">
      <dgm:prSet presAssocID="{CF27400F-81B4-4EB0-B606-9834D45A0406}" presName="connectorText" presStyleLbl="sibTrans1D1" presStyleIdx="4" presStyleCnt="19"/>
      <dgm:spPr/>
    </dgm:pt>
    <dgm:pt modelId="{607DC953-F347-4810-B4CD-566C2CDDC3B8}" type="pres">
      <dgm:prSet presAssocID="{82404EC7-3254-4D2B-A629-F6B62EB625C3}" presName="node" presStyleLbl="node1" presStyleIdx="5" presStyleCnt="20" custScaleY="120363">
        <dgm:presLayoutVars>
          <dgm:bulletEnabled val="1"/>
        </dgm:presLayoutVars>
      </dgm:prSet>
      <dgm:spPr/>
    </dgm:pt>
    <dgm:pt modelId="{B3FDA8B8-E076-451C-964F-252B937BEA5E}" type="pres">
      <dgm:prSet presAssocID="{62F475D1-1871-4600-A0ED-3A48E2197978}" presName="sibTrans" presStyleLbl="sibTrans1D1" presStyleIdx="5" presStyleCnt="19"/>
      <dgm:spPr/>
    </dgm:pt>
    <dgm:pt modelId="{F34DC4CF-809C-4B68-9E80-20958ECE43DE}" type="pres">
      <dgm:prSet presAssocID="{62F475D1-1871-4600-A0ED-3A48E2197978}" presName="connectorText" presStyleLbl="sibTrans1D1" presStyleIdx="5" presStyleCnt="19"/>
      <dgm:spPr/>
    </dgm:pt>
    <dgm:pt modelId="{9664E4A8-C2E1-48F8-86E5-8F589AD25C10}" type="pres">
      <dgm:prSet presAssocID="{0FFA0A39-341A-4868-BB6D-701B7CA87D71}" presName="node" presStyleLbl="node1" presStyleIdx="6" presStyleCnt="20" custScaleY="117846">
        <dgm:presLayoutVars>
          <dgm:bulletEnabled val="1"/>
        </dgm:presLayoutVars>
      </dgm:prSet>
      <dgm:spPr/>
    </dgm:pt>
    <dgm:pt modelId="{1FB81F3F-DD82-4294-91A0-4458F0EDA520}" type="pres">
      <dgm:prSet presAssocID="{D7E84920-F617-4577-A105-7DC04E10B601}" presName="sibTrans" presStyleLbl="sibTrans1D1" presStyleIdx="6" presStyleCnt="19"/>
      <dgm:spPr/>
    </dgm:pt>
    <dgm:pt modelId="{8D8C49D5-4995-41CB-AF3D-2B0D3725654B}" type="pres">
      <dgm:prSet presAssocID="{D7E84920-F617-4577-A105-7DC04E10B601}" presName="connectorText" presStyleLbl="sibTrans1D1" presStyleIdx="6" presStyleCnt="19"/>
      <dgm:spPr/>
    </dgm:pt>
    <dgm:pt modelId="{3B9864BE-62C7-4063-BE3A-1EDD3F74D368}" type="pres">
      <dgm:prSet presAssocID="{CE90784F-AED5-4881-B848-C4685184D85B}" presName="node" presStyleLbl="node1" presStyleIdx="7" presStyleCnt="20" custScaleY="122533">
        <dgm:presLayoutVars>
          <dgm:bulletEnabled val="1"/>
        </dgm:presLayoutVars>
      </dgm:prSet>
      <dgm:spPr/>
    </dgm:pt>
    <dgm:pt modelId="{12BB82DA-3ABD-4675-9A2A-30A3588AA88C}" type="pres">
      <dgm:prSet presAssocID="{D6F0AB00-E880-4D35-A814-81907C13407C}" presName="sibTrans" presStyleLbl="sibTrans1D1" presStyleIdx="7" presStyleCnt="19"/>
      <dgm:spPr/>
    </dgm:pt>
    <dgm:pt modelId="{68D29AFD-22FD-4B72-B185-96B11A071DF5}" type="pres">
      <dgm:prSet presAssocID="{D6F0AB00-E880-4D35-A814-81907C13407C}" presName="connectorText" presStyleLbl="sibTrans1D1" presStyleIdx="7" presStyleCnt="19"/>
      <dgm:spPr/>
    </dgm:pt>
    <dgm:pt modelId="{014CD79A-B9D7-4303-AC93-C0E7E84E148C}" type="pres">
      <dgm:prSet presAssocID="{7BDF28F5-2707-43E1-8D9B-D8711E76EB2D}" presName="node" presStyleLbl="node1" presStyleIdx="8" presStyleCnt="20" custScaleY="120015">
        <dgm:presLayoutVars>
          <dgm:bulletEnabled val="1"/>
        </dgm:presLayoutVars>
      </dgm:prSet>
      <dgm:spPr/>
    </dgm:pt>
    <dgm:pt modelId="{A9FD6690-D60D-4B09-A30D-FD3A6AFDA906}" type="pres">
      <dgm:prSet presAssocID="{64AFE01B-4EF3-4F56-97AE-13913AB6CFE3}" presName="sibTrans" presStyleLbl="sibTrans1D1" presStyleIdx="8" presStyleCnt="19"/>
      <dgm:spPr/>
    </dgm:pt>
    <dgm:pt modelId="{B50BC893-EB2B-4AF4-8893-5BFBF52CDE06}" type="pres">
      <dgm:prSet presAssocID="{64AFE01B-4EF3-4F56-97AE-13913AB6CFE3}" presName="connectorText" presStyleLbl="sibTrans1D1" presStyleIdx="8" presStyleCnt="19"/>
      <dgm:spPr/>
    </dgm:pt>
    <dgm:pt modelId="{89C9C0CA-AE65-4237-B352-A05A11F6FD0E}" type="pres">
      <dgm:prSet presAssocID="{F3665377-8626-477B-ACDF-41239878B5CE}" presName="node" presStyleLbl="node1" presStyleIdx="9" presStyleCnt="20" custScaleY="114981">
        <dgm:presLayoutVars>
          <dgm:bulletEnabled val="1"/>
        </dgm:presLayoutVars>
      </dgm:prSet>
      <dgm:spPr/>
    </dgm:pt>
    <dgm:pt modelId="{5A4DC4A6-7647-4A34-9E88-BB43986B3095}" type="pres">
      <dgm:prSet presAssocID="{9CEB8C47-2BFE-47B8-9E39-4EC9A3506D38}" presName="sibTrans" presStyleLbl="sibTrans1D1" presStyleIdx="9" presStyleCnt="19"/>
      <dgm:spPr/>
    </dgm:pt>
    <dgm:pt modelId="{9E0523AE-BEB0-458C-9FE3-660460884CA2}" type="pres">
      <dgm:prSet presAssocID="{9CEB8C47-2BFE-47B8-9E39-4EC9A3506D38}" presName="connectorText" presStyleLbl="sibTrans1D1" presStyleIdx="9" presStyleCnt="19"/>
      <dgm:spPr/>
    </dgm:pt>
    <dgm:pt modelId="{36A22CAF-7303-4B63-A340-4D99CC27080E}" type="pres">
      <dgm:prSet presAssocID="{399E3EE3-6E00-49D1-A30E-8F5A48951149}" presName="node" presStyleLbl="node1" presStyleIdx="10" presStyleCnt="20" custScaleY="112464">
        <dgm:presLayoutVars>
          <dgm:bulletEnabled val="1"/>
        </dgm:presLayoutVars>
      </dgm:prSet>
      <dgm:spPr/>
    </dgm:pt>
    <dgm:pt modelId="{5D09D2DB-AB24-4C7E-B14C-508D1A5A79DC}" type="pres">
      <dgm:prSet presAssocID="{A2B0027B-F469-44C0-AD13-B677FABE4AB8}" presName="sibTrans" presStyleLbl="sibTrans1D1" presStyleIdx="10" presStyleCnt="19"/>
      <dgm:spPr/>
    </dgm:pt>
    <dgm:pt modelId="{C4978A7A-FB81-42D4-9CAF-B62FFEEA99AD}" type="pres">
      <dgm:prSet presAssocID="{A2B0027B-F469-44C0-AD13-B677FABE4AB8}" presName="connectorText" presStyleLbl="sibTrans1D1" presStyleIdx="10" presStyleCnt="19"/>
      <dgm:spPr/>
    </dgm:pt>
    <dgm:pt modelId="{C447254A-6286-4772-94A7-15BDDD2C369E}" type="pres">
      <dgm:prSet presAssocID="{77740F9E-4CA9-4A40-9B12-16516751331A}" presName="node" presStyleLbl="node1" presStyleIdx="11" presStyleCnt="20" custScaleY="120015">
        <dgm:presLayoutVars>
          <dgm:bulletEnabled val="1"/>
        </dgm:presLayoutVars>
      </dgm:prSet>
      <dgm:spPr/>
    </dgm:pt>
    <dgm:pt modelId="{74476F78-C11E-4BFD-8EB7-FDD791CD78DA}" type="pres">
      <dgm:prSet presAssocID="{E0FE0C0E-C717-474C-9139-11BB947D6391}" presName="sibTrans" presStyleLbl="sibTrans1D1" presStyleIdx="11" presStyleCnt="19"/>
      <dgm:spPr/>
    </dgm:pt>
    <dgm:pt modelId="{7D77BDBB-5ED1-4677-A8D6-40D6A8A99E15}" type="pres">
      <dgm:prSet presAssocID="{E0FE0C0E-C717-474C-9139-11BB947D6391}" presName="connectorText" presStyleLbl="sibTrans1D1" presStyleIdx="11" presStyleCnt="19"/>
      <dgm:spPr/>
    </dgm:pt>
    <dgm:pt modelId="{577092F6-6780-4FD9-B3F7-606B5B2805FB}" type="pres">
      <dgm:prSet presAssocID="{F22B7061-6FEB-40FF-B828-88321779B8AE}" presName="node" presStyleLbl="node1" presStyleIdx="12" presStyleCnt="20" custScaleY="122532">
        <dgm:presLayoutVars>
          <dgm:bulletEnabled val="1"/>
        </dgm:presLayoutVars>
      </dgm:prSet>
      <dgm:spPr/>
    </dgm:pt>
    <dgm:pt modelId="{E78F8D6C-7141-4E27-932A-9E7DA6673C42}" type="pres">
      <dgm:prSet presAssocID="{291E9108-4B5E-4279-A59F-011517AFE983}" presName="sibTrans" presStyleLbl="sibTrans1D1" presStyleIdx="12" presStyleCnt="19"/>
      <dgm:spPr/>
    </dgm:pt>
    <dgm:pt modelId="{6AF8371F-76D7-4DE0-87FC-5DD4D83A0927}" type="pres">
      <dgm:prSet presAssocID="{291E9108-4B5E-4279-A59F-011517AFE983}" presName="connectorText" presStyleLbl="sibTrans1D1" presStyleIdx="12" presStyleCnt="19"/>
      <dgm:spPr/>
    </dgm:pt>
    <dgm:pt modelId="{E180539E-0EED-49D9-ADB1-D6A138F6E4F2}" type="pres">
      <dgm:prSet presAssocID="{9DEE631C-F665-4E26-8EA9-9E4185F0738C}" presName="node" presStyleLbl="node1" presStyleIdx="13" presStyleCnt="20" custScaleY="128477">
        <dgm:presLayoutVars>
          <dgm:bulletEnabled val="1"/>
        </dgm:presLayoutVars>
      </dgm:prSet>
      <dgm:spPr/>
    </dgm:pt>
    <dgm:pt modelId="{A08E8441-E9D4-4642-933E-21FC23011FAE}" type="pres">
      <dgm:prSet presAssocID="{6501AC28-E7E3-4C69-A33B-55EC38A018F2}" presName="sibTrans" presStyleLbl="sibTrans1D1" presStyleIdx="13" presStyleCnt="19"/>
      <dgm:spPr/>
    </dgm:pt>
    <dgm:pt modelId="{2A23FE5F-A451-4283-83D4-811A393B16EF}" type="pres">
      <dgm:prSet presAssocID="{6501AC28-E7E3-4C69-A33B-55EC38A018F2}" presName="connectorText" presStyleLbl="sibTrans1D1" presStyleIdx="13" presStyleCnt="19"/>
      <dgm:spPr/>
    </dgm:pt>
    <dgm:pt modelId="{EFDF8CC7-93D7-41BE-8CA2-983A344B9FEC}" type="pres">
      <dgm:prSet presAssocID="{EA6B9955-026D-475C-A6C7-AAF693562373}" presName="node" presStyleLbl="node1" presStyleIdx="14" presStyleCnt="20" custScaleY="141168">
        <dgm:presLayoutVars>
          <dgm:bulletEnabled val="1"/>
        </dgm:presLayoutVars>
      </dgm:prSet>
      <dgm:spPr/>
    </dgm:pt>
    <dgm:pt modelId="{B87BD4B4-5031-48A5-A340-4DCBD760A168}" type="pres">
      <dgm:prSet presAssocID="{79641BDE-FE65-493D-8A82-C6AD4262ABF4}" presName="sibTrans" presStyleLbl="sibTrans1D1" presStyleIdx="14" presStyleCnt="19"/>
      <dgm:spPr/>
    </dgm:pt>
    <dgm:pt modelId="{C398E18C-6509-4306-AC6D-D8FF3E7A467D}" type="pres">
      <dgm:prSet presAssocID="{79641BDE-FE65-493D-8A82-C6AD4262ABF4}" presName="connectorText" presStyleLbl="sibTrans1D1" presStyleIdx="14" presStyleCnt="19"/>
      <dgm:spPr/>
    </dgm:pt>
    <dgm:pt modelId="{6DB1AC6B-AF50-4A6D-AD14-38B098A920C1}" type="pres">
      <dgm:prSet presAssocID="{03FEBD77-05FF-4148-AF51-C83502986278}" presName="node" presStyleLbl="node1" presStyleIdx="15" presStyleCnt="20" custScaleY="136815">
        <dgm:presLayoutVars>
          <dgm:bulletEnabled val="1"/>
        </dgm:presLayoutVars>
      </dgm:prSet>
      <dgm:spPr/>
    </dgm:pt>
    <dgm:pt modelId="{0D0C50C4-80D1-46A5-B9F9-B8177B92B174}" type="pres">
      <dgm:prSet presAssocID="{0791DC8F-6EF5-4EC6-AB9F-4D58A1B0E193}" presName="sibTrans" presStyleLbl="sibTrans1D1" presStyleIdx="15" presStyleCnt="19"/>
      <dgm:spPr/>
    </dgm:pt>
    <dgm:pt modelId="{2B888D35-3FF8-4BD7-B8AB-7AD0E8C5EAB9}" type="pres">
      <dgm:prSet presAssocID="{0791DC8F-6EF5-4EC6-AB9F-4D58A1B0E193}" presName="connectorText" presStyleLbl="sibTrans1D1" presStyleIdx="15" presStyleCnt="19"/>
      <dgm:spPr/>
    </dgm:pt>
    <dgm:pt modelId="{7F3591D1-DBE7-44A4-A9E8-48CA549BB21D}" type="pres">
      <dgm:prSet presAssocID="{3264DEAD-8928-4A0C-B102-82344E5344AA}" presName="node" presStyleLbl="node1" presStyleIdx="16" presStyleCnt="20" custScaleY="134298">
        <dgm:presLayoutVars>
          <dgm:bulletEnabled val="1"/>
        </dgm:presLayoutVars>
      </dgm:prSet>
      <dgm:spPr/>
    </dgm:pt>
    <dgm:pt modelId="{436C9632-8A21-44E5-963F-2816E09A034B}" type="pres">
      <dgm:prSet presAssocID="{1B3EBB1F-8C6A-4268-8F1D-51E354A0244C}" presName="sibTrans" presStyleLbl="sibTrans1D1" presStyleIdx="16" presStyleCnt="19"/>
      <dgm:spPr/>
    </dgm:pt>
    <dgm:pt modelId="{01D095CA-0DC3-423B-8C0C-F75B32BC6172}" type="pres">
      <dgm:prSet presAssocID="{1B3EBB1F-8C6A-4268-8F1D-51E354A0244C}" presName="connectorText" presStyleLbl="sibTrans1D1" presStyleIdx="16" presStyleCnt="19"/>
      <dgm:spPr/>
    </dgm:pt>
    <dgm:pt modelId="{BBC27AA9-1FFD-4EEC-84C8-4FA35B455373}" type="pres">
      <dgm:prSet presAssocID="{AD96A138-3B74-4964-97FE-835D2032F322}" presName="node" presStyleLbl="node1" presStyleIdx="17" presStyleCnt="20" custScaleY="131781">
        <dgm:presLayoutVars>
          <dgm:bulletEnabled val="1"/>
        </dgm:presLayoutVars>
      </dgm:prSet>
      <dgm:spPr/>
    </dgm:pt>
    <dgm:pt modelId="{7D77DC40-9B1F-4881-8DB0-FA0E200EC110}" type="pres">
      <dgm:prSet presAssocID="{29274B53-2921-419C-BE61-83E528BDDA5D}" presName="sibTrans" presStyleLbl="sibTrans1D1" presStyleIdx="17" presStyleCnt="19"/>
      <dgm:spPr/>
    </dgm:pt>
    <dgm:pt modelId="{9A724B57-F31A-497B-BD93-1678FBD43A3E}" type="pres">
      <dgm:prSet presAssocID="{29274B53-2921-419C-BE61-83E528BDDA5D}" presName="connectorText" presStyleLbl="sibTrans1D1" presStyleIdx="17" presStyleCnt="19"/>
      <dgm:spPr/>
    </dgm:pt>
    <dgm:pt modelId="{0BBFF1D5-3FC0-4052-8472-5E1672CEC01C}" type="pres">
      <dgm:prSet presAssocID="{D963AA02-2F1C-404D-A625-75467426CA79}" presName="node" presStyleLbl="node1" presStyleIdx="18" presStyleCnt="20" custScaleY="134298">
        <dgm:presLayoutVars>
          <dgm:bulletEnabled val="1"/>
        </dgm:presLayoutVars>
      </dgm:prSet>
      <dgm:spPr/>
    </dgm:pt>
    <dgm:pt modelId="{FEDE1BAA-7927-4592-A4BF-3CE0A215E201}" type="pres">
      <dgm:prSet presAssocID="{1A602C55-4746-4EDA-8F9F-EBD95704B023}" presName="sibTrans" presStyleLbl="sibTrans1D1" presStyleIdx="18" presStyleCnt="19"/>
      <dgm:spPr/>
    </dgm:pt>
    <dgm:pt modelId="{5791D019-8F55-4664-810B-9E7608087BB5}" type="pres">
      <dgm:prSet presAssocID="{1A602C55-4746-4EDA-8F9F-EBD95704B023}" presName="connectorText" presStyleLbl="sibTrans1D1" presStyleIdx="18" presStyleCnt="19"/>
      <dgm:spPr/>
    </dgm:pt>
    <dgm:pt modelId="{B0886090-E661-446D-9DD5-C2556DE7BCD7}" type="pres">
      <dgm:prSet presAssocID="{F11E3E8F-ABD7-46B2-9D06-F8DB681D6D74}" presName="node" presStyleLbl="node1" presStyleIdx="19" presStyleCnt="20" custScaleY="134298">
        <dgm:presLayoutVars>
          <dgm:bulletEnabled val="1"/>
        </dgm:presLayoutVars>
      </dgm:prSet>
      <dgm:spPr/>
    </dgm:pt>
  </dgm:ptLst>
  <dgm:cxnLst>
    <dgm:cxn modelId="{7A6C6E00-BD1C-4E66-963F-F5991814F2CB}" type="presOf" srcId="{A2B0027B-F469-44C0-AD13-B677FABE4AB8}" destId="{C4978A7A-FB81-42D4-9CAF-B62FFEEA99AD}" srcOrd="1" destOrd="0" presId="urn:microsoft.com/office/officeart/2016/7/layout/RepeatingBendingProcessNew"/>
    <dgm:cxn modelId="{10886B05-69F9-402A-810F-E5CCF608C035}" type="presOf" srcId="{9CEB8C47-2BFE-47B8-9E39-4EC9A3506D38}" destId="{5A4DC4A6-7647-4A34-9E88-BB43986B3095}" srcOrd="0" destOrd="0" presId="urn:microsoft.com/office/officeart/2016/7/layout/RepeatingBendingProcessNew"/>
    <dgm:cxn modelId="{3D9B070E-4F87-4F86-844D-4998A82B5EFB}" type="presOf" srcId="{291E9108-4B5E-4279-A59F-011517AFE983}" destId="{6AF8371F-76D7-4DE0-87FC-5DD4D83A0927}" srcOrd="1" destOrd="0" presId="urn:microsoft.com/office/officeart/2016/7/layout/RepeatingBendingProcessNew"/>
    <dgm:cxn modelId="{D942BC0E-F9CA-4783-8EBA-C55D48B89F1A}" type="presOf" srcId="{0791DC8F-6EF5-4EC6-AB9F-4D58A1B0E193}" destId="{2B888D35-3FF8-4BD7-B8AB-7AD0E8C5EAB9}" srcOrd="1" destOrd="0" presId="urn:microsoft.com/office/officeart/2016/7/layout/RepeatingBendingProcessNew"/>
    <dgm:cxn modelId="{89B2E811-480B-48B4-A01C-16673CE994FC}" srcId="{5BB82B75-2E5D-4B63-AADD-23B214AA3063}" destId="{399E3EE3-6E00-49D1-A30E-8F5A48951149}" srcOrd="10" destOrd="0" parTransId="{14208A73-F199-433F-950E-5C5559ADF81B}" sibTransId="{A2B0027B-F469-44C0-AD13-B677FABE4AB8}"/>
    <dgm:cxn modelId="{4E020A18-90E2-4B36-9973-E9061A0630D1}" type="presOf" srcId="{CF27400F-81B4-4EB0-B606-9834D45A0406}" destId="{5FC7BC0A-4F40-457F-885F-7A435AA6B6F0}" srcOrd="0" destOrd="0" presId="urn:microsoft.com/office/officeart/2016/7/layout/RepeatingBendingProcessNew"/>
    <dgm:cxn modelId="{819D5D1E-DA77-4A43-87D6-49143973FAC6}" srcId="{5BB82B75-2E5D-4B63-AADD-23B214AA3063}" destId="{CE90784F-AED5-4881-B848-C4685184D85B}" srcOrd="7" destOrd="0" parTransId="{59C8F01A-FB12-46EF-AAFF-A28338F389BC}" sibTransId="{D6F0AB00-E880-4D35-A814-81907C13407C}"/>
    <dgm:cxn modelId="{6F1C8322-8F90-4A4D-95DE-E5CFA542A48D}" srcId="{5BB82B75-2E5D-4B63-AADD-23B214AA3063}" destId="{05C8B9CF-590A-4905-A9E1-73AAD62A8662}" srcOrd="2" destOrd="0" parTransId="{36218DB8-96FB-46E4-977B-3C19DAC3F3B3}" sibTransId="{58C23B0F-A1E8-42B4-BCAF-5284EA2EFB70}"/>
    <dgm:cxn modelId="{294E7A26-11F6-48BF-BC4E-679E92876AC5}" srcId="{5BB82B75-2E5D-4B63-AADD-23B214AA3063}" destId="{F22B7061-6FEB-40FF-B828-88321779B8AE}" srcOrd="12" destOrd="0" parTransId="{4B576FE6-FECC-49C7-8890-6B9972AA5DEE}" sibTransId="{291E9108-4B5E-4279-A59F-011517AFE983}"/>
    <dgm:cxn modelId="{CB21AE26-0FFD-4227-9B36-7F815B041B29}" type="presOf" srcId="{86CDA23D-4CD5-4D39-8814-EF30B6E161A2}" destId="{D32EBF7B-5ECA-49CC-AE3E-31C955055734}" srcOrd="0" destOrd="0" presId="urn:microsoft.com/office/officeart/2016/7/layout/RepeatingBendingProcessNew"/>
    <dgm:cxn modelId="{2914FD2B-E758-4D4A-AF29-89B930E075F6}" type="presOf" srcId="{9DEE631C-F665-4E26-8EA9-9E4185F0738C}" destId="{E180539E-0EED-49D9-ADB1-D6A138F6E4F2}" srcOrd="0" destOrd="0" presId="urn:microsoft.com/office/officeart/2016/7/layout/RepeatingBendingProcessNew"/>
    <dgm:cxn modelId="{0C01B432-CFBA-4E9A-B4CB-EC4AE674A8D7}" srcId="{5BB82B75-2E5D-4B63-AADD-23B214AA3063}" destId="{82404EC7-3254-4D2B-A629-F6B62EB625C3}" srcOrd="5" destOrd="0" parTransId="{79ACF320-304B-4B2F-A7B5-BBB1896C507F}" sibTransId="{62F475D1-1871-4600-A0ED-3A48E2197978}"/>
    <dgm:cxn modelId="{8D19A133-79CD-4479-B4A4-5C6CFF894799}" srcId="{5BB82B75-2E5D-4B63-AADD-23B214AA3063}" destId="{7BDF28F5-2707-43E1-8D9B-D8711E76EB2D}" srcOrd="8" destOrd="0" parTransId="{1C01B1CD-7A28-4A1B-84BD-6BBD4419D5B3}" sibTransId="{64AFE01B-4EF3-4F56-97AE-13913AB6CFE3}"/>
    <dgm:cxn modelId="{73993037-F62C-41C7-AF47-9A22ED629388}" type="presOf" srcId="{62F475D1-1871-4600-A0ED-3A48E2197978}" destId="{F34DC4CF-809C-4B68-9E80-20958ECE43DE}" srcOrd="1" destOrd="0" presId="urn:microsoft.com/office/officeart/2016/7/layout/RepeatingBendingProcessNew"/>
    <dgm:cxn modelId="{BF796938-BA09-4B49-9169-04B5F0574621}" type="presOf" srcId="{F3665377-8626-477B-ACDF-41239878B5CE}" destId="{89C9C0CA-AE65-4237-B352-A05A11F6FD0E}" srcOrd="0" destOrd="0" presId="urn:microsoft.com/office/officeart/2016/7/layout/RepeatingBendingProcessNew"/>
    <dgm:cxn modelId="{D87DFE3A-FB27-4130-B585-8C52E5BDDD29}" type="presOf" srcId="{D963AA02-2F1C-404D-A625-75467426CA79}" destId="{0BBFF1D5-3FC0-4052-8472-5E1672CEC01C}" srcOrd="0" destOrd="0" presId="urn:microsoft.com/office/officeart/2016/7/layout/RepeatingBendingProcessNew"/>
    <dgm:cxn modelId="{730A603E-1965-4A71-BDFD-FC42983B7E8C}" type="presOf" srcId="{62F475D1-1871-4600-A0ED-3A48E2197978}" destId="{B3FDA8B8-E076-451C-964F-252B937BEA5E}" srcOrd="0" destOrd="0" presId="urn:microsoft.com/office/officeart/2016/7/layout/RepeatingBendingProcessNew"/>
    <dgm:cxn modelId="{2D89A83F-BC81-4C76-B317-373479DC40BA}" type="presOf" srcId="{77740F9E-4CA9-4A40-9B12-16516751331A}" destId="{C447254A-6286-4772-94A7-15BDDD2C369E}" srcOrd="0" destOrd="0" presId="urn:microsoft.com/office/officeart/2016/7/layout/RepeatingBendingProcessNew"/>
    <dgm:cxn modelId="{15D05060-08E8-4D5B-89F3-06B9A0106C80}" srcId="{5BB82B75-2E5D-4B63-AADD-23B214AA3063}" destId="{EA6B9955-026D-475C-A6C7-AAF693562373}" srcOrd="14" destOrd="0" parTransId="{7B7482EF-1CF0-48D2-BBC4-710ED4D13BD4}" sibTransId="{79641BDE-FE65-493D-8A82-C6AD4262ABF4}"/>
    <dgm:cxn modelId="{A094F462-9426-405A-8F3B-B857DDD454E0}" type="presOf" srcId="{B2E1C764-4072-4066-A857-0002F47D9192}" destId="{E96591D5-0B73-466D-9CD2-56DE23181ED8}" srcOrd="0" destOrd="0" presId="urn:microsoft.com/office/officeart/2016/7/layout/RepeatingBendingProcessNew"/>
    <dgm:cxn modelId="{BD9AE764-C5D5-428D-BC0D-BF3960C55D53}" type="presOf" srcId="{6E14166B-8BEC-4F81-8B67-53C282649CAA}" destId="{E9ED0F93-902D-4C2D-831B-7BBA1762A7DC}" srcOrd="0" destOrd="0" presId="urn:microsoft.com/office/officeart/2016/7/layout/RepeatingBendingProcessNew"/>
    <dgm:cxn modelId="{615F1666-8575-41CF-93E2-C446C4CF6852}" type="presOf" srcId="{D7E84920-F617-4577-A105-7DC04E10B601}" destId="{8D8C49D5-4995-41CB-AF3D-2B0D3725654B}" srcOrd="1" destOrd="0" presId="urn:microsoft.com/office/officeart/2016/7/layout/RepeatingBendingProcessNew"/>
    <dgm:cxn modelId="{242F3A48-14FD-4728-9A30-01C67FBF9B7B}" srcId="{5BB82B75-2E5D-4B63-AADD-23B214AA3063}" destId="{6E14166B-8BEC-4F81-8B67-53C282649CAA}" srcOrd="3" destOrd="0" parTransId="{CA0E4B23-EF07-4537-83F8-620B05103C21}" sibTransId="{86FF5301-520C-47B3-BF74-B7F7824B83B7}"/>
    <dgm:cxn modelId="{813E296E-D525-41CF-8E79-CECBF13C454C}" type="presOf" srcId="{E0FE0C0E-C717-474C-9139-11BB947D6391}" destId="{74476F78-C11E-4BFD-8EB7-FDD791CD78DA}" srcOrd="0" destOrd="0" presId="urn:microsoft.com/office/officeart/2016/7/layout/RepeatingBendingProcessNew"/>
    <dgm:cxn modelId="{8E08ED51-2F10-4F2C-BB8E-8938F2EC053B}" type="presOf" srcId="{64AFE01B-4EF3-4F56-97AE-13913AB6CFE3}" destId="{B50BC893-EB2B-4AF4-8893-5BFBF52CDE06}" srcOrd="1" destOrd="0" presId="urn:microsoft.com/office/officeart/2016/7/layout/RepeatingBendingProcessNew"/>
    <dgm:cxn modelId="{DD585674-EC2A-4144-9A97-BCDF127BFF69}" type="presOf" srcId="{03FEBD77-05FF-4148-AF51-C83502986278}" destId="{6DB1AC6B-AF50-4A6D-AD14-38B098A920C1}" srcOrd="0" destOrd="0" presId="urn:microsoft.com/office/officeart/2016/7/layout/RepeatingBendingProcessNew"/>
    <dgm:cxn modelId="{CA506B56-0FF2-41B9-AC3C-F138C1293F13}" type="presOf" srcId="{F22B7061-6FEB-40FF-B828-88321779B8AE}" destId="{577092F6-6780-4FD9-B3F7-606B5B2805FB}" srcOrd="0" destOrd="0" presId="urn:microsoft.com/office/officeart/2016/7/layout/RepeatingBendingProcessNew"/>
    <dgm:cxn modelId="{A9048877-33F4-4DD3-A41B-B8313AED3D16}" type="presOf" srcId="{58C23B0F-A1E8-42B4-BCAF-5284EA2EFB70}" destId="{F48462AF-BD31-46AF-83FA-141E51272938}" srcOrd="1" destOrd="0" presId="urn:microsoft.com/office/officeart/2016/7/layout/RepeatingBendingProcessNew"/>
    <dgm:cxn modelId="{C7AED457-CF79-4C20-9949-61FAE0600AAB}" type="presOf" srcId="{5BB82B75-2E5D-4B63-AADD-23B214AA3063}" destId="{BC78BEF3-0BB1-44B2-91F3-D1CED8360E85}" srcOrd="0" destOrd="0" presId="urn:microsoft.com/office/officeart/2016/7/layout/RepeatingBendingProcessNew"/>
    <dgm:cxn modelId="{1574D659-12E9-45BC-9C10-6ECEDD5EDB7C}" type="presOf" srcId="{7BDF28F5-2707-43E1-8D9B-D8711E76EB2D}" destId="{014CD79A-B9D7-4303-AC93-C0E7E84E148C}" srcOrd="0" destOrd="0" presId="urn:microsoft.com/office/officeart/2016/7/layout/RepeatingBendingProcessNew"/>
    <dgm:cxn modelId="{7C1BC85A-B12F-463A-B0E8-17C85984602E}" type="presOf" srcId="{291E9108-4B5E-4279-A59F-011517AFE983}" destId="{E78F8D6C-7141-4E27-932A-9E7DA6673C42}" srcOrd="0" destOrd="0" presId="urn:microsoft.com/office/officeart/2016/7/layout/RepeatingBendingProcessNew"/>
    <dgm:cxn modelId="{0F1DEB7C-0358-4035-A47F-1E7987EA59D7}" type="presOf" srcId="{4A84C822-1B89-4AA9-95F7-7CDAE2B477FD}" destId="{2D528FF3-ABE6-4ACB-A5E1-F085F19A1DDF}" srcOrd="1" destOrd="0" presId="urn:microsoft.com/office/officeart/2016/7/layout/RepeatingBendingProcessNew"/>
    <dgm:cxn modelId="{E0C09D7F-9820-43D5-A13F-7D65C60FFC04}" type="presOf" srcId="{D7E84920-F617-4577-A105-7DC04E10B601}" destId="{1FB81F3F-DD82-4294-91A0-4458F0EDA520}" srcOrd="0" destOrd="0" presId="urn:microsoft.com/office/officeart/2016/7/layout/RepeatingBendingProcessNew"/>
    <dgm:cxn modelId="{D1976481-E9AF-4653-8923-F4ED96593B57}" type="presOf" srcId="{3264DEAD-8928-4A0C-B102-82344E5344AA}" destId="{7F3591D1-DBE7-44A4-A9E8-48CA549BB21D}" srcOrd="0" destOrd="0" presId="urn:microsoft.com/office/officeart/2016/7/layout/RepeatingBendingProcessNew"/>
    <dgm:cxn modelId="{63279D82-10E9-411D-8805-323D0207CABF}" srcId="{5BB82B75-2E5D-4B63-AADD-23B214AA3063}" destId="{9DEE631C-F665-4E26-8EA9-9E4185F0738C}" srcOrd="13" destOrd="0" parTransId="{94C44C50-987E-4B77-A41A-8ACDE5E360B7}" sibTransId="{6501AC28-E7E3-4C69-A33B-55EC38A018F2}"/>
    <dgm:cxn modelId="{EB2F6786-3408-4A64-A6D0-751913D2FD1D}" type="presOf" srcId="{D33477F5-D430-40A4-AE1B-827F805E2DAE}" destId="{78F6887C-3CCD-4440-9FB0-F384627B1F19}" srcOrd="1" destOrd="0" presId="urn:microsoft.com/office/officeart/2016/7/layout/RepeatingBendingProcessNew"/>
    <dgm:cxn modelId="{820C4087-21E2-4D83-AD83-82D3E47DCE02}" type="presOf" srcId="{A2B0027B-F469-44C0-AD13-B677FABE4AB8}" destId="{5D09D2DB-AB24-4C7E-B14C-508D1A5A79DC}" srcOrd="0" destOrd="0" presId="urn:microsoft.com/office/officeart/2016/7/layout/RepeatingBendingProcessNew"/>
    <dgm:cxn modelId="{C4385F88-ACEC-4691-84D1-E2ED7C504E6F}" type="presOf" srcId="{1A602C55-4746-4EDA-8F9F-EBD95704B023}" destId="{5791D019-8F55-4664-810B-9E7608087BB5}" srcOrd="1" destOrd="0" presId="urn:microsoft.com/office/officeart/2016/7/layout/RepeatingBendingProcessNew"/>
    <dgm:cxn modelId="{48491E8D-41AA-4970-9D43-7F3711DE484E}" type="presOf" srcId="{E0FE0C0E-C717-474C-9139-11BB947D6391}" destId="{7D77BDBB-5ED1-4677-A8D6-40D6A8A99E15}" srcOrd="1" destOrd="0" presId="urn:microsoft.com/office/officeart/2016/7/layout/RepeatingBendingProcessNew"/>
    <dgm:cxn modelId="{E62D908E-5FAC-4ECB-B9FA-0EE27539A241}" type="presOf" srcId="{EA6B9955-026D-475C-A6C7-AAF693562373}" destId="{EFDF8CC7-93D7-41BE-8CA2-983A344B9FEC}" srcOrd="0" destOrd="0" presId="urn:microsoft.com/office/officeart/2016/7/layout/RepeatingBendingProcessNew"/>
    <dgm:cxn modelId="{202D2390-7B97-4E70-BCEB-6883BEA7D131}" srcId="{5BB82B75-2E5D-4B63-AADD-23B214AA3063}" destId="{AD96A138-3B74-4964-97FE-835D2032F322}" srcOrd="17" destOrd="0" parTransId="{57F7D104-07AF-43F5-A16E-B55AF7284C8E}" sibTransId="{29274B53-2921-419C-BE61-83E528BDDA5D}"/>
    <dgm:cxn modelId="{ABC14490-7288-4B2D-B4D2-2D749312FA31}" type="presOf" srcId="{9CEB8C47-2BFE-47B8-9E39-4EC9A3506D38}" destId="{9E0523AE-BEB0-458C-9FE3-660460884CA2}" srcOrd="1" destOrd="0" presId="urn:microsoft.com/office/officeart/2016/7/layout/RepeatingBendingProcessNew"/>
    <dgm:cxn modelId="{0B43C392-BC6B-45C3-AB8C-920E05E93C0E}" type="presOf" srcId="{29274B53-2921-419C-BE61-83E528BDDA5D}" destId="{9A724B57-F31A-497B-BD93-1678FBD43A3E}" srcOrd="1" destOrd="0" presId="urn:microsoft.com/office/officeart/2016/7/layout/RepeatingBendingProcessNew"/>
    <dgm:cxn modelId="{0B12FE97-9959-43FC-AA76-B4CFEE15B76F}" srcId="{5BB82B75-2E5D-4B63-AADD-23B214AA3063}" destId="{D963AA02-2F1C-404D-A625-75467426CA79}" srcOrd="18" destOrd="0" parTransId="{8AE6B3DD-250A-40F7-A1DE-164B5C499BC3}" sibTransId="{1A602C55-4746-4EDA-8F9F-EBD95704B023}"/>
    <dgm:cxn modelId="{1059B19A-8626-4CF3-9144-CBEE94819E5A}" type="presOf" srcId="{3FE985CD-58C0-4D71-86B3-B8C8326D60B9}" destId="{D9C78D68-37EB-443B-9D3C-672598373B4A}" srcOrd="0" destOrd="0" presId="urn:microsoft.com/office/officeart/2016/7/layout/RepeatingBendingProcessNew"/>
    <dgm:cxn modelId="{D144D39C-FA48-4DE3-B0C1-8DC88173B014}" type="presOf" srcId="{CF27400F-81B4-4EB0-B606-9834D45A0406}" destId="{B26F52C4-0597-48AB-967F-12C9EF7B2213}" srcOrd="1" destOrd="0" presId="urn:microsoft.com/office/officeart/2016/7/layout/RepeatingBendingProcessNew"/>
    <dgm:cxn modelId="{1601229D-C04D-4707-9419-D10F3F0F5F93}" type="presOf" srcId="{0791DC8F-6EF5-4EC6-AB9F-4D58A1B0E193}" destId="{0D0C50C4-80D1-46A5-B9F9-B8177B92B174}" srcOrd="0" destOrd="0" presId="urn:microsoft.com/office/officeart/2016/7/layout/RepeatingBendingProcessNew"/>
    <dgm:cxn modelId="{18CA94A1-5ACC-4BC0-9935-E79990851773}" type="presOf" srcId="{29274B53-2921-419C-BE61-83E528BDDA5D}" destId="{7D77DC40-9B1F-4881-8DB0-FA0E200EC110}" srcOrd="0" destOrd="0" presId="urn:microsoft.com/office/officeart/2016/7/layout/RepeatingBendingProcessNew"/>
    <dgm:cxn modelId="{6F65ACA2-1D89-4FBE-804D-D5D40724B97A}" type="presOf" srcId="{86FF5301-520C-47B3-BF74-B7F7824B83B7}" destId="{52197010-924B-46B7-9C58-3602A0B57F90}" srcOrd="1" destOrd="0" presId="urn:microsoft.com/office/officeart/2016/7/layout/RepeatingBendingProcessNew"/>
    <dgm:cxn modelId="{59522DA3-1DAA-4EBE-8744-27E8B018A6D4}" type="presOf" srcId="{D6F0AB00-E880-4D35-A814-81907C13407C}" destId="{12BB82DA-3ABD-4675-9A2A-30A3588AA88C}" srcOrd="0" destOrd="0" presId="urn:microsoft.com/office/officeart/2016/7/layout/RepeatingBendingProcessNew"/>
    <dgm:cxn modelId="{A532E8A4-D7FC-430B-AB99-8E515DCAEDB9}" type="presOf" srcId="{399E3EE3-6E00-49D1-A30E-8F5A48951149}" destId="{36A22CAF-7303-4B63-A340-4D99CC27080E}" srcOrd="0" destOrd="0" presId="urn:microsoft.com/office/officeart/2016/7/layout/RepeatingBendingProcessNew"/>
    <dgm:cxn modelId="{170E6EA5-89F5-4244-A131-61C93FD200A9}" srcId="{5BB82B75-2E5D-4B63-AADD-23B214AA3063}" destId="{03FEBD77-05FF-4148-AF51-C83502986278}" srcOrd="15" destOrd="0" parTransId="{7F881AD9-0530-4C45-A36A-4473F7AE2F35}" sibTransId="{0791DC8F-6EF5-4EC6-AB9F-4D58A1B0E193}"/>
    <dgm:cxn modelId="{25DFE1A8-2F33-4358-BBC8-BFF9B1745007}" type="presOf" srcId="{AD96A138-3B74-4964-97FE-835D2032F322}" destId="{BBC27AA9-1FFD-4EEC-84C8-4FA35B455373}" srcOrd="0" destOrd="0" presId="urn:microsoft.com/office/officeart/2016/7/layout/RepeatingBendingProcessNew"/>
    <dgm:cxn modelId="{3791F6A9-69D9-4D0B-9224-85D2E0B81227}" type="presOf" srcId="{6501AC28-E7E3-4C69-A33B-55EC38A018F2}" destId="{2A23FE5F-A451-4283-83D4-811A393B16EF}" srcOrd="1" destOrd="0" presId="urn:microsoft.com/office/officeart/2016/7/layout/RepeatingBendingProcessNew"/>
    <dgm:cxn modelId="{7420D9AD-116D-4A80-BCD6-62A632533C44}" type="presOf" srcId="{64AFE01B-4EF3-4F56-97AE-13913AB6CFE3}" destId="{A9FD6690-D60D-4B09-A30D-FD3A6AFDA906}" srcOrd="0" destOrd="0" presId="urn:microsoft.com/office/officeart/2016/7/layout/RepeatingBendingProcessNew"/>
    <dgm:cxn modelId="{F9E852B0-1531-443D-A315-E1F210328784}" type="presOf" srcId="{D33477F5-D430-40A4-AE1B-827F805E2DAE}" destId="{BA5213B1-3FF1-49C8-8A0E-513CDEE7C596}" srcOrd="0" destOrd="0" presId="urn:microsoft.com/office/officeart/2016/7/layout/RepeatingBendingProcessNew"/>
    <dgm:cxn modelId="{3FC14BB1-D67F-48E2-A95B-D85C90A9F44B}" srcId="{5BB82B75-2E5D-4B63-AADD-23B214AA3063}" destId="{86CDA23D-4CD5-4D39-8814-EF30B6E161A2}" srcOrd="1" destOrd="0" parTransId="{525DCD00-583C-47A2-9E7C-7CF4954EDB4A}" sibTransId="{D33477F5-D430-40A4-AE1B-827F805E2DAE}"/>
    <dgm:cxn modelId="{4086B2B4-E959-4217-9589-0D5E71CF7D48}" type="presOf" srcId="{82404EC7-3254-4D2B-A629-F6B62EB625C3}" destId="{607DC953-F347-4810-B4CD-566C2CDDC3B8}" srcOrd="0" destOrd="0" presId="urn:microsoft.com/office/officeart/2016/7/layout/RepeatingBendingProcessNew"/>
    <dgm:cxn modelId="{75CF35B5-00B0-498D-9087-64BFC9565C84}" type="presOf" srcId="{0FFA0A39-341A-4868-BB6D-701B7CA87D71}" destId="{9664E4A8-C2E1-48F8-86E5-8F589AD25C10}" srcOrd="0" destOrd="0" presId="urn:microsoft.com/office/officeart/2016/7/layout/RepeatingBendingProcessNew"/>
    <dgm:cxn modelId="{FDD596B8-6562-466A-B6BE-A830C886988B}" type="presOf" srcId="{4A84C822-1B89-4AA9-95F7-7CDAE2B477FD}" destId="{54CFF650-AE08-434C-8C20-706F494476F8}" srcOrd="0" destOrd="0" presId="urn:microsoft.com/office/officeart/2016/7/layout/RepeatingBendingProcessNew"/>
    <dgm:cxn modelId="{72D7E5B9-B2ED-421F-8B43-2D683509CD5C}" srcId="{5BB82B75-2E5D-4B63-AADD-23B214AA3063}" destId="{B2E1C764-4072-4066-A857-0002F47D9192}" srcOrd="4" destOrd="0" parTransId="{CD602312-C56B-48CE-A4F4-EF96DFEE3CFD}" sibTransId="{CF27400F-81B4-4EB0-B606-9834D45A0406}"/>
    <dgm:cxn modelId="{77D928BB-0429-4251-A8CE-985894A8FA60}" type="presOf" srcId="{79641BDE-FE65-493D-8A82-C6AD4262ABF4}" destId="{B87BD4B4-5031-48A5-A340-4DCBD760A168}" srcOrd="0" destOrd="0" presId="urn:microsoft.com/office/officeart/2016/7/layout/RepeatingBendingProcessNew"/>
    <dgm:cxn modelId="{F5DF08C0-945A-48A9-836B-A4D6145F8142}" srcId="{5BB82B75-2E5D-4B63-AADD-23B214AA3063}" destId="{F11E3E8F-ABD7-46B2-9D06-F8DB681D6D74}" srcOrd="19" destOrd="0" parTransId="{24CD1736-408D-47DA-904F-1DAF8A55818E}" sibTransId="{72B8038A-E39D-4543-8746-4B6628336E4E}"/>
    <dgm:cxn modelId="{25CB54C0-404B-46C6-9634-173B11364CE3}" type="presOf" srcId="{79641BDE-FE65-493D-8A82-C6AD4262ABF4}" destId="{C398E18C-6509-4306-AC6D-D8FF3E7A467D}" srcOrd="1" destOrd="0" presId="urn:microsoft.com/office/officeart/2016/7/layout/RepeatingBendingProcessNew"/>
    <dgm:cxn modelId="{3974F1C1-0342-45E3-8187-1B7396C1306F}" type="presOf" srcId="{CE90784F-AED5-4881-B848-C4685184D85B}" destId="{3B9864BE-62C7-4063-BE3A-1EDD3F74D368}" srcOrd="0" destOrd="0" presId="urn:microsoft.com/office/officeart/2016/7/layout/RepeatingBendingProcessNew"/>
    <dgm:cxn modelId="{0E5BBAC5-6415-42AB-ABF8-D737E73E0775}" srcId="{5BB82B75-2E5D-4B63-AADD-23B214AA3063}" destId="{3FE985CD-58C0-4D71-86B3-B8C8326D60B9}" srcOrd="0" destOrd="0" parTransId="{29C09B6B-AD1B-4063-8358-65E36F7E4E12}" sibTransId="{4A84C822-1B89-4AA9-95F7-7CDAE2B477FD}"/>
    <dgm:cxn modelId="{80CCDBC9-B251-4120-9649-4FE4AE72B331}" srcId="{5BB82B75-2E5D-4B63-AADD-23B214AA3063}" destId="{F3665377-8626-477B-ACDF-41239878B5CE}" srcOrd="9" destOrd="0" parTransId="{43828E5D-8CE5-424E-942D-0E96A689E082}" sibTransId="{9CEB8C47-2BFE-47B8-9E39-4EC9A3506D38}"/>
    <dgm:cxn modelId="{5A2FE6D0-5CC2-4205-8057-FDFEA54B4234}" type="presOf" srcId="{1B3EBB1F-8C6A-4268-8F1D-51E354A0244C}" destId="{01D095CA-0DC3-423B-8C0C-F75B32BC6172}" srcOrd="1" destOrd="0" presId="urn:microsoft.com/office/officeart/2016/7/layout/RepeatingBendingProcessNew"/>
    <dgm:cxn modelId="{7DA0CCD2-45AD-4B73-B96F-C7A2E449294B}" srcId="{5BB82B75-2E5D-4B63-AADD-23B214AA3063}" destId="{77740F9E-4CA9-4A40-9B12-16516751331A}" srcOrd="11" destOrd="0" parTransId="{7CD0F307-2402-4D61-AD0B-324470732020}" sibTransId="{E0FE0C0E-C717-474C-9139-11BB947D6391}"/>
    <dgm:cxn modelId="{E365DAD4-DCF8-4D6B-96C4-2A016DF552CA}" srcId="{5BB82B75-2E5D-4B63-AADD-23B214AA3063}" destId="{0FFA0A39-341A-4868-BB6D-701B7CA87D71}" srcOrd="6" destOrd="0" parTransId="{47966E7C-D09F-49B4-803C-EDDA74EF7718}" sibTransId="{D7E84920-F617-4577-A105-7DC04E10B601}"/>
    <dgm:cxn modelId="{497268D9-BEA3-4FBF-A948-D11212530CCE}" type="presOf" srcId="{86FF5301-520C-47B3-BF74-B7F7824B83B7}" destId="{C91E56D6-60A2-4E4B-8CAE-F0E017EC269E}" srcOrd="0" destOrd="0" presId="urn:microsoft.com/office/officeart/2016/7/layout/RepeatingBendingProcessNew"/>
    <dgm:cxn modelId="{F5F46CDA-8A49-4DD9-8CEF-345790F14EB5}" type="presOf" srcId="{1B3EBB1F-8C6A-4268-8F1D-51E354A0244C}" destId="{436C9632-8A21-44E5-963F-2816E09A034B}" srcOrd="0" destOrd="0" presId="urn:microsoft.com/office/officeart/2016/7/layout/RepeatingBendingProcessNew"/>
    <dgm:cxn modelId="{9DC60AE0-B7F2-46A2-A36B-EE760E9D7AEA}" type="presOf" srcId="{6501AC28-E7E3-4C69-A33B-55EC38A018F2}" destId="{A08E8441-E9D4-4642-933E-21FC23011FAE}" srcOrd="0" destOrd="0" presId="urn:microsoft.com/office/officeart/2016/7/layout/RepeatingBendingProcessNew"/>
    <dgm:cxn modelId="{4615FEE0-C9CD-4273-BAE8-B3654084BF08}" type="presOf" srcId="{F11E3E8F-ABD7-46B2-9D06-F8DB681D6D74}" destId="{B0886090-E661-446D-9DD5-C2556DE7BCD7}" srcOrd="0" destOrd="0" presId="urn:microsoft.com/office/officeart/2016/7/layout/RepeatingBendingProcessNew"/>
    <dgm:cxn modelId="{A5EEA9E2-B11F-4F2F-B6A4-1B4998B0F834}" type="presOf" srcId="{D6F0AB00-E880-4D35-A814-81907C13407C}" destId="{68D29AFD-22FD-4B72-B185-96B11A071DF5}" srcOrd="1" destOrd="0" presId="urn:microsoft.com/office/officeart/2016/7/layout/RepeatingBendingProcessNew"/>
    <dgm:cxn modelId="{AE6D59E4-ABFD-489F-ACE9-6C83386B26AB}" type="presOf" srcId="{1A602C55-4746-4EDA-8F9F-EBD95704B023}" destId="{FEDE1BAA-7927-4592-A4BF-3CE0A215E201}" srcOrd="0" destOrd="0" presId="urn:microsoft.com/office/officeart/2016/7/layout/RepeatingBendingProcessNew"/>
    <dgm:cxn modelId="{57EBCAE9-8EC9-4DE5-9A9C-485C2438E353}" type="presOf" srcId="{05C8B9CF-590A-4905-A9E1-73AAD62A8662}" destId="{4E1CF2B2-AE61-48DD-8448-A331860BAE8A}" srcOrd="0" destOrd="0" presId="urn:microsoft.com/office/officeart/2016/7/layout/RepeatingBendingProcessNew"/>
    <dgm:cxn modelId="{193AF1F1-A2A4-4D60-A26D-7BBA598613A9}" srcId="{5BB82B75-2E5D-4B63-AADD-23B214AA3063}" destId="{3264DEAD-8928-4A0C-B102-82344E5344AA}" srcOrd="16" destOrd="0" parTransId="{4C303748-9CEB-4398-AF91-CA5AEF081189}" sibTransId="{1B3EBB1F-8C6A-4268-8F1D-51E354A0244C}"/>
    <dgm:cxn modelId="{095C83F6-EA80-4B59-A3B1-1A8EFCC8BF04}" type="presOf" srcId="{58C23B0F-A1E8-42B4-BCAF-5284EA2EFB70}" destId="{80E90BEE-7537-4E30-9AB9-838599D8B393}" srcOrd="0" destOrd="0" presId="urn:microsoft.com/office/officeart/2016/7/layout/RepeatingBendingProcessNew"/>
    <dgm:cxn modelId="{426D785B-6497-474B-A518-0F7026858EE1}" type="presParOf" srcId="{BC78BEF3-0BB1-44B2-91F3-D1CED8360E85}" destId="{D9C78D68-37EB-443B-9D3C-672598373B4A}" srcOrd="0" destOrd="0" presId="urn:microsoft.com/office/officeart/2016/7/layout/RepeatingBendingProcessNew"/>
    <dgm:cxn modelId="{7E305C30-2021-42C3-909D-564961890564}" type="presParOf" srcId="{BC78BEF3-0BB1-44B2-91F3-D1CED8360E85}" destId="{54CFF650-AE08-434C-8C20-706F494476F8}" srcOrd="1" destOrd="0" presId="urn:microsoft.com/office/officeart/2016/7/layout/RepeatingBendingProcessNew"/>
    <dgm:cxn modelId="{13BFC0E2-5093-4FE4-B4BB-BC0B5A65F231}" type="presParOf" srcId="{54CFF650-AE08-434C-8C20-706F494476F8}" destId="{2D528FF3-ABE6-4ACB-A5E1-F085F19A1DDF}" srcOrd="0" destOrd="0" presId="urn:microsoft.com/office/officeart/2016/7/layout/RepeatingBendingProcessNew"/>
    <dgm:cxn modelId="{9A7857F1-BAD7-477F-B4D4-F09C6D2308A8}" type="presParOf" srcId="{BC78BEF3-0BB1-44B2-91F3-D1CED8360E85}" destId="{D32EBF7B-5ECA-49CC-AE3E-31C955055734}" srcOrd="2" destOrd="0" presId="urn:microsoft.com/office/officeart/2016/7/layout/RepeatingBendingProcessNew"/>
    <dgm:cxn modelId="{BFA7B9BF-68AE-423C-AC6D-5067F4AE341C}" type="presParOf" srcId="{BC78BEF3-0BB1-44B2-91F3-D1CED8360E85}" destId="{BA5213B1-3FF1-49C8-8A0E-513CDEE7C596}" srcOrd="3" destOrd="0" presId="urn:microsoft.com/office/officeart/2016/7/layout/RepeatingBendingProcessNew"/>
    <dgm:cxn modelId="{99B8282C-EC99-4700-8AC4-075E438B5959}" type="presParOf" srcId="{BA5213B1-3FF1-49C8-8A0E-513CDEE7C596}" destId="{78F6887C-3CCD-4440-9FB0-F384627B1F19}" srcOrd="0" destOrd="0" presId="urn:microsoft.com/office/officeart/2016/7/layout/RepeatingBendingProcessNew"/>
    <dgm:cxn modelId="{14D5D34B-D936-45FB-AC87-DEEA8AD709DB}" type="presParOf" srcId="{BC78BEF3-0BB1-44B2-91F3-D1CED8360E85}" destId="{4E1CF2B2-AE61-48DD-8448-A331860BAE8A}" srcOrd="4" destOrd="0" presId="urn:microsoft.com/office/officeart/2016/7/layout/RepeatingBendingProcessNew"/>
    <dgm:cxn modelId="{267298E1-99CE-4C14-BF14-E434B8B5BBFE}" type="presParOf" srcId="{BC78BEF3-0BB1-44B2-91F3-D1CED8360E85}" destId="{80E90BEE-7537-4E30-9AB9-838599D8B393}" srcOrd="5" destOrd="0" presId="urn:microsoft.com/office/officeart/2016/7/layout/RepeatingBendingProcessNew"/>
    <dgm:cxn modelId="{AAC58CBD-2956-4010-B8B8-141DAA444BEE}" type="presParOf" srcId="{80E90BEE-7537-4E30-9AB9-838599D8B393}" destId="{F48462AF-BD31-46AF-83FA-141E51272938}" srcOrd="0" destOrd="0" presId="urn:microsoft.com/office/officeart/2016/7/layout/RepeatingBendingProcessNew"/>
    <dgm:cxn modelId="{248FA154-C0A2-4039-B0C7-82F9E184A4D8}" type="presParOf" srcId="{BC78BEF3-0BB1-44B2-91F3-D1CED8360E85}" destId="{E9ED0F93-902D-4C2D-831B-7BBA1762A7DC}" srcOrd="6" destOrd="0" presId="urn:microsoft.com/office/officeart/2016/7/layout/RepeatingBendingProcessNew"/>
    <dgm:cxn modelId="{48B0C319-1B74-40BE-8EA1-D8976D82211B}" type="presParOf" srcId="{BC78BEF3-0BB1-44B2-91F3-D1CED8360E85}" destId="{C91E56D6-60A2-4E4B-8CAE-F0E017EC269E}" srcOrd="7" destOrd="0" presId="urn:microsoft.com/office/officeart/2016/7/layout/RepeatingBendingProcessNew"/>
    <dgm:cxn modelId="{6F0B0989-ED9E-4413-8A75-B1072574A626}" type="presParOf" srcId="{C91E56D6-60A2-4E4B-8CAE-F0E017EC269E}" destId="{52197010-924B-46B7-9C58-3602A0B57F90}" srcOrd="0" destOrd="0" presId="urn:microsoft.com/office/officeart/2016/7/layout/RepeatingBendingProcessNew"/>
    <dgm:cxn modelId="{CBDAF7F2-0542-49E1-AC70-F2105A5F210A}" type="presParOf" srcId="{BC78BEF3-0BB1-44B2-91F3-D1CED8360E85}" destId="{E96591D5-0B73-466D-9CD2-56DE23181ED8}" srcOrd="8" destOrd="0" presId="urn:microsoft.com/office/officeart/2016/7/layout/RepeatingBendingProcessNew"/>
    <dgm:cxn modelId="{A055AAEB-0102-4500-85E7-127776024C2B}" type="presParOf" srcId="{BC78BEF3-0BB1-44B2-91F3-D1CED8360E85}" destId="{5FC7BC0A-4F40-457F-885F-7A435AA6B6F0}" srcOrd="9" destOrd="0" presId="urn:microsoft.com/office/officeart/2016/7/layout/RepeatingBendingProcessNew"/>
    <dgm:cxn modelId="{C8FE152D-5F09-4D43-A5DA-578E95BA9928}" type="presParOf" srcId="{5FC7BC0A-4F40-457F-885F-7A435AA6B6F0}" destId="{B26F52C4-0597-48AB-967F-12C9EF7B2213}" srcOrd="0" destOrd="0" presId="urn:microsoft.com/office/officeart/2016/7/layout/RepeatingBendingProcessNew"/>
    <dgm:cxn modelId="{91D12692-D984-43A3-B5CF-70BB5793F715}" type="presParOf" srcId="{BC78BEF3-0BB1-44B2-91F3-D1CED8360E85}" destId="{607DC953-F347-4810-B4CD-566C2CDDC3B8}" srcOrd="10" destOrd="0" presId="urn:microsoft.com/office/officeart/2016/7/layout/RepeatingBendingProcessNew"/>
    <dgm:cxn modelId="{BA6EE395-2A1C-4E02-8000-87F6F8F21363}" type="presParOf" srcId="{BC78BEF3-0BB1-44B2-91F3-D1CED8360E85}" destId="{B3FDA8B8-E076-451C-964F-252B937BEA5E}" srcOrd="11" destOrd="0" presId="urn:microsoft.com/office/officeart/2016/7/layout/RepeatingBendingProcessNew"/>
    <dgm:cxn modelId="{013318EF-98AA-4789-A486-E443EA3DF912}" type="presParOf" srcId="{B3FDA8B8-E076-451C-964F-252B937BEA5E}" destId="{F34DC4CF-809C-4B68-9E80-20958ECE43DE}" srcOrd="0" destOrd="0" presId="urn:microsoft.com/office/officeart/2016/7/layout/RepeatingBendingProcessNew"/>
    <dgm:cxn modelId="{7A087BC7-A097-4C33-A5F5-1FC714B58C76}" type="presParOf" srcId="{BC78BEF3-0BB1-44B2-91F3-D1CED8360E85}" destId="{9664E4A8-C2E1-48F8-86E5-8F589AD25C10}" srcOrd="12" destOrd="0" presId="urn:microsoft.com/office/officeart/2016/7/layout/RepeatingBendingProcessNew"/>
    <dgm:cxn modelId="{BB90379F-370A-40ED-994E-FC83A9A0A559}" type="presParOf" srcId="{BC78BEF3-0BB1-44B2-91F3-D1CED8360E85}" destId="{1FB81F3F-DD82-4294-91A0-4458F0EDA520}" srcOrd="13" destOrd="0" presId="urn:microsoft.com/office/officeart/2016/7/layout/RepeatingBendingProcessNew"/>
    <dgm:cxn modelId="{6A361A44-B455-40B8-8D14-287D8FE86912}" type="presParOf" srcId="{1FB81F3F-DD82-4294-91A0-4458F0EDA520}" destId="{8D8C49D5-4995-41CB-AF3D-2B0D3725654B}" srcOrd="0" destOrd="0" presId="urn:microsoft.com/office/officeart/2016/7/layout/RepeatingBendingProcessNew"/>
    <dgm:cxn modelId="{98D12849-34AF-48F1-96E6-2DF4BEFA9196}" type="presParOf" srcId="{BC78BEF3-0BB1-44B2-91F3-D1CED8360E85}" destId="{3B9864BE-62C7-4063-BE3A-1EDD3F74D368}" srcOrd="14" destOrd="0" presId="urn:microsoft.com/office/officeart/2016/7/layout/RepeatingBendingProcessNew"/>
    <dgm:cxn modelId="{506A8D98-8A05-4277-BFD7-0FD161B8C397}" type="presParOf" srcId="{BC78BEF3-0BB1-44B2-91F3-D1CED8360E85}" destId="{12BB82DA-3ABD-4675-9A2A-30A3588AA88C}" srcOrd="15" destOrd="0" presId="urn:microsoft.com/office/officeart/2016/7/layout/RepeatingBendingProcessNew"/>
    <dgm:cxn modelId="{58D0ECA7-E97D-4DB7-B7EB-C8DCC3622FDB}" type="presParOf" srcId="{12BB82DA-3ABD-4675-9A2A-30A3588AA88C}" destId="{68D29AFD-22FD-4B72-B185-96B11A071DF5}" srcOrd="0" destOrd="0" presId="urn:microsoft.com/office/officeart/2016/7/layout/RepeatingBendingProcessNew"/>
    <dgm:cxn modelId="{C32EB3FF-ABF0-40EF-9258-0424189690BF}" type="presParOf" srcId="{BC78BEF3-0BB1-44B2-91F3-D1CED8360E85}" destId="{014CD79A-B9D7-4303-AC93-C0E7E84E148C}" srcOrd="16" destOrd="0" presId="urn:microsoft.com/office/officeart/2016/7/layout/RepeatingBendingProcessNew"/>
    <dgm:cxn modelId="{7255F257-9D6A-4373-BD1D-B4BB9F089C14}" type="presParOf" srcId="{BC78BEF3-0BB1-44B2-91F3-D1CED8360E85}" destId="{A9FD6690-D60D-4B09-A30D-FD3A6AFDA906}" srcOrd="17" destOrd="0" presId="urn:microsoft.com/office/officeart/2016/7/layout/RepeatingBendingProcessNew"/>
    <dgm:cxn modelId="{E79B09E5-CE3D-4564-BD11-F34A01FF518D}" type="presParOf" srcId="{A9FD6690-D60D-4B09-A30D-FD3A6AFDA906}" destId="{B50BC893-EB2B-4AF4-8893-5BFBF52CDE06}" srcOrd="0" destOrd="0" presId="urn:microsoft.com/office/officeart/2016/7/layout/RepeatingBendingProcessNew"/>
    <dgm:cxn modelId="{8030EC17-7DDF-4295-9366-8D11662B2531}" type="presParOf" srcId="{BC78BEF3-0BB1-44B2-91F3-D1CED8360E85}" destId="{89C9C0CA-AE65-4237-B352-A05A11F6FD0E}" srcOrd="18" destOrd="0" presId="urn:microsoft.com/office/officeart/2016/7/layout/RepeatingBendingProcessNew"/>
    <dgm:cxn modelId="{D2A2B09D-8DA1-48F8-A32D-6DE94842CA75}" type="presParOf" srcId="{BC78BEF3-0BB1-44B2-91F3-D1CED8360E85}" destId="{5A4DC4A6-7647-4A34-9E88-BB43986B3095}" srcOrd="19" destOrd="0" presId="urn:microsoft.com/office/officeart/2016/7/layout/RepeatingBendingProcessNew"/>
    <dgm:cxn modelId="{51C89949-2C22-4A7E-8F4F-8FC2AE7AA87D}" type="presParOf" srcId="{5A4DC4A6-7647-4A34-9E88-BB43986B3095}" destId="{9E0523AE-BEB0-458C-9FE3-660460884CA2}" srcOrd="0" destOrd="0" presId="urn:microsoft.com/office/officeart/2016/7/layout/RepeatingBendingProcessNew"/>
    <dgm:cxn modelId="{29648EBF-299B-41B0-975E-DAE8F29006E9}" type="presParOf" srcId="{BC78BEF3-0BB1-44B2-91F3-D1CED8360E85}" destId="{36A22CAF-7303-4B63-A340-4D99CC27080E}" srcOrd="20" destOrd="0" presId="urn:microsoft.com/office/officeart/2016/7/layout/RepeatingBendingProcessNew"/>
    <dgm:cxn modelId="{8DB6CFBB-4638-451F-881C-0BBFF2A7E8F7}" type="presParOf" srcId="{BC78BEF3-0BB1-44B2-91F3-D1CED8360E85}" destId="{5D09D2DB-AB24-4C7E-B14C-508D1A5A79DC}" srcOrd="21" destOrd="0" presId="urn:microsoft.com/office/officeart/2016/7/layout/RepeatingBendingProcessNew"/>
    <dgm:cxn modelId="{E52655B4-7F12-428B-AE8B-901BB6538C45}" type="presParOf" srcId="{5D09D2DB-AB24-4C7E-B14C-508D1A5A79DC}" destId="{C4978A7A-FB81-42D4-9CAF-B62FFEEA99AD}" srcOrd="0" destOrd="0" presId="urn:microsoft.com/office/officeart/2016/7/layout/RepeatingBendingProcessNew"/>
    <dgm:cxn modelId="{6D4FCA48-0603-43E6-B402-E51D5796C925}" type="presParOf" srcId="{BC78BEF3-0BB1-44B2-91F3-D1CED8360E85}" destId="{C447254A-6286-4772-94A7-15BDDD2C369E}" srcOrd="22" destOrd="0" presId="urn:microsoft.com/office/officeart/2016/7/layout/RepeatingBendingProcessNew"/>
    <dgm:cxn modelId="{15D16125-3698-4D6E-97A1-5040C3E35CAC}" type="presParOf" srcId="{BC78BEF3-0BB1-44B2-91F3-D1CED8360E85}" destId="{74476F78-C11E-4BFD-8EB7-FDD791CD78DA}" srcOrd="23" destOrd="0" presId="urn:microsoft.com/office/officeart/2016/7/layout/RepeatingBendingProcessNew"/>
    <dgm:cxn modelId="{BD245EA3-EB6B-4072-978F-974793D9558C}" type="presParOf" srcId="{74476F78-C11E-4BFD-8EB7-FDD791CD78DA}" destId="{7D77BDBB-5ED1-4677-A8D6-40D6A8A99E15}" srcOrd="0" destOrd="0" presId="urn:microsoft.com/office/officeart/2016/7/layout/RepeatingBendingProcessNew"/>
    <dgm:cxn modelId="{3CFB4B1E-A46A-4B54-B2CA-E37EC888FFED}" type="presParOf" srcId="{BC78BEF3-0BB1-44B2-91F3-D1CED8360E85}" destId="{577092F6-6780-4FD9-B3F7-606B5B2805FB}" srcOrd="24" destOrd="0" presId="urn:microsoft.com/office/officeart/2016/7/layout/RepeatingBendingProcessNew"/>
    <dgm:cxn modelId="{42621B46-B2B4-470D-B239-CB6F0EA58FC7}" type="presParOf" srcId="{BC78BEF3-0BB1-44B2-91F3-D1CED8360E85}" destId="{E78F8D6C-7141-4E27-932A-9E7DA6673C42}" srcOrd="25" destOrd="0" presId="urn:microsoft.com/office/officeart/2016/7/layout/RepeatingBendingProcessNew"/>
    <dgm:cxn modelId="{3E836038-7900-462A-AB08-851BECC0355C}" type="presParOf" srcId="{E78F8D6C-7141-4E27-932A-9E7DA6673C42}" destId="{6AF8371F-76D7-4DE0-87FC-5DD4D83A0927}" srcOrd="0" destOrd="0" presId="urn:microsoft.com/office/officeart/2016/7/layout/RepeatingBendingProcessNew"/>
    <dgm:cxn modelId="{8291D84E-7388-4F9B-B490-C3C5BDA7ED13}" type="presParOf" srcId="{BC78BEF3-0BB1-44B2-91F3-D1CED8360E85}" destId="{E180539E-0EED-49D9-ADB1-D6A138F6E4F2}" srcOrd="26" destOrd="0" presId="urn:microsoft.com/office/officeart/2016/7/layout/RepeatingBendingProcessNew"/>
    <dgm:cxn modelId="{91F65A54-FF00-455D-81F6-B872AAC2FE23}" type="presParOf" srcId="{BC78BEF3-0BB1-44B2-91F3-D1CED8360E85}" destId="{A08E8441-E9D4-4642-933E-21FC23011FAE}" srcOrd="27" destOrd="0" presId="urn:microsoft.com/office/officeart/2016/7/layout/RepeatingBendingProcessNew"/>
    <dgm:cxn modelId="{056E3176-1816-42AC-B405-BFDD9597E633}" type="presParOf" srcId="{A08E8441-E9D4-4642-933E-21FC23011FAE}" destId="{2A23FE5F-A451-4283-83D4-811A393B16EF}" srcOrd="0" destOrd="0" presId="urn:microsoft.com/office/officeart/2016/7/layout/RepeatingBendingProcessNew"/>
    <dgm:cxn modelId="{767E1F41-1AE2-4948-9B82-07827E6A2D77}" type="presParOf" srcId="{BC78BEF3-0BB1-44B2-91F3-D1CED8360E85}" destId="{EFDF8CC7-93D7-41BE-8CA2-983A344B9FEC}" srcOrd="28" destOrd="0" presId="urn:microsoft.com/office/officeart/2016/7/layout/RepeatingBendingProcessNew"/>
    <dgm:cxn modelId="{78F5B833-FC0D-44EA-861D-3EF12071B1E1}" type="presParOf" srcId="{BC78BEF3-0BB1-44B2-91F3-D1CED8360E85}" destId="{B87BD4B4-5031-48A5-A340-4DCBD760A168}" srcOrd="29" destOrd="0" presId="urn:microsoft.com/office/officeart/2016/7/layout/RepeatingBendingProcessNew"/>
    <dgm:cxn modelId="{BA55B1E1-EB75-4047-80D0-823449D243AC}" type="presParOf" srcId="{B87BD4B4-5031-48A5-A340-4DCBD760A168}" destId="{C398E18C-6509-4306-AC6D-D8FF3E7A467D}" srcOrd="0" destOrd="0" presId="urn:microsoft.com/office/officeart/2016/7/layout/RepeatingBendingProcessNew"/>
    <dgm:cxn modelId="{30BC7E72-2C18-4A04-95C6-01AFA4FEA275}" type="presParOf" srcId="{BC78BEF3-0BB1-44B2-91F3-D1CED8360E85}" destId="{6DB1AC6B-AF50-4A6D-AD14-38B098A920C1}" srcOrd="30" destOrd="0" presId="urn:microsoft.com/office/officeart/2016/7/layout/RepeatingBendingProcessNew"/>
    <dgm:cxn modelId="{0312DF61-6F37-4CC0-A76B-77B16AC98011}" type="presParOf" srcId="{BC78BEF3-0BB1-44B2-91F3-D1CED8360E85}" destId="{0D0C50C4-80D1-46A5-B9F9-B8177B92B174}" srcOrd="31" destOrd="0" presId="urn:microsoft.com/office/officeart/2016/7/layout/RepeatingBendingProcessNew"/>
    <dgm:cxn modelId="{898C2A54-288F-4C9C-9DDD-7705B229C3AA}" type="presParOf" srcId="{0D0C50C4-80D1-46A5-B9F9-B8177B92B174}" destId="{2B888D35-3FF8-4BD7-B8AB-7AD0E8C5EAB9}" srcOrd="0" destOrd="0" presId="urn:microsoft.com/office/officeart/2016/7/layout/RepeatingBendingProcessNew"/>
    <dgm:cxn modelId="{006766EF-FC25-4386-9DAE-D7F61C8945DC}" type="presParOf" srcId="{BC78BEF3-0BB1-44B2-91F3-D1CED8360E85}" destId="{7F3591D1-DBE7-44A4-A9E8-48CA549BB21D}" srcOrd="32" destOrd="0" presId="urn:microsoft.com/office/officeart/2016/7/layout/RepeatingBendingProcessNew"/>
    <dgm:cxn modelId="{7A6FD641-0490-40D7-A84B-4CE4FFFC0072}" type="presParOf" srcId="{BC78BEF3-0BB1-44B2-91F3-D1CED8360E85}" destId="{436C9632-8A21-44E5-963F-2816E09A034B}" srcOrd="33" destOrd="0" presId="urn:microsoft.com/office/officeart/2016/7/layout/RepeatingBendingProcessNew"/>
    <dgm:cxn modelId="{D424427F-29FD-4D95-8DD6-7107515A6F13}" type="presParOf" srcId="{436C9632-8A21-44E5-963F-2816E09A034B}" destId="{01D095CA-0DC3-423B-8C0C-F75B32BC6172}" srcOrd="0" destOrd="0" presId="urn:microsoft.com/office/officeart/2016/7/layout/RepeatingBendingProcessNew"/>
    <dgm:cxn modelId="{6C76FE44-CFA9-45D5-B450-5392A0175258}" type="presParOf" srcId="{BC78BEF3-0BB1-44B2-91F3-D1CED8360E85}" destId="{BBC27AA9-1FFD-4EEC-84C8-4FA35B455373}" srcOrd="34" destOrd="0" presId="urn:microsoft.com/office/officeart/2016/7/layout/RepeatingBendingProcessNew"/>
    <dgm:cxn modelId="{D3269D45-69B2-4CEC-8F2E-A47BBD09F343}" type="presParOf" srcId="{BC78BEF3-0BB1-44B2-91F3-D1CED8360E85}" destId="{7D77DC40-9B1F-4881-8DB0-FA0E200EC110}" srcOrd="35" destOrd="0" presId="urn:microsoft.com/office/officeart/2016/7/layout/RepeatingBendingProcessNew"/>
    <dgm:cxn modelId="{D60E36CE-366E-4920-9CE4-961730FAC44E}" type="presParOf" srcId="{7D77DC40-9B1F-4881-8DB0-FA0E200EC110}" destId="{9A724B57-F31A-497B-BD93-1678FBD43A3E}" srcOrd="0" destOrd="0" presId="urn:microsoft.com/office/officeart/2016/7/layout/RepeatingBendingProcessNew"/>
    <dgm:cxn modelId="{6DCF949E-D952-41FD-8DC4-B11E0402C5E9}" type="presParOf" srcId="{BC78BEF3-0BB1-44B2-91F3-D1CED8360E85}" destId="{0BBFF1D5-3FC0-4052-8472-5E1672CEC01C}" srcOrd="36" destOrd="0" presId="urn:microsoft.com/office/officeart/2016/7/layout/RepeatingBendingProcessNew"/>
    <dgm:cxn modelId="{EE77A914-028A-4F0B-9473-98742A2F811A}" type="presParOf" srcId="{BC78BEF3-0BB1-44B2-91F3-D1CED8360E85}" destId="{FEDE1BAA-7927-4592-A4BF-3CE0A215E201}" srcOrd="37" destOrd="0" presId="urn:microsoft.com/office/officeart/2016/7/layout/RepeatingBendingProcessNew"/>
    <dgm:cxn modelId="{B8FB03F2-0EC6-47F5-A43B-12F67C0DB9F0}" type="presParOf" srcId="{FEDE1BAA-7927-4592-A4BF-3CE0A215E201}" destId="{5791D019-8F55-4664-810B-9E7608087BB5}" srcOrd="0" destOrd="0" presId="urn:microsoft.com/office/officeart/2016/7/layout/RepeatingBendingProcessNew"/>
    <dgm:cxn modelId="{BCFC9FD9-02FC-4094-8A4C-92AF132C0156}" type="presParOf" srcId="{BC78BEF3-0BB1-44B2-91F3-D1CED8360E85}" destId="{B0886090-E661-446D-9DD5-C2556DE7BCD7}" srcOrd="3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5B6744-1336-4B1E-BDB7-CFE61A3DA67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78E51B-D66D-442A-8BA7-15B6FE20F8BE}">
      <dgm:prSet/>
      <dgm:spPr/>
      <dgm:t>
        <a:bodyPr/>
        <a:lstStyle/>
        <a:p>
          <a:r>
            <a:rPr lang="en-IN" dirty="0"/>
            <a:t>HTML and CSS Fundamentals:</a:t>
          </a:r>
          <a:endParaRPr lang="en-US" dirty="0"/>
        </a:p>
      </dgm:t>
    </dgm:pt>
    <dgm:pt modelId="{C1A16703-2062-488E-BF8F-86909F0D1F86}" type="parTrans" cxnId="{6053CABD-51EE-40AE-B58A-A703E15A0C59}">
      <dgm:prSet/>
      <dgm:spPr/>
      <dgm:t>
        <a:bodyPr/>
        <a:lstStyle/>
        <a:p>
          <a:endParaRPr lang="en-US"/>
        </a:p>
      </dgm:t>
    </dgm:pt>
    <dgm:pt modelId="{F64E8BF9-8FCB-4758-B4AC-8001D0B95A41}" type="sibTrans" cxnId="{6053CABD-51EE-40AE-B58A-A703E15A0C59}">
      <dgm:prSet/>
      <dgm:spPr/>
      <dgm:t>
        <a:bodyPr/>
        <a:lstStyle/>
        <a:p>
          <a:endParaRPr lang="en-US"/>
        </a:p>
      </dgm:t>
    </dgm:pt>
    <dgm:pt modelId="{CB49A76C-D2CD-463F-AE8F-328CD39BC8E5}">
      <dgm:prSet/>
      <dgm:spPr/>
      <dgm:t>
        <a:bodyPr/>
        <a:lstStyle/>
        <a:p>
          <a:r>
            <a:rPr lang="en-IN" dirty="0"/>
            <a:t>HTML document structure and essential tags.</a:t>
          </a:r>
          <a:endParaRPr lang="en-US" dirty="0"/>
        </a:p>
      </dgm:t>
    </dgm:pt>
    <dgm:pt modelId="{3E070A73-4D1B-479C-8EF2-5C404442D825}" type="parTrans" cxnId="{F1096D0F-B401-4202-A325-43E52C60EC8A}">
      <dgm:prSet/>
      <dgm:spPr/>
      <dgm:t>
        <a:bodyPr/>
        <a:lstStyle/>
        <a:p>
          <a:endParaRPr lang="en-US"/>
        </a:p>
      </dgm:t>
    </dgm:pt>
    <dgm:pt modelId="{644387BE-A139-46C7-9A3E-D26A492EDA38}" type="sibTrans" cxnId="{F1096D0F-B401-4202-A325-43E52C60EC8A}">
      <dgm:prSet/>
      <dgm:spPr/>
      <dgm:t>
        <a:bodyPr/>
        <a:lstStyle/>
        <a:p>
          <a:endParaRPr lang="en-US"/>
        </a:p>
      </dgm:t>
    </dgm:pt>
    <dgm:pt modelId="{6CE942DD-4E97-4958-8B07-4DB830871D5E}">
      <dgm:prSet/>
      <dgm:spPr/>
      <dgm:t>
        <a:bodyPr/>
        <a:lstStyle/>
        <a:p>
          <a:r>
            <a:rPr lang="en-IN" dirty="0"/>
            <a:t>CSS styling, selectors, properties, and values.</a:t>
          </a:r>
          <a:endParaRPr lang="en-US" dirty="0"/>
        </a:p>
      </dgm:t>
    </dgm:pt>
    <dgm:pt modelId="{A4EBF8E5-8D90-43C7-8DFC-8F30EA212294}" type="parTrans" cxnId="{F5DD3EF3-AD29-44EC-87C5-9ABF37041547}">
      <dgm:prSet/>
      <dgm:spPr/>
      <dgm:t>
        <a:bodyPr/>
        <a:lstStyle/>
        <a:p>
          <a:endParaRPr lang="en-US"/>
        </a:p>
      </dgm:t>
    </dgm:pt>
    <dgm:pt modelId="{C96DDF62-6A49-4EA5-9085-0BC931361F26}" type="sibTrans" cxnId="{F5DD3EF3-AD29-44EC-87C5-9ABF37041547}">
      <dgm:prSet/>
      <dgm:spPr/>
      <dgm:t>
        <a:bodyPr/>
        <a:lstStyle/>
        <a:p>
          <a:endParaRPr lang="en-US"/>
        </a:p>
      </dgm:t>
    </dgm:pt>
    <dgm:pt modelId="{97D01F29-B4E6-4F5C-9BF5-9FB9D1953E52}">
      <dgm:prSet/>
      <dgm:spPr/>
      <dgm:t>
        <a:bodyPr/>
        <a:lstStyle/>
        <a:p>
          <a:r>
            <a:rPr lang="en-IN"/>
            <a:t>JavaScript Programming Basics:</a:t>
          </a:r>
          <a:endParaRPr lang="en-US"/>
        </a:p>
      </dgm:t>
    </dgm:pt>
    <dgm:pt modelId="{14F9C748-4AC5-4502-879E-633689427AF0}" type="parTrans" cxnId="{30E3D619-053E-45F6-ACDD-352F8CBD124D}">
      <dgm:prSet/>
      <dgm:spPr/>
      <dgm:t>
        <a:bodyPr/>
        <a:lstStyle/>
        <a:p>
          <a:endParaRPr lang="en-US"/>
        </a:p>
      </dgm:t>
    </dgm:pt>
    <dgm:pt modelId="{2B175172-A700-4E08-9897-F3578EA7E526}" type="sibTrans" cxnId="{30E3D619-053E-45F6-ACDD-352F8CBD124D}">
      <dgm:prSet/>
      <dgm:spPr/>
      <dgm:t>
        <a:bodyPr/>
        <a:lstStyle/>
        <a:p>
          <a:endParaRPr lang="en-US"/>
        </a:p>
      </dgm:t>
    </dgm:pt>
    <dgm:pt modelId="{BEC18CD4-3151-4B90-B767-A4F3C38B63C4}">
      <dgm:prSet/>
      <dgm:spPr/>
      <dgm:t>
        <a:bodyPr/>
        <a:lstStyle/>
        <a:p>
          <a:r>
            <a:rPr lang="en-IN" dirty="0"/>
            <a:t>Variables, data types, operators, control structures.</a:t>
          </a:r>
          <a:endParaRPr lang="en-US" dirty="0"/>
        </a:p>
      </dgm:t>
    </dgm:pt>
    <dgm:pt modelId="{8535EDD9-3F1A-4685-8986-FD8CEABFBF45}" type="parTrans" cxnId="{576A1991-306D-4FF6-B596-742AEA21C2F7}">
      <dgm:prSet/>
      <dgm:spPr/>
      <dgm:t>
        <a:bodyPr/>
        <a:lstStyle/>
        <a:p>
          <a:endParaRPr lang="en-US"/>
        </a:p>
      </dgm:t>
    </dgm:pt>
    <dgm:pt modelId="{012F4670-6A4E-4D7B-BB33-1A536DFD6DA3}" type="sibTrans" cxnId="{576A1991-306D-4FF6-B596-742AEA21C2F7}">
      <dgm:prSet/>
      <dgm:spPr/>
      <dgm:t>
        <a:bodyPr/>
        <a:lstStyle/>
        <a:p>
          <a:endParaRPr lang="en-US"/>
        </a:p>
      </dgm:t>
    </dgm:pt>
    <dgm:pt modelId="{BB8177FF-AD2D-4A0F-9317-D26695DC0482}">
      <dgm:prSet/>
      <dgm:spPr/>
      <dgm:t>
        <a:bodyPr/>
        <a:lstStyle/>
        <a:p>
          <a:r>
            <a:rPr lang="en-IN" dirty="0"/>
            <a:t>Functions, scope, and closures for robust JavaScript understanding.</a:t>
          </a:r>
          <a:endParaRPr lang="en-US" dirty="0"/>
        </a:p>
      </dgm:t>
    </dgm:pt>
    <dgm:pt modelId="{D69C7077-46EB-4842-BF1D-CD67F7521203}" type="parTrans" cxnId="{DE792FE2-5772-410E-A6AD-EB2D529F3F31}">
      <dgm:prSet/>
      <dgm:spPr/>
      <dgm:t>
        <a:bodyPr/>
        <a:lstStyle/>
        <a:p>
          <a:endParaRPr lang="en-US"/>
        </a:p>
      </dgm:t>
    </dgm:pt>
    <dgm:pt modelId="{CF1542F7-2175-4344-A559-2124188F4B83}" type="sibTrans" cxnId="{DE792FE2-5772-410E-A6AD-EB2D529F3F31}">
      <dgm:prSet/>
      <dgm:spPr/>
      <dgm:t>
        <a:bodyPr/>
        <a:lstStyle/>
        <a:p>
          <a:endParaRPr lang="en-US"/>
        </a:p>
      </dgm:t>
    </dgm:pt>
    <dgm:pt modelId="{CD42FCE9-CC95-4B9E-BFA3-48F748FA50E0}">
      <dgm:prSet/>
      <dgm:spPr/>
      <dgm:t>
        <a:bodyPr/>
        <a:lstStyle/>
        <a:p>
          <a:r>
            <a:rPr lang="en-IN"/>
            <a:t>React Basics:</a:t>
          </a:r>
          <a:endParaRPr lang="en-US"/>
        </a:p>
      </dgm:t>
    </dgm:pt>
    <dgm:pt modelId="{98797CB6-0EF7-4CE1-8AC5-1654B991C846}" type="parTrans" cxnId="{8622D085-87CA-41F6-9AC8-6FB356480C6F}">
      <dgm:prSet/>
      <dgm:spPr/>
      <dgm:t>
        <a:bodyPr/>
        <a:lstStyle/>
        <a:p>
          <a:endParaRPr lang="en-US"/>
        </a:p>
      </dgm:t>
    </dgm:pt>
    <dgm:pt modelId="{AB43CC1D-B862-4F36-987A-04CA3AA90F19}" type="sibTrans" cxnId="{8622D085-87CA-41F6-9AC8-6FB356480C6F}">
      <dgm:prSet/>
      <dgm:spPr/>
      <dgm:t>
        <a:bodyPr/>
        <a:lstStyle/>
        <a:p>
          <a:endParaRPr lang="en-US"/>
        </a:p>
      </dgm:t>
    </dgm:pt>
    <dgm:pt modelId="{6DFD2293-6E2C-41DB-A79F-F9CC97361BDF}">
      <dgm:prSet/>
      <dgm:spPr/>
      <dgm:t>
        <a:bodyPr/>
        <a:lstStyle/>
        <a:p>
          <a:r>
            <a:rPr lang="en-IN" dirty="0"/>
            <a:t>React components, state, props, JSX.</a:t>
          </a:r>
          <a:endParaRPr lang="en-US" dirty="0"/>
        </a:p>
      </dgm:t>
    </dgm:pt>
    <dgm:pt modelId="{781E3D40-7920-40B8-ADEF-8039D9896B94}" type="parTrans" cxnId="{FB849C9A-589F-4666-BC3A-2E3238F7AD29}">
      <dgm:prSet/>
      <dgm:spPr/>
      <dgm:t>
        <a:bodyPr/>
        <a:lstStyle/>
        <a:p>
          <a:endParaRPr lang="en-US"/>
        </a:p>
      </dgm:t>
    </dgm:pt>
    <dgm:pt modelId="{ACACCBA7-2F06-4DC8-A412-030919F43F79}" type="sibTrans" cxnId="{FB849C9A-589F-4666-BC3A-2E3238F7AD29}">
      <dgm:prSet/>
      <dgm:spPr/>
      <dgm:t>
        <a:bodyPr/>
        <a:lstStyle/>
        <a:p>
          <a:endParaRPr lang="en-US"/>
        </a:p>
      </dgm:t>
    </dgm:pt>
    <dgm:pt modelId="{C1ADF11B-C606-4401-BA94-C3F23C429179}">
      <dgm:prSet/>
      <dgm:spPr/>
      <dgm:t>
        <a:bodyPr/>
        <a:lstStyle/>
        <a:p>
          <a:r>
            <a:rPr lang="en-IN" dirty="0"/>
            <a:t>Principles for constructing dynamic user interfaces.</a:t>
          </a:r>
          <a:endParaRPr lang="en-US" dirty="0"/>
        </a:p>
      </dgm:t>
    </dgm:pt>
    <dgm:pt modelId="{3199C77D-B258-4625-BE64-975114EFB64B}" type="parTrans" cxnId="{BA19E0AB-B4BD-4F39-B485-78878094D61B}">
      <dgm:prSet/>
      <dgm:spPr/>
      <dgm:t>
        <a:bodyPr/>
        <a:lstStyle/>
        <a:p>
          <a:endParaRPr lang="en-US"/>
        </a:p>
      </dgm:t>
    </dgm:pt>
    <dgm:pt modelId="{000AEB62-AA9B-445F-98BD-222FB28FC7CB}" type="sibTrans" cxnId="{BA19E0AB-B4BD-4F39-B485-78878094D61B}">
      <dgm:prSet/>
      <dgm:spPr/>
      <dgm:t>
        <a:bodyPr/>
        <a:lstStyle/>
        <a:p>
          <a:endParaRPr lang="en-US"/>
        </a:p>
      </dgm:t>
    </dgm:pt>
    <dgm:pt modelId="{8B647B6E-1FF5-42F9-985A-C52F37C5DF9B}">
      <dgm:prSet/>
      <dgm:spPr/>
      <dgm:t>
        <a:bodyPr/>
        <a:lstStyle/>
        <a:p>
          <a:r>
            <a:rPr lang="en-IN"/>
            <a:t>HTML Form Elements and Validation:</a:t>
          </a:r>
          <a:endParaRPr lang="en-US"/>
        </a:p>
      </dgm:t>
    </dgm:pt>
    <dgm:pt modelId="{595108D4-C95B-4417-A757-4AD7EBE28FB0}" type="parTrans" cxnId="{A56323EC-0DB9-41D4-BADA-C62EE81E6F56}">
      <dgm:prSet/>
      <dgm:spPr/>
      <dgm:t>
        <a:bodyPr/>
        <a:lstStyle/>
        <a:p>
          <a:endParaRPr lang="en-US"/>
        </a:p>
      </dgm:t>
    </dgm:pt>
    <dgm:pt modelId="{4465A76C-7682-459E-98DB-377D8D0E0381}" type="sibTrans" cxnId="{A56323EC-0DB9-41D4-BADA-C62EE81E6F56}">
      <dgm:prSet/>
      <dgm:spPr/>
      <dgm:t>
        <a:bodyPr/>
        <a:lstStyle/>
        <a:p>
          <a:endParaRPr lang="en-US"/>
        </a:p>
      </dgm:t>
    </dgm:pt>
    <dgm:pt modelId="{ADCC6A4D-F79F-4C7B-8DDC-63C2CB8E9E39}">
      <dgm:prSet/>
      <dgm:spPr/>
      <dgm:t>
        <a:bodyPr/>
        <a:lstStyle/>
        <a:p>
          <a:r>
            <a:rPr lang="en-IN" dirty="0"/>
            <a:t>Creation of HTML forms.</a:t>
          </a:r>
          <a:endParaRPr lang="en-US" dirty="0"/>
        </a:p>
      </dgm:t>
    </dgm:pt>
    <dgm:pt modelId="{A0EAD715-B807-4A53-A569-554E8C88F869}" type="parTrans" cxnId="{B43007A9-5D72-4603-967D-398D8B0E5BDB}">
      <dgm:prSet/>
      <dgm:spPr/>
      <dgm:t>
        <a:bodyPr/>
        <a:lstStyle/>
        <a:p>
          <a:endParaRPr lang="en-US"/>
        </a:p>
      </dgm:t>
    </dgm:pt>
    <dgm:pt modelId="{AB915BBA-BAE9-4E40-B2F6-9023DBBCB91D}" type="sibTrans" cxnId="{B43007A9-5D72-4603-967D-398D8B0E5BDB}">
      <dgm:prSet/>
      <dgm:spPr/>
      <dgm:t>
        <a:bodyPr/>
        <a:lstStyle/>
        <a:p>
          <a:endParaRPr lang="en-US"/>
        </a:p>
      </dgm:t>
    </dgm:pt>
    <dgm:pt modelId="{012F26F3-B47C-49C0-BF17-402FA5523CEC}">
      <dgm:prSet/>
      <dgm:spPr/>
      <dgm:t>
        <a:bodyPr/>
        <a:lstStyle/>
        <a:p>
          <a:r>
            <a:rPr lang="en-IN" dirty="0"/>
            <a:t> Implementation of form validation techniques.</a:t>
          </a:r>
          <a:endParaRPr lang="en-US" dirty="0"/>
        </a:p>
      </dgm:t>
    </dgm:pt>
    <dgm:pt modelId="{FF316F1B-6788-47DD-934B-FC3E9C4D0B20}" type="parTrans" cxnId="{BAAFC9E7-0E24-4E4D-ABB1-64C516CB1FD0}">
      <dgm:prSet/>
      <dgm:spPr/>
      <dgm:t>
        <a:bodyPr/>
        <a:lstStyle/>
        <a:p>
          <a:endParaRPr lang="en-US"/>
        </a:p>
      </dgm:t>
    </dgm:pt>
    <dgm:pt modelId="{32F1AD1A-163F-40DB-A56F-11C82D3E306F}" type="sibTrans" cxnId="{BAAFC9E7-0E24-4E4D-ABB1-64C516CB1FD0}">
      <dgm:prSet/>
      <dgm:spPr/>
      <dgm:t>
        <a:bodyPr/>
        <a:lstStyle/>
        <a:p>
          <a:endParaRPr lang="en-US"/>
        </a:p>
      </dgm:t>
    </dgm:pt>
    <dgm:pt modelId="{71B07685-50EC-44C5-AB49-ED412771C717}">
      <dgm:prSet/>
      <dgm:spPr/>
      <dgm:t>
        <a:bodyPr/>
        <a:lstStyle/>
        <a:p>
          <a:r>
            <a:rPr lang="en-IN"/>
            <a:t>Advanced JavaScript Concepts:</a:t>
          </a:r>
          <a:endParaRPr lang="en-US"/>
        </a:p>
      </dgm:t>
    </dgm:pt>
    <dgm:pt modelId="{BD710DFA-89A9-4816-B1CB-CB8DC8CD4DC6}" type="parTrans" cxnId="{36C13187-00A0-4AC2-9E57-CC7F40933132}">
      <dgm:prSet/>
      <dgm:spPr/>
      <dgm:t>
        <a:bodyPr/>
        <a:lstStyle/>
        <a:p>
          <a:endParaRPr lang="en-US"/>
        </a:p>
      </dgm:t>
    </dgm:pt>
    <dgm:pt modelId="{9C09EAE3-3284-4472-8805-329AC63EA0FD}" type="sibTrans" cxnId="{36C13187-00A0-4AC2-9E57-CC7F40933132}">
      <dgm:prSet/>
      <dgm:spPr/>
      <dgm:t>
        <a:bodyPr/>
        <a:lstStyle/>
        <a:p>
          <a:endParaRPr lang="en-US"/>
        </a:p>
      </dgm:t>
    </dgm:pt>
    <dgm:pt modelId="{7BE34E6C-86E6-4B01-9A50-F756A6A998DD}">
      <dgm:prSet/>
      <dgm:spPr/>
      <dgm:t>
        <a:bodyPr/>
        <a:lstStyle/>
        <a:p>
          <a:r>
            <a:rPr lang="en-IN" dirty="0"/>
            <a:t>Prototypical inheritance, arrow functions, object manipulation.</a:t>
          </a:r>
          <a:endParaRPr lang="en-US" dirty="0"/>
        </a:p>
      </dgm:t>
    </dgm:pt>
    <dgm:pt modelId="{724EB5F4-45FF-4677-85A6-5F282B1D57DA}" type="parTrans" cxnId="{28429E8C-2333-470B-9D7E-3E11CDC2B21B}">
      <dgm:prSet/>
      <dgm:spPr/>
      <dgm:t>
        <a:bodyPr/>
        <a:lstStyle/>
        <a:p>
          <a:endParaRPr lang="en-US"/>
        </a:p>
      </dgm:t>
    </dgm:pt>
    <dgm:pt modelId="{5870C97D-39DE-4061-B9D8-3FF8BACFDCE2}" type="sibTrans" cxnId="{28429E8C-2333-470B-9D7E-3E11CDC2B21B}">
      <dgm:prSet/>
      <dgm:spPr/>
      <dgm:t>
        <a:bodyPr/>
        <a:lstStyle/>
        <a:p>
          <a:endParaRPr lang="en-US"/>
        </a:p>
      </dgm:t>
    </dgm:pt>
    <dgm:pt modelId="{4FE2626E-912C-4FBD-99B4-523A85ADB56F}">
      <dgm:prSet/>
      <dgm:spPr/>
      <dgm:t>
        <a:bodyPr/>
        <a:lstStyle/>
        <a:p>
          <a:r>
            <a:rPr lang="en-IN" dirty="0"/>
            <a:t>Asynchronous JavaScript, interfacing with third-party APIs.</a:t>
          </a:r>
          <a:endParaRPr lang="en-US" dirty="0"/>
        </a:p>
      </dgm:t>
    </dgm:pt>
    <dgm:pt modelId="{8F52B72D-7006-455F-933E-F52C14CE95E1}" type="parTrans" cxnId="{FFA7E92A-C525-4A71-8BAB-377E83A97966}">
      <dgm:prSet/>
      <dgm:spPr/>
      <dgm:t>
        <a:bodyPr/>
        <a:lstStyle/>
        <a:p>
          <a:endParaRPr lang="en-US"/>
        </a:p>
      </dgm:t>
    </dgm:pt>
    <dgm:pt modelId="{6DC5E1FB-D0C4-4696-8296-3E4E4648DB8E}" type="sibTrans" cxnId="{FFA7E92A-C525-4A71-8BAB-377E83A97966}">
      <dgm:prSet/>
      <dgm:spPr/>
      <dgm:t>
        <a:bodyPr/>
        <a:lstStyle/>
        <a:p>
          <a:endParaRPr lang="en-US"/>
        </a:p>
      </dgm:t>
    </dgm:pt>
    <dgm:pt modelId="{D7A199F4-7602-41FE-8D00-592E85B541D4}">
      <dgm:prSet/>
      <dgm:spPr/>
      <dgm:t>
        <a:bodyPr/>
        <a:lstStyle/>
        <a:p>
          <a:r>
            <a:rPr lang="en-IN"/>
            <a:t>Integrating JavaScript Data Manipulation and React Knowledge:</a:t>
          </a:r>
          <a:endParaRPr lang="en-US"/>
        </a:p>
      </dgm:t>
    </dgm:pt>
    <dgm:pt modelId="{1B367B9B-9107-4A8E-AF49-4BC0CED1AFB0}" type="parTrans" cxnId="{E71D0184-BD58-40FF-922E-6880E79777FB}">
      <dgm:prSet/>
      <dgm:spPr/>
      <dgm:t>
        <a:bodyPr/>
        <a:lstStyle/>
        <a:p>
          <a:endParaRPr lang="en-US"/>
        </a:p>
      </dgm:t>
    </dgm:pt>
    <dgm:pt modelId="{66A592A0-4FB2-488A-9B92-99041324700F}" type="sibTrans" cxnId="{E71D0184-BD58-40FF-922E-6880E79777FB}">
      <dgm:prSet/>
      <dgm:spPr/>
      <dgm:t>
        <a:bodyPr/>
        <a:lstStyle/>
        <a:p>
          <a:endParaRPr lang="en-US"/>
        </a:p>
      </dgm:t>
    </dgm:pt>
    <dgm:pt modelId="{51B3D9CB-FAE6-49ED-A869-A1BDC9881956}">
      <dgm:prSet/>
      <dgm:spPr/>
      <dgm:t>
        <a:bodyPr/>
        <a:lstStyle/>
        <a:p>
          <a:r>
            <a:rPr lang="en-IN" dirty="0"/>
            <a:t> Combining data manipulation with React.</a:t>
          </a:r>
          <a:endParaRPr lang="en-US" dirty="0"/>
        </a:p>
      </dgm:t>
    </dgm:pt>
    <dgm:pt modelId="{72A20A8D-E43A-4668-A980-EB6167A2CD7C}" type="parTrans" cxnId="{94A58036-D3EA-4D41-835E-26F704321770}">
      <dgm:prSet/>
      <dgm:spPr/>
      <dgm:t>
        <a:bodyPr/>
        <a:lstStyle/>
        <a:p>
          <a:endParaRPr lang="en-US"/>
        </a:p>
      </dgm:t>
    </dgm:pt>
    <dgm:pt modelId="{65724DF5-97AB-4274-A548-40E1137A2B46}" type="sibTrans" cxnId="{94A58036-D3EA-4D41-835E-26F704321770}">
      <dgm:prSet/>
      <dgm:spPr/>
      <dgm:t>
        <a:bodyPr/>
        <a:lstStyle/>
        <a:p>
          <a:endParaRPr lang="en-US"/>
        </a:p>
      </dgm:t>
    </dgm:pt>
    <dgm:pt modelId="{0CF998A6-88E0-4A7A-BEFB-3DC01FF85DC1}">
      <dgm:prSet/>
      <dgm:spPr/>
      <dgm:t>
        <a:bodyPr/>
        <a:lstStyle/>
        <a:p>
          <a:r>
            <a:rPr lang="en-IN" dirty="0"/>
            <a:t> Efficient data flow between components.</a:t>
          </a:r>
          <a:endParaRPr lang="en-US" dirty="0"/>
        </a:p>
      </dgm:t>
    </dgm:pt>
    <dgm:pt modelId="{C06B7422-B113-449F-A6B1-5926380A8C9E}" type="parTrans" cxnId="{43C59E94-79B7-4A0B-9824-A5DA897AF467}">
      <dgm:prSet/>
      <dgm:spPr/>
      <dgm:t>
        <a:bodyPr/>
        <a:lstStyle/>
        <a:p>
          <a:endParaRPr lang="en-US"/>
        </a:p>
      </dgm:t>
    </dgm:pt>
    <dgm:pt modelId="{4E9A568A-8159-4CF7-B8D7-5BF6CA60FAE2}" type="sibTrans" cxnId="{43C59E94-79B7-4A0B-9824-A5DA897AF467}">
      <dgm:prSet/>
      <dgm:spPr/>
      <dgm:t>
        <a:bodyPr/>
        <a:lstStyle/>
        <a:p>
          <a:endParaRPr lang="en-US"/>
        </a:p>
      </dgm:t>
    </dgm:pt>
    <dgm:pt modelId="{40507286-27A2-4E2A-ADF7-54D293560E03}">
      <dgm:prSet/>
      <dgm:spPr/>
      <dgm:t>
        <a:bodyPr/>
        <a:lstStyle/>
        <a:p>
          <a:r>
            <a:rPr lang="en-IN" dirty="0"/>
            <a:t>Optimal rendering and state management.</a:t>
          </a:r>
          <a:endParaRPr lang="en-US" dirty="0"/>
        </a:p>
      </dgm:t>
    </dgm:pt>
    <dgm:pt modelId="{C435349C-3CB4-408C-9C12-2E8B112566EA}" type="parTrans" cxnId="{7536509A-1632-4AF8-AC8C-9DC3770877A0}">
      <dgm:prSet/>
      <dgm:spPr/>
      <dgm:t>
        <a:bodyPr/>
        <a:lstStyle/>
        <a:p>
          <a:endParaRPr lang="en-US"/>
        </a:p>
      </dgm:t>
    </dgm:pt>
    <dgm:pt modelId="{92D1F402-AA04-4DBF-8143-5E1A0700C79E}" type="sibTrans" cxnId="{7536509A-1632-4AF8-AC8C-9DC3770877A0}">
      <dgm:prSet/>
      <dgm:spPr/>
      <dgm:t>
        <a:bodyPr/>
        <a:lstStyle/>
        <a:p>
          <a:endParaRPr lang="en-US"/>
        </a:p>
      </dgm:t>
    </dgm:pt>
    <dgm:pt modelId="{621A49D7-8E67-4409-92BF-462472A3EFEB}" type="pres">
      <dgm:prSet presAssocID="{3A5B6744-1336-4B1E-BDB7-CFE61A3DA678}" presName="Name0" presStyleCnt="0">
        <dgm:presLayoutVars>
          <dgm:dir/>
          <dgm:resizeHandles val="exact"/>
        </dgm:presLayoutVars>
      </dgm:prSet>
      <dgm:spPr/>
    </dgm:pt>
    <dgm:pt modelId="{39F7703F-D556-4254-A1FB-29494F7108D5}" type="pres">
      <dgm:prSet presAssocID="{BE78E51B-D66D-442A-8BA7-15B6FE20F8BE}" presName="node" presStyleLbl="node1" presStyleIdx="0" presStyleCnt="19">
        <dgm:presLayoutVars>
          <dgm:bulletEnabled val="1"/>
        </dgm:presLayoutVars>
      </dgm:prSet>
      <dgm:spPr/>
    </dgm:pt>
    <dgm:pt modelId="{61F02400-47CD-4D67-8FC9-732E4752D289}" type="pres">
      <dgm:prSet presAssocID="{F64E8BF9-8FCB-4758-B4AC-8001D0B95A41}" presName="sibTrans" presStyleLbl="sibTrans1D1" presStyleIdx="0" presStyleCnt="18"/>
      <dgm:spPr/>
    </dgm:pt>
    <dgm:pt modelId="{A091A119-7474-4AE0-9E51-69FFB540BCF8}" type="pres">
      <dgm:prSet presAssocID="{F64E8BF9-8FCB-4758-B4AC-8001D0B95A41}" presName="connectorText" presStyleLbl="sibTrans1D1" presStyleIdx="0" presStyleCnt="18"/>
      <dgm:spPr/>
    </dgm:pt>
    <dgm:pt modelId="{95E10F61-02C9-49AD-81B9-12DCE894B818}" type="pres">
      <dgm:prSet presAssocID="{CB49A76C-D2CD-463F-AE8F-328CD39BC8E5}" presName="node" presStyleLbl="node1" presStyleIdx="1" presStyleCnt="19">
        <dgm:presLayoutVars>
          <dgm:bulletEnabled val="1"/>
        </dgm:presLayoutVars>
      </dgm:prSet>
      <dgm:spPr/>
    </dgm:pt>
    <dgm:pt modelId="{79AFA9DD-33B3-46D2-B89A-8E4A093ED035}" type="pres">
      <dgm:prSet presAssocID="{644387BE-A139-46C7-9A3E-D26A492EDA38}" presName="sibTrans" presStyleLbl="sibTrans1D1" presStyleIdx="1" presStyleCnt="18"/>
      <dgm:spPr/>
    </dgm:pt>
    <dgm:pt modelId="{EC9D0D97-7B25-4175-862A-8BD858C76FF0}" type="pres">
      <dgm:prSet presAssocID="{644387BE-A139-46C7-9A3E-D26A492EDA38}" presName="connectorText" presStyleLbl="sibTrans1D1" presStyleIdx="1" presStyleCnt="18"/>
      <dgm:spPr/>
    </dgm:pt>
    <dgm:pt modelId="{3FB5E72D-458F-4394-8A37-DD0825D5F60E}" type="pres">
      <dgm:prSet presAssocID="{6CE942DD-4E97-4958-8B07-4DB830871D5E}" presName="node" presStyleLbl="node1" presStyleIdx="2" presStyleCnt="19">
        <dgm:presLayoutVars>
          <dgm:bulletEnabled val="1"/>
        </dgm:presLayoutVars>
      </dgm:prSet>
      <dgm:spPr/>
    </dgm:pt>
    <dgm:pt modelId="{2D484313-AA01-40E8-A67B-E1ECE5B2DE39}" type="pres">
      <dgm:prSet presAssocID="{C96DDF62-6A49-4EA5-9085-0BC931361F26}" presName="sibTrans" presStyleLbl="sibTrans1D1" presStyleIdx="2" presStyleCnt="18"/>
      <dgm:spPr/>
    </dgm:pt>
    <dgm:pt modelId="{22235B1F-3FFF-4891-9675-5D502F064128}" type="pres">
      <dgm:prSet presAssocID="{C96DDF62-6A49-4EA5-9085-0BC931361F26}" presName="connectorText" presStyleLbl="sibTrans1D1" presStyleIdx="2" presStyleCnt="18"/>
      <dgm:spPr/>
    </dgm:pt>
    <dgm:pt modelId="{BAF0E110-4A70-455E-BB62-851A36056E5D}" type="pres">
      <dgm:prSet presAssocID="{97D01F29-B4E6-4F5C-9BF5-9FB9D1953E52}" presName="node" presStyleLbl="node1" presStyleIdx="3" presStyleCnt="19">
        <dgm:presLayoutVars>
          <dgm:bulletEnabled val="1"/>
        </dgm:presLayoutVars>
      </dgm:prSet>
      <dgm:spPr/>
    </dgm:pt>
    <dgm:pt modelId="{0FD7D104-E504-402F-B90A-BDB90FEF35BB}" type="pres">
      <dgm:prSet presAssocID="{2B175172-A700-4E08-9897-F3578EA7E526}" presName="sibTrans" presStyleLbl="sibTrans1D1" presStyleIdx="3" presStyleCnt="18"/>
      <dgm:spPr/>
    </dgm:pt>
    <dgm:pt modelId="{1D898CD0-358E-46A3-8550-594DA0A2206A}" type="pres">
      <dgm:prSet presAssocID="{2B175172-A700-4E08-9897-F3578EA7E526}" presName="connectorText" presStyleLbl="sibTrans1D1" presStyleIdx="3" presStyleCnt="18"/>
      <dgm:spPr/>
    </dgm:pt>
    <dgm:pt modelId="{9FAEC2ED-B857-444C-84F9-ECD5434F11C0}" type="pres">
      <dgm:prSet presAssocID="{BEC18CD4-3151-4B90-B767-A4F3C38B63C4}" presName="node" presStyleLbl="node1" presStyleIdx="4" presStyleCnt="19">
        <dgm:presLayoutVars>
          <dgm:bulletEnabled val="1"/>
        </dgm:presLayoutVars>
      </dgm:prSet>
      <dgm:spPr/>
    </dgm:pt>
    <dgm:pt modelId="{890F9225-38A3-4D7D-B341-0036FBE7E498}" type="pres">
      <dgm:prSet presAssocID="{012F4670-6A4E-4D7B-BB33-1A536DFD6DA3}" presName="sibTrans" presStyleLbl="sibTrans1D1" presStyleIdx="4" presStyleCnt="18"/>
      <dgm:spPr/>
    </dgm:pt>
    <dgm:pt modelId="{21D313F4-801C-499D-9004-799FDEA4DD86}" type="pres">
      <dgm:prSet presAssocID="{012F4670-6A4E-4D7B-BB33-1A536DFD6DA3}" presName="connectorText" presStyleLbl="sibTrans1D1" presStyleIdx="4" presStyleCnt="18"/>
      <dgm:spPr/>
    </dgm:pt>
    <dgm:pt modelId="{D2C97786-C192-45C6-8CA1-831B92FC504F}" type="pres">
      <dgm:prSet presAssocID="{BB8177FF-AD2D-4A0F-9317-D26695DC0482}" presName="node" presStyleLbl="node1" presStyleIdx="5" presStyleCnt="19">
        <dgm:presLayoutVars>
          <dgm:bulletEnabled val="1"/>
        </dgm:presLayoutVars>
      </dgm:prSet>
      <dgm:spPr/>
    </dgm:pt>
    <dgm:pt modelId="{833B5AA2-5DE1-484A-B78E-42A2DD003994}" type="pres">
      <dgm:prSet presAssocID="{CF1542F7-2175-4344-A559-2124188F4B83}" presName="sibTrans" presStyleLbl="sibTrans1D1" presStyleIdx="5" presStyleCnt="18"/>
      <dgm:spPr/>
    </dgm:pt>
    <dgm:pt modelId="{6A8E3190-7C7C-4655-ADB2-123142F88299}" type="pres">
      <dgm:prSet presAssocID="{CF1542F7-2175-4344-A559-2124188F4B83}" presName="connectorText" presStyleLbl="sibTrans1D1" presStyleIdx="5" presStyleCnt="18"/>
      <dgm:spPr/>
    </dgm:pt>
    <dgm:pt modelId="{E5F513AE-6B48-4705-BCB9-A590695AB0EB}" type="pres">
      <dgm:prSet presAssocID="{CD42FCE9-CC95-4B9E-BFA3-48F748FA50E0}" presName="node" presStyleLbl="node1" presStyleIdx="6" presStyleCnt="19">
        <dgm:presLayoutVars>
          <dgm:bulletEnabled val="1"/>
        </dgm:presLayoutVars>
      </dgm:prSet>
      <dgm:spPr/>
    </dgm:pt>
    <dgm:pt modelId="{2925ED7C-335B-4005-854B-E16EC7B2EC4D}" type="pres">
      <dgm:prSet presAssocID="{AB43CC1D-B862-4F36-987A-04CA3AA90F19}" presName="sibTrans" presStyleLbl="sibTrans1D1" presStyleIdx="6" presStyleCnt="18"/>
      <dgm:spPr/>
    </dgm:pt>
    <dgm:pt modelId="{70CBB2CF-F07C-4108-AF44-70F7837EBFE5}" type="pres">
      <dgm:prSet presAssocID="{AB43CC1D-B862-4F36-987A-04CA3AA90F19}" presName="connectorText" presStyleLbl="sibTrans1D1" presStyleIdx="6" presStyleCnt="18"/>
      <dgm:spPr/>
    </dgm:pt>
    <dgm:pt modelId="{8C018967-F565-4467-90A0-9350E20D55E9}" type="pres">
      <dgm:prSet presAssocID="{6DFD2293-6E2C-41DB-A79F-F9CC97361BDF}" presName="node" presStyleLbl="node1" presStyleIdx="7" presStyleCnt="19">
        <dgm:presLayoutVars>
          <dgm:bulletEnabled val="1"/>
        </dgm:presLayoutVars>
      </dgm:prSet>
      <dgm:spPr/>
    </dgm:pt>
    <dgm:pt modelId="{F3B0EC86-2875-48D1-BFD7-C29B0F19B695}" type="pres">
      <dgm:prSet presAssocID="{ACACCBA7-2F06-4DC8-A412-030919F43F79}" presName="sibTrans" presStyleLbl="sibTrans1D1" presStyleIdx="7" presStyleCnt="18"/>
      <dgm:spPr/>
    </dgm:pt>
    <dgm:pt modelId="{FBCE6CC4-02C1-41C8-819C-91C9021BE180}" type="pres">
      <dgm:prSet presAssocID="{ACACCBA7-2F06-4DC8-A412-030919F43F79}" presName="connectorText" presStyleLbl="sibTrans1D1" presStyleIdx="7" presStyleCnt="18"/>
      <dgm:spPr/>
    </dgm:pt>
    <dgm:pt modelId="{1E496CBE-F89E-4AB9-B08B-2124E21A5EDE}" type="pres">
      <dgm:prSet presAssocID="{C1ADF11B-C606-4401-BA94-C3F23C429179}" presName="node" presStyleLbl="node1" presStyleIdx="8" presStyleCnt="19">
        <dgm:presLayoutVars>
          <dgm:bulletEnabled val="1"/>
        </dgm:presLayoutVars>
      </dgm:prSet>
      <dgm:spPr/>
    </dgm:pt>
    <dgm:pt modelId="{1F2F8823-709A-4754-9646-1F2C90976D95}" type="pres">
      <dgm:prSet presAssocID="{000AEB62-AA9B-445F-98BD-222FB28FC7CB}" presName="sibTrans" presStyleLbl="sibTrans1D1" presStyleIdx="8" presStyleCnt="18"/>
      <dgm:spPr/>
    </dgm:pt>
    <dgm:pt modelId="{A0625A32-B34B-4DCB-9E60-3E7F664A38A1}" type="pres">
      <dgm:prSet presAssocID="{000AEB62-AA9B-445F-98BD-222FB28FC7CB}" presName="connectorText" presStyleLbl="sibTrans1D1" presStyleIdx="8" presStyleCnt="18"/>
      <dgm:spPr/>
    </dgm:pt>
    <dgm:pt modelId="{32CDE4CA-D222-468C-9E43-D6C66275C2CD}" type="pres">
      <dgm:prSet presAssocID="{8B647B6E-1FF5-42F9-985A-C52F37C5DF9B}" presName="node" presStyleLbl="node1" presStyleIdx="9" presStyleCnt="19">
        <dgm:presLayoutVars>
          <dgm:bulletEnabled val="1"/>
        </dgm:presLayoutVars>
      </dgm:prSet>
      <dgm:spPr/>
    </dgm:pt>
    <dgm:pt modelId="{28733031-47C7-4F9B-9B79-12C6DC795DFE}" type="pres">
      <dgm:prSet presAssocID="{4465A76C-7682-459E-98DB-377D8D0E0381}" presName="sibTrans" presStyleLbl="sibTrans1D1" presStyleIdx="9" presStyleCnt="18"/>
      <dgm:spPr/>
    </dgm:pt>
    <dgm:pt modelId="{016A54BC-7231-421D-988E-1E40FECDA9CA}" type="pres">
      <dgm:prSet presAssocID="{4465A76C-7682-459E-98DB-377D8D0E0381}" presName="connectorText" presStyleLbl="sibTrans1D1" presStyleIdx="9" presStyleCnt="18"/>
      <dgm:spPr/>
    </dgm:pt>
    <dgm:pt modelId="{F9D00482-D3EE-48A8-B217-FBA8D0173896}" type="pres">
      <dgm:prSet presAssocID="{ADCC6A4D-F79F-4C7B-8DDC-63C2CB8E9E39}" presName="node" presStyleLbl="node1" presStyleIdx="10" presStyleCnt="19">
        <dgm:presLayoutVars>
          <dgm:bulletEnabled val="1"/>
        </dgm:presLayoutVars>
      </dgm:prSet>
      <dgm:spPr/>
    </dgm:pt>
    <dgm:pt modelId="{61291ADC-A15D-4188-8A01-2675F41E6A7A}" type="pres">
      <dgm:prSet presAssocID="{AB915BBA-BAE9-4E40-B2F6-9023DBBCB91D}" presName="sibTrans" presStyleLbl="sibTrans1D1" presStyleIdx="10" presStyleCnt="18"/>
      <dgm:spPr/>
    </dgm:pt>
    <dgm:pt modelId="{09E41072-F9C9-44D2-B316-E9F7C210BD87}" type="pres">
      <dgm:prSet presAssocID="{AB915BBA-BAE9-4E40-B2F6-9023DBBCB91D}" presName="connectorText" presStyleLbl="sibTrans1D1" presStyleIdx="10" presStyleCnt="18"/>
      <dgm:spPr/>
    </dgm:pt>
    <dgm:pt modelId="{CABFD61E-FD97-4C09-9270-09DAA834F4CD}" type="pres">
      <dgm:prSet presAssocID="{012F26F3-B47C-49C0-BF17-402FA5523CEC}" presName="node" presStyleLbl="node1" presStyleIdx="11" presStyleCnt="19">
        <dgm:presLayoutVars>
          <dgm:bulletEnabled val="1"/>
        </dgm:presLayoutVars>
      </dgm:prSet>
      <dgm:spPr/>
    </dgm:pt>
    <dgm:pt modelId="{B3064676-A059-4142-97A3-D8EFE18FDF24}" type="pres">
      <dgm:prSet presAssocID="{32F1AD1A-163F-40DB-A56F-11C82D3E306F}" presName="sibTrans" presStyleLbl="sibTrans1D1" presStyleIdx="11" presStyleCnt="18"/>
      <dgm:spPr/>
    </dgm:pt>
    <dgm:pt modelId="{F3C04DF4-5DF0-40B6-9356-4F7D067251D7}" type="pres">
      <dgm:prSet presAssocID="{32F1AD1A-163F-40DB-A56F-11C82D3E306F}" presName="connectorText" presStyleLbl="sibTrans1D1" presStyleIdx="11" presStyleCnt="18"/>
      <dgm:spPr/>
    </dgm:pt>
    <dgm:pt modelId="{C2B5AAC5-0CE0-401C-9F86-F96E31E11B64}" type="pres">
      <dgm:prSet presAssocID="{71B07685-50EC-44C5-AB49-ED412771C717}" presName="node" presStyleLbl="node1" presStyleIdx="12" presStyleCnt="19">
        <dgm:presLayoutVars>
          <dgm:bulletEnabled val="1"/>
        </dgm:presLayoutVars>
      </dgm:prSet>
      <dgm:spPr/>
    </dgm:pt>
    <dgm:pt modelId="{E0B70F88-7EEB-489F-9C3C-294CFCAE4830}" type="pres">
      <dgm:prSet presAssocID="{9C09EAE3-3284-4472-8805-329AC63EA0FD}" presName="sibTrans" presStyleLbl="sibTrans1D1" presStyleIdx="12" presStyleCnt="18"/>
      <dgm:spPr/>
    </dgm:pt>
    <dgm:pt modelId="{C817A96A-E519-41AA-B5E9-71751C8DDA59}" type="pres">
      <dgm:prSet presAssocID="{9C09EAE3-3284-4472-8805-329AC63EA0FD}" presName="connectorText" presStyleLbl="sibTrans1D1" presStyleIdx="12" presStyleCnt="18"/>
      <dgm:spPr/>
    </dgm:pt>
    <dgm:pt modelId="{811BD0C2-7466-4641-9C0A-67DE57A64CB2}" type="pres">
      <dgm:prSet presAssocID="{7BE34E6C-86E6-4B01-9A50-F756A6A998DD}" presName="node" presStyleLbl="node1" presStyleIdx="13" presStyleCnt="19">
        <dgm:presLayoutVars>
          <dgm:bulletEnabled val="1"/>
        </dgm:presLayoutVars>
      </dgm:prSet>
      <dgm:spPr/>
    </dgm:pt>
    <dgm:pt modelId="{702ECE3A-789C-4DC8-90AF-06B3E6CBF6E4}" type="pres">
      <dgm:prSet presAssocID="{5870C97D-39DE-4061-B9D8-3FF8BACFDCE2}" presName="sibTrans" presStyleLbl="sibTrans1D1" presStyleIdx="13" presStyleCnt="18"/>
      <dgm:spPr/>
    </dgm:pt>
    <dgm:pt modelId="{5D237422-2538-4FA7-9883-113B9F3E045F}" type="pres">
      <dgm:prSet presAssocID="{5870C97D-39DE-4061-B9D8-3FF8BACFDCE2}" presName="connectorText" presStyleLbl="sibTrans1D1" presStyleIdx="13" presStyleCnt="18"/>
      <dgm:spPr/>
    </dgm:pt>
    <dgm:pt modelId="{AD859ED8-1998-4C78-B054-7F52168747AE}" type="pres">
      <dgm:prSet presAssocID="{4FE2626E-912C-4FBD-99B4-523A85ADB56F}" presName="node" presStyleLbl="node1" presStyleIdx="14" presStyleCnt="19">
        <dgm:presLayoutVars>
          <dgm:bulletEnabled val="1"/>
        </dgm:presLayoutVars>
      </dgm:prSet>
      <dgm:spPr/>
    </dgm:pt>
    <dgm:pt modelId="{65ADC393-042A-43E3-B620-928DF3488535}" type="pres">
      <dgm:prSet presAssocID="{6DC5E1FB-D0C4-4696-8296-3E4E4648DB8E}" presName="sibTrans" presStyleLbl="sibTrans1D1" presStyleIdx="14" presStyleCnt="18"/>
      <dgm:spPr/>
    </dgm:pt>
    <dgm:pt modelId="{8CDAC36F-03B9-45ED-8A23-FDFC377EFE16}" type="pres">
      <dgm:prSet presAssocID="{6DC5E1FB-D0C4-4696-8296-3E4E4648DB8E}" presName="connectorText" presStyleLbl="sibTrans1D1" presStyleIdx="14" presStyleCnt="18"/>
      <dgm:spPr/>
    </dgm:pt>
    <dgm:pt modelId="{6ADF7EC8-0807-4CF5-9437-2902AA647F02}" type="pres">
      <dgm:prSet presAssocID="{D7A199F4-7602-41FE-8D00-592E85B541D4}" presName="node" presStyleLbl="node1" presStyleIdx="15" presStyleCnt="19">
        <dgm:presLayoutVars>
          <dgm:bulletEnabled val="1"/>
        </dgm:presLayoutVars>
      </dgm:prSet>
      <dgm:spPr/>
    </dgm:pt>
    <dgm:pt modelId="{AAE0B540-64A9-4226-BE9D-B84672B6490F}" type="pres">
      <dgm:prSet presAssocID="{66A592A0-4FB2-488A-9B92-99041324700F}" presName="sibTrans" presStyleLbl="sibTrans1D1" presStyleIdx="15" presStyleCnt="18"/>
      <dgm:spPr/>
    </dgm:pt>
    <dgm:pt modelId="{B33872EE-5A67-4A35-91C4-76509D4E82C4}" type="pres">
      <dgm:prSet presAssocID="{66A592A0-4FB2-488A-9B92-99041324700F}" presName="connectorText" presStyleLbl="sibTrans1D1" presStyleIdx="15" presStyleCnt="18"/>
      <dgm:spPr/>
    </dgm:pt>
    <dgm:pt modelId="{49FB6005-66CA-44E3-8EF0-70F021A008E7}" type="pres">
      <dgm:prSet presAssocID="{51B3D9CB-FAE6-49ED-A869-A1BDC9881956}" presName="node" presStyleLbl="node1" presStyleIdx="16" presStyleCnt="19">
        <dgm:presLayoutVars>
          <dgm:bulletEnabled val="1"/>
        </dgm:presLayoutVars>
      </dgm:prSet>
      <dgm:spPr/>
    </dgm:pt>
    <dgm:pt modelId="{DC10828F-24CC-4C02-AA8D-0A83C15D5491}" type="pres">
      <dgm:prSet presAssocID="{65724DF5-97AB-4274-A548-40E1137A2B46}" presName="sibTrans" presStyleLbl="sibTrans1D1" presStyleIdx="16" presStyleCnt="18"/>
      <dgm:spPr/>
    </dgm:pt>
    <dgm:pt modelId="{8636A99D-CABC-4FBE-B6C3-AF856DAAF581}" type="pres">
      <dgm:prSet presAssocID="{65724DF5-97AB-4274-A548-40E1137A2B46}" presName="connectorText" presStyleLbl="sibTrans1D1" presStyleIdx="16" presStyleCnt="18"/>
      <dgm:spPr/>
    </dgm:pt>
    <dgm:pt modelId="{B675B3A2-2434-406C-A805-BECD22B7B6EF}" type="pres">
      <dgm:prSet presAssocID="{0CF998A6-88E0-4A7A-BEFB-3DC01FF85DC1}" presName="node" presStyleLbl="node1" presStyleIdx="17" presStyleCnt="19">
        <dgm:presLayoutVars>
          <dgm:bulletEnabled val="1"/>
        </dgm:presLayoutVars>
      </dgm:prSet>
      <dgm:spPr/>
    </dgm:pt>
    <dgm:pt modelId="{50E29B3D-9842-4204-A4B3-DE8940190F1A}" type="pres">
      <dgm:prSet presAssocID="{4E9A568A-8159-4CF7-B8D7-5BF6CA60FAE2}" presName="sibTrans" presStyleLbl="sibTrans1D1" presStyleIdx="17" presStyleCnt="18"/>
      <dgm:spPr/>
    </dgm:pt>
    <dgm:pt modelId="{5CC04141-6774-493F-87AA-14664A9C926B}" type="pres">
      <dgm:prSet presAssocID="{4E9A568A-8159-4CF7-B8D7-5BF6CA60FAE2}" presName="connectorText" presStyleLbl="sibTrans1D1" presStyleIdx="17" presStyleCnt="18"/>
      <dgm:spPr/>
    </dgm:pt>
    <dgm:pt modelId="{49A59B6E-895A-439E-A338-A5EC60943F53}" type="pres">
      <dgm:prSet presAssocID="{40507286-27A2-4E2A-ADF7-54D293560E03}" presName="node" presStyleLbl="node1" presStyleIdx="18" presStyleCnt="19">
        <dgm:presLayoutVars>
          <dgm:bulletEnabled val="1"/>
        </dgm:presLayoutVars>
      </dgm:prSet>
      <dgm:spPr/>
    </dgm:pt>
  </dgm:ptLst>
  <dgm:cxnLst>
    <dgm:cxn modelId="{F6F53504-C28A-43A3-9764-E14A7A9F5E5A}" type="presOf" srcId="{4465A76C-7682-459E-98DB-377D8D0E0381}" destId="{016A54BC-7231-421D-988E-1E40FECDA9CA}" srcOrd="1" destOrd="0" presId="urn:microsoft.com/office/officeart/2016/7/layout/RepeatingBendingProcessNew"/>
    <dgm:cxn modelId="{9201FB05-991F-41CE-A281-3C57EA5DA563}" type="presOf" srcId="{66A592A0-4FB2-488A-9B92-99041324700F}" destId="{AAE0B540-64A9-4226-BE9D-B84672B6490F}" srcOrd="0" destOrd="0" presId="urn:microsoft.com/office/officeart/2016/7/layout/RepeatingBendingProcessNew"/>
    <dgm:cxn modelId="{EDA6890E-C8EC-4510-B4CB-FD3B890A192A}" type="presOf" srcId="{9C09EAE3-3284-4472-8805-329AC63EA0FD}" destId="{C817A96A-E519-41AA-B5E9-71751C8DDA59}" srcOrd="1" destOrd="0" presId="urn:microsoft.com/office/officeart/2016/7/layout/RepeatingBendingProcessNew"/>
    <dgm:cxn modelId="{F1096D0F-B401-4202-A325-43E52C60EC8A}" srcId="{3A5B6744-1336-4B1E-BDB7-CFE61A3DA678}" destId="{CB49A76C-D2CD-463F-AE8F-328CD39BC8E5}" srcOrd="1" destOrd="0" parTransId="{3E070A73-4D1B-479C-8EF2-5C404442D825}" sibTransId="{644387BE-A139-46C7-9A3E-D26A492EDA38}"/>
    <dgm:cxn modelId="{D2875416-92A1-4DC4-8E7D-F6DA2073001F}" type="presOf" srcId="{65724DF5-97AB-4274-A548-40E1137A2B46}" destId="{8636A99D-CABC-4FBE-B6C3-AF856DAAF581}" srcOrd="1" destOrd="0" presId="urn:microsoft.com/office/officeart/2016/7/layout/RepeatingBendingProcessNew"/>
    <dgm:cxn modelId="{E92EEA16-AAF7-4A20-A6A0-9984733B5D99}" type="presOf" srcId="{F64E8BF9-8FCB-4758-B4AC-8001D0B95A41}" destId="{61F02400-47CD-4D67-8FC9-732E4752D289}" srcOrd="0" destOrd="0" presId="urn:microsoft.com/office/officeart/2016/7/layout/RepeatingBendingProcessNew"/>
    <dgm:cxn modelId="{7BE4DE17-2CD2-4F5E-89EE-39CF8F2DD4E2}" type="presOf" srcId="{644387BE-A139-46C7-9A3E-D26A492EDA38}" destId="{EC9D0D97-7B25-4175-862A-8BD858C76FF0}" srcOrd="1" destOrd="0" presId="urn:microsoft.com/office/officeart/2016/7/layout/RepeatingBendingProcessNew"/>
    <dgm:cxn modelId="{30E3D619-053E-45F6-ACDD-352F8CBD124D}" srcId="{3A5B6744-1336-4B1E-BDB7-CFE61A3DA678}" destId="{97D01F29-B4E6-4F5C-9BF5-9FB9D1953E52}" srcOrd="3" destOrd="0" parTransId="{14F9C748-4AC5-4502-879E-633689427AF0}" sibTransId="{2B175172-A700-4E08-9897-F3578EA7E526}"/>
    <dgm:cxn modelId="{E73E4F1C-48B6-4E07-8042-BC30942CC780}" type="presOf" srcId="{D7A199F4-7602-41FE-8D00-592E85B541D4}" destId="{6ADF7EC8-0807-4CF5-9437-2902AA647F02}" srcOrd="0" destOrd="0" presId="urn:microsoft.com/office/officeart/2016/7/layout/RepeatingBendingProcessNew"/>
    <dgm:cxn modelId="{0E14711C-5AA1-4774-AB2D-4909E92041BC}" type="presOf" srcId="{6DC5E1FB-D0C4-4696-8296-3E4E4648DB8E}" destId="{65ADC393-042A-43E3-B620-928DF3488535}" srcOrd="0" destOrd="0" presId="urn:microsoft.com/office/officeart/2016/7/layout/RepeatingBendingProcessNew"/>
    <dgm:cxn modelId="{C856EE26-1AA9-4EF9-8654-20A8215C9ABF}" type="presOf" srcId="{AB915BBA-BAE9-4E40-B2F6-9023DBBCB91D}" destId="{09E41072-F9C9-44D2-B316-E9F7C210BD87}" srcOrd="1" destOrd="0" presId="urn:microsoft.com/office/officeart/2016/7/layout/RepeatingBendingProcessNew"/>
    <dgm:cxn modelId="{9AAD332A-65D9-47CD-A89B-78AE28A74914}" type="presOf" srcId="{4465A76C-7682-459E-98DB-377D8D0E0381}" destId="{28733031-47C7-4F9B-9B79-12C6DC795DFE}" srcOrd="0" destOrd="0" presId="urn:microsoft.com/office/officeart/2016/7/layout/RepeatingBendingProcessNew"/>
    <dgm:cxn modelId="{FFA7E92A-C525-4A71-8BAB-377E83A97966}" srcId="{3A5B6744-1336-4B1E-BDB7-CFE61A3DA678}" destId="{4FE2626E-912C-4FBD-99B4-523A85ADB56F}" srcOrd="14" destOrd="0" parTransId="{8F52B72D-7006-455F-933E-F52C14CE95E1}" sibTransId="{6DC5E1FB-D0C4-4696-8296-3E4E4648DB8E}"/>
    <dgm:cxn modelId="{226FBF2C-C930-4C29-9EFD-290F19296F30}" type="presOf" srcId="{F64E8BF9-8FCB-4758-B4AC-8001D0B95A41}" destId="{A091A119-7474-4AE0-9E51-69FFB540BCF8}" srcOrd="1" destOrd="0" presId="urn:microsoft.com/office/officeart/2016/7/layout/RepeatingBendingProcessNew"/>
    <dgm:cxn modelId="{A3BC5D2E-FE8A-418E-81E7-7233505EB934}" type="presOf" srcId="{6CE942DD-4E97-4958-8B07-4DB830871D5E}" destId="{3FB5E72D-458F-4394-8A37-DD0825D5F60E}" srcOrd="0" destOrd="0" presId="urn:microsoft.com/office/officeart/2016/7/layout/RepeatingBendingProcessNew"/>
    <dgm:cxn modelId="{3A5FAF30-D178-4169-8250-EC222E24313D}" type="presOf" srcId="{40507286-27A2-4E2A-ADF7-54D293560E03}" destId="{49A59B6E-895A-439E-A338-A5EC60943F53}" srcOrd="0" destOrd="0" presId="urn:microsoft.com/office/officeart/2016/7/layout/RepeatingBendingProcessNew"/>
    <dgm:cxn modelId="{B75C3335-07DC-44F2-8199-1F7D35F01A29}" type="presOf" srcId="{BE78E51B-D66D-442A-8BA7-15B6FE20F8BE}" destId="{39F7703F-D556-4254-A1FB-29494F7108D5}" srcOrd="0" destOrd="0" presId="urn:microsoft.com/office/officeart/2016/7/layout/RepeatingBendingProcessNew"/>
    <dgm:cxn modelId="{C580BA35-A2D1-417E-9875-40F4C33F0D91}" type="presOf" srcId="{6DC5E1FB-D0C4-4696-8296-3E4E4648DB8E}" destId="{8CDAC36F-03B9-45ED-8A23-FDFC377EFE16}" srcOrd="1" destOrd="0" presId="urn:microsoft.com/office/officeart/2016/7/layout/RepeatingBendingProcessNew"/>
    <dgm:cxn modelId="{94A58036-D3EA-4D41-835E-26F704321770}" srcId="{3A5B6744-1336-4B1E-BDB7-CFE61A3DA678}" destId="{51B3D9CB-FAE6-49ED-A869-A1BDC9881956}" srcOrd="16" destOrd="0" parTransId="{72A20A8D-E43A-4668-A980-EB6167A2CD7C}" sibTransId="{65724DF5-97AB-4274-A548-40E1137A2B46}"/>
    <dgm:cxn modelId="{4F8F183F-FAA1-4D69-A6F7-FD903B8296AA}" type="presOf" srcId="{7BE34E6C-86E6-4B01-9A50-F756A6A998DD}" destId="{811BD0C2-7466-4641-9C0A-67DE57A64CB2}" srcOrd="0" destOrd="0" presId="urn:microsoft.com/office/officeart/2016/7/layout/RepeatingBendingProcessNew"/>
    <dgm:cxn modelId="{A40D5C41-3CD9-4B78-A22F-BACE8069B225}" type="presOf" srcId="{5870C97D-39DE-4061-B9D8-3FF8BACFDCE2}" destId="{702ECE3A-789C-4DC8-90AF-06B3E6CBF6E4}" srcOrd="0" destOrd="0" presId="urn:microsoft.com/office/officeart/2016/7/layout/RepeatingBendingProcessNew"/>
    <dgm:cxn modelId="{4F1C6748-BEDE-4E4B-95CA-AA5CF3947803}" type="presOf" srcId="{CF1542F7-2175-4344-A559-2124188F4B83}" destId="{833B5AA2-5DE1-484A-B78E-42A2DD003994}" srcOrd="0" destOrd="0" presId="urn:microsoft.com/office/officeart/2016/7/layout/RepeatingBendingProcessNew"/>
    <dgm:cxn modelId="{B5E9BE68-6B4D-47DA-A2E6-C3F2A4F6281D}" type="presOf" srcId="{AB43CC1D-B862-4F36-987A-04CA3AA90F19}" destId="{2925ED7C-335B-4005-854B-E16EC7B2EC4D}" srcOrd="0" destOrd="0" presId="urn:microsoft.com/office/officeart/2016/7/layout/RepeatingBendingProcessNew"/>
    <dgm:cxn modelId="{5FCD964A-98E2-48B2-8809-279D98B39D8E}" type="presOf" srcId="{000AEB62-AA9B-445F-98BD-222FB28FC7CB}" destId="{A0625A32-B34B-4DCB-9E60-3E7F664A38A1}" srcOrd="1" destOrd="0" presId="urn:microsoft.com/office/officeart/2016/7/layout/RepeatingBendingProcessNew"/>
    <dgm:cxn modelId="{34FB284F-0E9D-4149-8324-6B2A1FC36946}" type="presOf" srcId="{2B175172-A700-4E08-9897-F3578EA7E526}" destId="{1D898CD0-358E-46A3-8550-594DA0A2206A}" srcOrd="1" destOrd="0" presId="urn:microsoft.com/office/officeart/2016/7/layout/RepeatingBendingProcessNew"/>
    <dgm:cxn modelId="{0FFB3B6F-4681-4FDF-BA75-DE34AE98136B}" type="presOf" srcId="{4FE2626E-912C-4FBD-99B4-523A85ADB56F}" destId="{AD859ED8-1998-4C78-B054-7F52168747AE}" srcOrd="0" destOrd="0" presId="urn:microsoft.com/office/officeart/2016/7/layout/RepeatingBendingProcessNew"/>
    <dgm:cxn modelId="{6FA80E53-581A-4859-9E77-C98B18FF1420}" type="presOf" srcId="{3A5B6744-1336-4B1E-BDB7-CFE61A3DA678}" destId="{621A49D7-8E67-4409-92BF-462472A3EFEB}" srcOrd="0" destOrd="0" presId="urn:microsoft.com/office/officeart/2016/7/layout/RepeatingBendingProcessNew"/>
    <dgm:cxn modelId="{0D8D2654-60CE-44D8-B81B-81EE34B3DF80}" type="presOf" srcId="{C1ADF11B-C606-4401-BA94-C3F23C429179}" destId="{1E496CBE-F89E-4AB9-B08B-2124E21A5EDE}" srcOrd="0" destOrd="0" presId="urn:microsoft.com/office/officeart/2016/7/layout/RepeatingBendingProcessNew"/>
    <dgm:cxn modelId="{AF30F674-3E5F-4BBD-B366-9EDC18A33177}" type="presOf" srcId="{32F1AD1A-163F-40DB-A56F-11C82D3E306F}" destId="{B3064676-A059-4142-97A3-D8EFE18FDF24}" srcOrd="0" destOrd="0" presId="urn:microsoft.com/office/officeart/2016/7/layout/RepeatingBendingProcessNew"/>
    <dgm:cxn modelId="{AB9CD37B-B0E0-44F6-93C2-E124FD22EB47}" type="presOf" srcId="{4E9A568A-8159-4CF7-B8D7-5BF6CA60FAE2}" destId="{5CC04141-6774-493F-87AA-14664A9C926B}" srcOrd="1" destOrd="0" presId="urn:microsoft.com/office/officeart/2016/7/layout/RepeatingBendingProcessNew"/>
    <dgm:cxn modelId="{CE3F6A7D-D60B-44E8-8469-8EB10E2748F4}" type="presOf" srcId="{ADCC6A4D-F79F-4C7B-8DDC-63C2CB8E9E39}" destId="{F9D00482-D3EE-48A8-B217-FBA8D0173896}" srcOrd="0" destOrd="0" presId="urn:microsoft.com/office/officeart/2016/7/layout/RepeatingBendingProcessNew"/>
    <dgm:cxn modelId="{203C997F-B07E-4DFE-9E5A-503F928C7EB9}" type="presOf" srcId="{AB915BBA-BAE9-4E40-B2F6-9023DBBCB91D}" destId="{61291ADC-A15D-4188-8A01-2675F41E6A7A}" srcOrd="0" destOrd="0" presId="urn:microsoft.com/office/officeart/2016/7/layout/RepeatingBendingProcessNew"/>
    <dgm:cxn modelId="{E71D0184-BD58-40FF-922E-6880E79777FB}" srcId="{3A5B6744-1336-4B1E-BDB7-CFE61A3DA678}" destId="{D7A199F4-7602-41FE-8D00-592E85B541D4}" srcOrd="15" destOrd="0" parTransId="{1B367B9B-9107-4A8E-AF49-4BC0CED1AFB0}" sibTransId="{66A592A0-4FB2-488A-9B92-99041324700F}"/>
    <dgm:cxn modelId="{FC967C84-8625-4F10-B9FA-FE284745C71C}" type="presOf" srcId="{C96DDF62-6A49-4EA5-9085-0BC931361F26}" destId="{22235B1F-3FFF-4891-9675-5D502F064128}" srcOrd="1" destOrd="0" presId="urn:microsoft.com/office/officeart/2016/7/layout/RepeatingBendingProcessNew"/>
    <dgm:cxn modelId="{8622D085-87CA-41F6-9AC8-6FB356480C6F}" srcId="{3A5B6744-1336-4B1E-BDB7-CFE61A3DA678}" destId="{CD42FCE9-CC95-4B9E-BFA3-48F748FA50E0}" srcOrd="6" destOrd="0" parTransId="{98797CB6-0EF7-4CE1-8AC5-1654B991C846}" sibTransId="{AB43CC1D-B862-4F36-987A-04CA3AA90F19}"/>
    <dgm:cxn modelId="{36C13187-00A0-4AC2-9E57-CC7F40933132}" srcId="{3A5B6744-1336-4B1E-BDB7-CFE61A3DA678}" destId="{71B07685-50EC-44C5-AB49-ED412771C717}" srcOrd="12" destOrd="0" parTransId="{BD710DFA-89A9-4816-B1CB-CB8DC8CD4DC6}" sibTransId="{9C09EAE3-3284-4472-8805-329AC63EA0FD}"/>
    <dgm:cxn modelId="{28429E8C-2333-470B-9D7E-3E11CDC2B21B}" srcId="{3A5B6744-1336-4B1E-BDB7-CFE61A3DA678}" destId="{7BE34E6C-86E6-4B01-9A50-F756A6A998DD}" srcOrd="13" destOrd="0" parTransId="{724EB5F4-45FF-4677-85A6-5F282B1D57DA}" sibTransId="{5870C97D-39DE-4061-B9D8-3FF8BACFDCE2}"/>
    <dgm:cxn modelId="{B16C298E-F2BF-46DA-A525-177D88D0A85E}" type="presOf" srcId="{BEC18CD4-3151-4B90-B767-A4F3C38B63C4}" destId="{9FAEC2ED-B857-444C-84F9-ECD5434F11C0}" srcOrd="0" destOrd="0" presId="urn:microsoft.com/office/officeart/2016/7/layout/RepeatingBendingProcessNew"/>
    <dgm:cxn modelId="{1EC7468F-52CA-419A-B868-4F8BE9C36C89}" type="presOf" srcId="{2B175172-A700-4E08-9897-F3578EA7E526}" destId="{0FD7D104-E504-402F-B90A-BDB90FEF35BB}" srcOrd="0" destOrd="0" presId="urn:microsoft.com/office/officeart/2016/7/layout/RepeatingBendingProcessNew"/>
    <dgm:cxn modelId="{1D088290-62E1-414F-989F-686B0196375D}" type="presOf" srcId="{9C09EAE3-3284-4472-8805-329AC63EA0FD}" destId="{E0B70F88-7EEB-489F-9C3C-294CFCAE4830}" srcOrd="0" destOrd="0" presId="urn:microsoft.com/office/officeart/2016/7/layout/RepeatingBendingProcessNew"/>
    <dgm:cxn modelId="{576A1991-306D-4FF6-B596-742AEA21C2F7}" srcId="{3A5B6744-1336-4B1E-BDB7-CFE61A3DA678}" destId="{BEC18CD4-3151-4B90-B767-A4F3C38B63C4}" srcOrd="4" destOrd="0" parTransId="{8535EDD9-3F1A-4685-8986-FD8CEABFBF45}" sibTransId="{012F4670-6A4E-4D7B-BB33-1A536DFD6DA3}"/>
    <dgm:cxn modelId="{43C59E94-79B7-4A0B-9824-A5DA897AF467}" srcId="{3A5B6744-1336-4B1E-BDB7-CFE61A3DA678}" destId="{0CF998A6-88E0-4A7A-BEFB-3DC01FF85DC1}" srcOrd="17" destOrd="0" parTransId="{C06B7422-B113-449F-A6B1-5926380A8C9E}" sibTransId="{4E9A568A-8159-4CF7-B8D7-5BF6CA60FAE2}"/>
    <dgm:cxn modelId="{40457B97-7761-4757-8DD5-20F78F62F509}" type="presOf" srcId="{71B07685-50EC-44C5-AB49-ED412771C717}" destId="{C2B5AAC5-0CE0-401C-9F86-F96E31E11B64}" srcOrd="0" destOrd="0" presId="urn:microsoft.com/office/officeart/2016/7/layout/RepeatingBendingProcessNew"/>
    <dgm:cxn modelId="{7536509A-1632-4AF8-AC8C-9DC3770877A0}" srcId="{3A5B6744-1336-4B1E-BDB7-CFE61A3DA678}" destId="{40507286-27A2-4E2A-ADF7-54D293560E03}" srcOrd="18" destOrd="0" parTransId="{C435349C-3CB4-408C-9C12-2E8B112566EA}" sibTransId="{92D1F402-AA04-4DBF-8143-5E1A0700C79E}"/>
    <dgm:cxn modelId="{FB849C9A-589F-4666-BC3A-2E3238F7AD29}" srcId="{3A5B6744-1336-4B1E-BDB7-CFE61A3DA678}" destId="{6DFD2293-6E2C-41DB-A79F-F9CC97361BDF}" srcOrd="7" destOrd="0" parTransId="{781E3D40-7920-40B8-ADEF-8039D9896B94}" sibTransId="{ACACCBA7-2F06-4DC8-A412-030919F43F79}"/>
    <dgm:cxn modelId="{7616109B-CDAF-4E4C-83DE-88AB3BBB6DA4}" type="presOf" srcId="{012F26F3-B47C-49C0-BF17-402FA5523CEC}" destId="{CABFD61E-FD97-4C09-9270-09DAA834F4CD}" srcOrd="0" destOrd="0" presId="urn:microsoft.com/office/officeart/2016/7/layout/RepeatingBendingProcessNew"/>
    <dgm:cxn modelId="{DA7A0C9E-3970-460D-8DEB-9B3C54AC516F}" type="presOf" srcId="{CF1542F7-2175-4344-A559-2124188F4B83}" destId="{6A8E3190-7C7C-4655-ADB2-123142F88299}" srcOrd="1" destOrd="0" presId="urn:microsoft.com/office/officeart/2016/7/layout/RepeatingBendingProcessNew"/>
    <dgm:cxn modelId="{5D24F1A5-76CA-4190-BFFB-EBC7B4B666A2}" type="presOf" srcId="{51B3D9CB-FAE6-49ED-A869-A1BDC9881956}" destId="{49FB6005-66CA-44E3-8EF0-70F021A008E7}" srcOrd="0" destOrd="0" presId="urn:microsoft.com/office/officeart/2016/7/layout/RepeatingBendingProcessNew"/>
    <dgm:cxn modelId="{B43007A9-5D72-4603-967D-398D8B0E5BDB}" srcId="{3A5B6744-1336-4B1E-BDB7-CFE61A3DA678}" destId="{ADCC6A4D-F79F-4C7B-8DDC-63C2CB8E9E39}" srcOrd="10" destOrd="0" parTransId="{A0EAD715-B807-4A53-A569-554E8C88F869}" sibTransId="{AB915BBA-BAE9-4E40-B2F6-9023DBBCB91D}"/>
    <dgm:cxn modelId="{BA19E0AB-B4BD-4F39-B485-78878094D61B}" srcId="{3A5B6744-1336-4B1E-BDB7-CFE61A3DA678}" destId="{C1ADF11B-C606-4401-BA94-C3F23C429179}" srcOrd="8" destOrd="0" parTransId="{3199C77D-B258-4625-BE64-975114EFB64B}" sibTransId="{000AEB62-AA9B-445F-98BD-222FB28FC7CB}"/>
    <dgm:cxn modelId="{6F848FAC-05DA-4F98-9886-43FE1D5DEBA1}" type="presOf" srcId="{32F1AD1A-163F-40DB-A56F-11C82D3E306F}" destId="{F3C04DF4-5DF0-40B6-9356-4F7D067251D7}" srcOrd="1" destOrd="0" presId="urn:microsoft.com/office/officeart/2016/7/layout/RepeatingBendingProcessNew"/>
    <dgm:cxn modelId="{C8ECEDAD-F37E-407D-A341-20A68BC1965F}" type="presOf" srcId="{0CF998A6-88E0-4A7A-BEFB-3DC01FF85DC1}" destId="{B675B3A2-2434-406C-A805-BECD22B7B6EF}" srcOrd="0" destOrd="0" presId="urn:microsoft.com/office/officeart/2016/7/layout/RepeatingBendingProcessNew"/>
    <dgm:cxn modelId="{239DE4B5-FCDF-40B1-B82B-48E74B8B98CC}" type="presOf" srcId="{97D01F29-B4E6-4F5C-9BF5-9FB9D1953E52}" destId="{BAF0E110-4A70-455E-BB62-851A36056E5D}" srcOrd="0" destOrd="0" presId="urn:microsoft.com/office/officeart/2016/7/layout/RepeatingBendingProcessNew"/>
    <dgm:cxn modelId="{E2CBF0B5-E16F-4C8C-B8D7-05273C03C377}" type="presOf" srcId="{BB8177FF-AD2D-4A0F-9317-D26695DC0482}" destId="{D2C97786-C192-45C6-8CA1-831B92FC504F}" srcOrd="0" destOrd="0" presId="urn:microsoft.com/office/officeart/2016/7/layout/RepeatingBendingProcessNew"/>
    <dgm:cxn modelId="{F125E4B6-7E0A-4106-8919-9ADAAA85CE1C}" type="presOf" srcId="{ACACCBA7-2F06-4DC8-A412-030919F43F79}" destId="{FBCE6CC4-02C1-41C8-819C-91C9021BE180}" srcOrd="1" destOrd="0" presId="urn:microsoft.com/office/officeart/2016/7/layout/RepeatingBendingProcessNew"/>
    <dgm:cxn modelId="{5DFAF8B6-8EAB-407A-B11B-672ACFED0255}" type="presOf" srcId="{5870C97D-39DE-4061-B9D8-3FF8BACFDCE2}" destId="{5D237422-2538-4FA7-9883-113B9F3E045F}" srcOrd="1" destOrd="0" presId="urn:microsoft.com/office/officeart/2016/7/layout/RepeatingBendingProcessNew"/>
    <dgm:cxn modelId="{6053CABD-51EE-40AE-B58A-A703E15A0C59}" srcId="{3A5B6744-1336-4B1E-BDB7-CFE61A3DA678}" destId="{BE78E51B-D66D-442A-8BA7-15B6FE20F8BE}" srcOrd="0" destOrd="0" parTransId="{C1A16703-2062-488E-BF8F-86909F0D1F86}" sibTransId="{F64E8BF9-8FCB-4758-B4AC-8001D0B95A41}"/>
    <dgm:cxn modelId="{E8B271C3-40FC-4D6D-8C69-BBF016C21DCB}" type="presOf" srcId="{8B647B6E-1FF5-42F9-985A-C52F37C5DF9B}" destId="{32CDE4CA-D222-468C-9E43-D6C66275C2CD}" srcOrd="0" destOrd="0" presId="urn:microsoft.com/office/officeart/2016/7/layout/RepeatingBendingProcessNew"/>
    <dgm:cxn modelId="{E2C551C8-64AA-4559-86C0-53988A2BF958}" type="presOf" srcId="{AB43CC1D-B862-4F36-987A-04CA3AA90F19}" destId="{70CBB2CF-F07C-4108-AF44-70F7837EBFE5}" srcOrd="1" destOrd="0" presId="urn:microsoft.com/office/officeart/2016/7/layout/RepeatingBendingProcessNew"/>
    <dgm:cxn modelId="{D0A15BC9-3A9A-4C3F-8B7C-1FE8E68B6D26}" type="presOf" srcId="{66A592A0-4FB2-488A-9B92-99041324700F}" destId="{B33872EE-5A67-4A35-91C4-76509D4E82C4}" srcOrd="1" destOrd="0" presId="urn:microsoft.com/office/officeart/2016/7/layout/RepeatingBendingProcessNew"/>
    <dgm:cxn modelId="{70C1E7D5-F80A-4A02-B090-AB7EFD9A5FA1}" type="presOf" srcId="{65724DF5-97AB-4274-A548-40E1137A2B46}" destId="{DC10828F-24CC-4C02-AA8D-0A83C15D5491}" srcOrd="0" destOrd="0" presId="urn:microsoft.com/office/officeart/2016/7/layout/RepeatingBendingProcessNew"/>
    <dgm:cxn modelId="{52443DDC-7BDE-47C1-AF3D-A0C20096152D}" type="presOf" srcId="{000AEB62-AA9B-445F-98BD-222FB28FC7CB}" destId="{1F2F8823-709A-4754-9646-1F2C90976D95}" srcOrd="0" destOrd="0" presId="urn:microsoft.com/office/officeart/2016/7/layout/RepeatingBendingProcessNew"/>
    <dgm:cxn modelId="{036618DF-E0D4-44E7-8D92-AFEBC880E7A0}" type="presOf" srcId="{4E9A568A-8159-4CF7-B8D7-5BF6CA60FAE2}" destId="{50E29B3D-9842-4204-A4B3-DE8940190F1A}" srcOrd="0" destOrd="0" presId="urn:microsoft.com/office/officeart/2016/7/layout/RepeatingBendingProcessNew"/>
    <dgm:cxn modelId="{26DC30E1-D44E-49EF-803E-9B63F8921FC3}" type="presOf" srcId="{ACACCBA7-2F06-4DC8-A412-030919F43F79}" destId="{F3B0EC86-2875-48D1-BFD7-C29B0F19B695}" srcOrd="0" destOrd="0" presId="urn:microsoft.com/office/officeart/2016/7/layout/RepeatingBendingProcessNew"/>
    <dgm:cxn modelId="{DE792FE2-5772-410E-A6AD-EB2D529F3F31}" srcId="{3A5B6744-1336-4B1E-BDB7-CFE61A3DA678}" destId="{BB8177FF-AD2D-4A0F-9317-D26695DC0482}" srcOrd="5" destOrd="0" parTransId="{D69C7077-46EB-4842-BF1D-CD67F7521203}" sibTransId="{CF1542F7-2175-4344-A559-2124188F4B83}"/>
    <dgm:cxn modelId="{BAAFC9E7-0E24-4E4D-ABB1-64C516CB1FD0}" srcId="{3A5B6744-1336-4B1E-BDB7-CFE61A3DA678}" destId="{012F26F3-B47C-49C0-BF17-402FA5523CEC}" srcOrd="11" destOrd="0" parTransId="{FF316F1B-6788-47DD-934B-FC3E9C4D0B20}" sibTransId="{32F1AD1A-163F-40DB-A56F-11C82D3E306F}"/>
    <dgm:cxn modelId="{A56323EC-0DB9-41D4-BADA-C62EE81E6F56}" srcId="{3A5B6744-1336-4B1E-BDB7-CFE61A3DA678}" destId="{8B647B6E-1FF5-42F9-985A-C52F37C5DF9B}" srcOrd="9" destOrd="0" parTransId="{595108D4-C95B-4417-A757-4AD7EBE28FB0}" sibTransId="{4465A76C-7682-459E-98DB-377D8D0E0381}"/>
    <dgm:cxn modelId="{7B2AD7ED-007C-4CD0-826E-181791C586B9}" type="presOf" srcId="{012F4670-6A4E-4D7B-BB33-1A536DFD6DA3}" destId="{890F9225-38A3-4D7D-B341-0036FBE7E498}" srcOrd="0" destOrd="0" presId="urn:microsoft.com/office/officeart/2016/7/layout/RepeatingBendingProcessNew"/>
    <dgm:cxn modelId="{769AABEE-59D6-4CDC-893C-121A8279F427}" type="presOf" srcId="{012F4670-6A4E-4D7B-BB33-1A536DFD6DA3}" destId="{21D313F4-801C-499D-9004-799FDEA4DD86}" srcOrd="1" destOrd="0" presId="urn:microsoft.com/office/officeart/2016/7/layout/RepeatingBendingProcessNew"/>
    <dgm:cxn modelId="{0D6927EF-8660-403B-AAA8-6391837D4312}" type="presOf" srcId="{CB49A76C-D2CD-463F-AE8F-328CD39BC8E5}" destId="{95E10F61-02C9-49AD-81B9-12DCE894B818}" srcOrd="0" destOrd="0" presId="urn:microsoft.com/office/officeart/2016/7/layout/RepeatingBendingProcessNew"/>
    <dgm:cxn modelId="{F5DD3EF3-AD29-44EC-87C5-9ABF37041547}" srcId="{3A5B6744-1336-4B1E-BDB7-CFE61A3DA678}" destId="{6CE942DD-4E97-4958-8B07-4DB830871D5E}" srcOrd="2" destOrd="0" parTransId="{A4EBF8E5-8D90-43C7-8DFC-8F30EA212294}" sibTransId="{C96DDF62-6A49-4EA5-9085-0BC931361F26}"/>
    <dgm:cxn modelId="{E26232F5-F423-492E-8185-14CD7673673F}" type="presOf" srcId="{CD42FCE9-CC95-4B9E-BFA3-48F748FA50E0}" destId="{E5F513AE-6B48-4705-BCB9-A590695AB0EB}" srcOrd="0" destOrd="0" presId="urn:microsoft.com/office/officeart/2016/7/layout/RepeatingBendingProcessNew"/>
    <dgm:cxn modelId="{7420D9F5-AFA6-4183-B7C0-317398A01B51}" type="presOf" srcId="{644387BE-A139-46C7-9A3E-D26A492EDA38}" destId="{79AFA9DD-33B3-46D2-B89A-8E4A093ED035}" srcOrd="0" destOrd="0" presId="urn:microsoft.com/office/officeart/2016/7/layout/RepeatingBendingProcessNew"/>
    <dgm:cxn modelId="{B68770FA-EEAD-467B-B865-04BDDA53E322}" type="presOf" srcId="{C96DDF62-6A49-4EA5-9085-0BC931361F26}" destId="{2D484313-AA01-40E8-A67B-E1ECE5B2DE39}" srcOrd="0" destOrd="0" presId="urn:microsoft.com/office/officeart/2016/7/layout/RepeatingBendingProcessNew"/>
    <dgm:cxn modelId="{B25084FE-91C1-4FEE-BBF6-DB413A0AAB18}" type="presOf" srcId="{6DFD2293-6E2C-41DB-A79F-F9CC97361BDF}" destId="{8C018967-F565-4467-90A0-9350E20D55E9}" srcOrd="0" destOrd="0" presId="urn:microsoft.com/office/officeart/2016/7/layout/RepeatingBendingProcessNew"/>
    <dgm:cxn modelId="{87545ECC-DF78-481D-AC6E-FEEC218B6B1D}" type="presParOf" srcId="{621A49D7-8E67-4409-92BF-462472A3EFEB}" destId="{39F7703F-D556-4254-A1FB-29494F7108D5}" srcOrd="0" destOrd="0" presId="urn:microsoft.com/office/officeart/2016/7/layout/RepeatingBendingProcessNew"/>
    <dgm:cxn modelId="{9D54F8DC-4098-45B0-B39C-A7CE9E6C965F}" type="presParOf" srcId="{621A49D7-8E67-4409-92BF-462472A3EFEB}" destId="{61F02400-47CD-4D67-8FC9-732E4752D289}" srcOrd="1" destOrd="0" presId="urn:microsoft.com/office/officeart/2016/7/layout/RepeatingBendingProcessNew"/>
    <dgm:cxn modelId="{DCED12FA-F89D-4FB2-A859-63380AD94F20}" type="presParOf" srcId="{61F02400-47CD-4D67-8FC9-732E4752D289}" destId="{A091A119-7474-4AE0-9E51-69FFB540BCF8}" srcOrd="0" destOrd="0" presId="urn:microsoft.com/office/officeart/2016/7/layout/RepeatingBendingProcessNew"/>
    <dgm:cxn modelId="{82E82E64-8DB7-4810-AD32-54D70490EFCE}" type="presParOf" srcId="{621A49D7-8E67-4409-92BF-462472A3EFEB}" destId="{95E10F61-02C9-49AD-81B9-12DCE894B818}" srcOrd="2" destOrd="0" presId="urn:microsoft.com/office/officeart/2016/7/layout/RepeatingBendingProcessNew"/>
    <dgm:cxn modelId="{568EAB45-0804-48CF-9312-5CC5EFB90682}" type="presParOf" srcId="{621A49D7-8E67-4409-92BF-462472A3EFEB}" destId="{79AFA9DD-33B3-46D2-B89A-8E4A093ED035}" srcOrd="3" destOrd="0" presId="urn:microsoft.com/office/officeart/2016/7/layout/RepeatingBendingProcessNew"/>
    <dgm:cxn modelId="{AB97E3D7-F4A8-45FB-B19A-58763D083299}" type="presParOf" srcId="{79AFA9DD-33B3-46D2-B89A-8E4A093ED035}" destId="{EC9D0D97-7B25-4175-862A-8BD858C76FF0}" srcOrd="0" destOrd="0" presId="urn:microsoft.com/office/officeart/2016/7/layout/RepeatingBendingProcessNew"/>
    <dgm:cxn modelId="{2E8B9DB6-E051-4FEE-82D9-2EBD05B2617D}" type="presParOf" srcId="{621A49D7-8E67-4409-92BF-462472A3EFEB}" destId="{3FB5E72D-458F-4394-8A37-DD0825D5F60E}" srcOrd="4" destOrd="0" presId="urn:microsoft.com/office/officeart/2016/7/layout/RepeatingBendingProcessNew"/>
    <dgm:cxn modelId="{148DDD46-0FBB-4923-8FC0-EA92DCFE4235}" type="presParOf" srcId="{621A49D7-8E67-4409-92BF-462472A3EFEB}" destId="{2D484313-AA01-40E8-A67B-E1ECE5B2DE39}" srcOrd="5" destOrd="0" presId="urn:microsoft.com/office/officeart/2016/7/layout/RepeatingBendingProcessNew"/>
    <dgm:cxn modelId="{299654B3-81E1-44FA-BDD8-5106C78F4BFF}" type="presParOf" srcId="{2D484313-AA01-40E8-A67B-E1ECE5B2DE39}" destId="{22235B1F-3FFF-4891-9675-5D502F064128}" srcOrd="0" destOrd="0" presId="urn:microsoft.com/office/officeart/2016/7/layout/RepeatingBendingProcessNew"/>
    <dgm:cxn modelId="{2FA47E82-BF79-4D1A-82C1-42F6BB7F9868}" type="presParOf" srcId="{621A49D7-8E67-4409-92BF-462472A3EFEB}" destId="{BAF0E110-4A70-455E-BB62-851A36056E5D}" srcOrd="6" destOrd="0" presId="urn:microsoft.com/office/officeart/2016/7/layout/RepeatingBendingProcessNew"/>
    <dgm:cxn modelId="{48450105-13AF-484D-82EF-E45F8E3C10AB}" type="presParOf" srcId="{621A49D7-8E67-4409-92BF-462472A3EFEB}" destId="{0FD7D104-E504-402F-B90A-BDB90FEF35BB}" srcOrd="7" destOrd="0" presId="urn:microsoft.com/office/officeart/2016/7/layout/RepeatingBendingProcessNew"/>
    <dgm:cxn modelId="{E060C93B-3133-4781-A831-9D8C1C36DE36}" type="presParOf" srcId="{0FD7D104-E504-402F-B90A-BDB90FEF35BB}" destId="{1D898CD0-358E-46A3-8550-594DA0A2206A}" srcOrd="0" destOrd="0" presId="urn:microsoft.com/office/officeart/2016/7/layout/RepeatingBendingProcessNew"/>
    <dgm:cxn modelId="{B9AC249D-29D4-4EF8-B333-ED5151B266D6}" type="presParOf" srcId="{621A49D7-8E67-4409-92BF-462472A3EFEB}" destId="{9FAEC2ED-B857-444C-84F9-ECD5434F11C0}" srcOrd="8" destOrd="0" presId="urn:microsoft.com/office/officeart/2016/7/layout/RepeatingBendingProcessNew"/>
    <dgm:cxn modelId="{07D6C8AE-9E75-40FA-A937-70327B4D963C}" type="presParOf" srcId="{621A49D7-8E67-4409-92BF-462472A3EFEB}" destId="{890F9225-38A3-4D7D-B341-0036FBE7E498}" srcOrd="9" destOrd="0" presId="urn:microsoft.com/office/officeart/2016/7/layout/RepeatingBendingProcessNew"/>
    <dgm:cxn modelId="{C95FD015-F742-4453-9489-C8D059627863}" type="presParOf" srcId="{890F9225-38A3-4D7D-B341-0036FBE7E498}" destId="{21D313F4-801C-499D-9004-799FDEA4DD86}" srcOrd="0" destOrd="0" presId="urn:microsoft.com/office/officeart/2016/7/layout/RepeatingBendingProcessNew"/>
    <dgm:cxn modelId="{03CC45CE-2688-4FB7-8988-A2C3E8B20E78}" type="presParOf" srcId="{621A49D7-8E67-4409-92BF-462472A3EFEB}" destId="{D2C97786-C192-45C6-8CA1-831B92FC504F}" srcOrd="10" destOrd="0" presId="urn:microsoft.com/office/officeart/2016/7/layout/RepeatingBendingProcessNew"/>
    <dgm:cxn modelId="{B279726F-4C20-4B67-ABA3-EC4CAA69405A}" type="presParOf" srcId="{621A49D7-8E67-4409-92BF-462472A3EFEB}" destId="{833B5AA2-5DE1-484A-B78E-42A2DD003994}" srcOrd="11" destOrd="0" presId="urn:microsoft.com/office/officeart/2016/7/layout/RepeatingBendingProcessNew"/>
    <dgm:cxn modelId="{C07CB34D-1DB0-4E6B-A2DB-691197C5B661}" type="presParOf" srcId="{833B5AA2-5DE1-484A-B78E-42A2DD003994}" destId="{6A8E3190-7C7C-4655-ADB2-123142F88299}" srcOrd="0" destOrd="0" presId="urn:microsoft.com/office/officeart/2016/7/layout/RepeatingBendingProcessNew"/>
    <dgm:cxn modelId="{698E20B3-E91A-4883-A9F9-0B10DD9E3205}" type="presParOf" srcId="{621A49D7-8E67-4409-92BF-462472A3EFEB}" destId="{E5F513AE-6B48-4705-BCB9-A590695AB0EB}" srcOrd="12" destOrd="0" presId="urn:microsoft.com/office/officeart/2016/7/layout/RepeatingBendingProcessNew"/>
    <dgm:cxn modelId="{5CE7A7B7-7F94-4FFF-9AA1-7C5678FFBB48}" type="presParOf" srcId="{621A49D7-8E67-4409-92BF-462472A3EFEB}" destId="{2925ED7C-335B-4005-854B-E16EC7B2EC4D}" srcOrd="13" destOrd="0" presId="urn:microsoft.com/office/officeart/2016/7/layout/RepeatingBendingProcessNew"/>
    <dgm:cxn modelId="{B56EC01C-6B52-4A28-A6C7-67A2E6FF7C17}" type="presParOf" srcId="{2925ED7C-335B-4005-854B-E16EC7B2EC4D}" destId="{70CBB2CF-F07C-4108-AF44-70F7837EBFE5}" srcOrd="0" destOrd="0" presId="urn:microsoft.com/office/officeart/2016/7/layout/RepeatingBendingProcessNew"/>
    <dgm:cxn modelId="{738D2C68-CBC7-4785-AFEB-EF39DBC0AA94}" type="presParOf" srcId="{621A49D7-8E67-4409-92BF-462472A3EFEB}" destId="{8C018967-F565-4467-90A0-9350E20D55E9}" srcOrd="14" destOrd="0" presId="urn:microsoft.com/office/officeart/2016/7/layout/RepeatingBendingProcessNew"/>
    <dgm:cxn modelId="{49623C20-AE5B-4180-AB11-01BB5716AF44}" type="presParOf" srcId="{621A49D7-8E67-4409-92BF-462472A3EFEB}" destId="{F3B0EC86-2875-48D1-BFD7-C29B0F19B695}" srcOrd="15" destOrd="0" presId="urn:microsoft.com/office/officeart/2016/7/layout/RepeatingBendingProcessNew"/>
    <dgm:cxn modelId="{382B27AC-AFF2-45F9-93EE-8BE0E2789540}" type="presParOf" srcId="{F3B0EC86-2875-48D1-BFD7-C29B0F19B695}" destId="{FBCE6CC4-02C1-41C8-819C-91C9021BE180}" srcOrd="0" destOrd="0" presId="urn:microsoft.com/office/officeart/2016/7/layout/RepeatingBendingProcessNew"/>
    <dgm:cxn modelId="{80DAA60A-4386-47C0-894A-E1A9E2A7D992}" type="presParOf" srcId="{621A49D7-8E67-4409-92BF-462472A3EFEB}" destId="{1E496CBE-F89E-4AB9-B08B-2124E21A5EDE}" srcOrd="16" destOrd="0" presId="urn:microsoft.com/office/officeart/2016/7/layout/RepeatingBendingProcessNew"/>
    <dgm:cxn modelId="{9D8531EA-42AD-4316-B285-0C8F309BACAA}" type="presParOf" srcId="{621A49D7-8E67-4409-92BF-462472A3EFEB}" destId="{1F2F8823-709A-4754-9646-1F2C90976D95}" srcOrd="17" destOrd="0" presId="urn:microsoft.com/office/officeart/2016/7/layout/RepeatingBendingProcessNew"/>
    <dgm:cxn modelId="{4762D9CF-75C7-4FCD-B495-0F4178115278}" type="presParOf" srcId="{1F2F8823-709A-4754-9646-1F2C90976D95}" destId="{A0625A32-B34B-4DCB-9E60-3E7F664A38A1}" srcOrd="0" destOrd="0" presId="urn:microsoft.com/office/officeart/2016/7/layout/RepeatingBendingProcessNew"/>
    <dgm:cxn modelId="{459ECCE9-2252-42DC-A616-4216B646860E}" type="presParOf" srcId="{621A49D7-8E67-4409-92BF-462472A3EFEB}" destId="{32CDE4CA-D222-468C-9E43-D6C66275C2CD}" srcOrd="18" destOrd="0" presId="urn:microsoft.com/office/officeart/2016/7/layout/RepeatingBendingProcessNew"/>
    <dgm:cxn modelId="{05A4DAD2-F530-4DB7-B568-4EAD2C061314}" type="presParOf" srcId="{621A49D7-8E67-4409-92BF-462472A3EFEB}" destId="{28733031-47C7-4F9B-9B79-12C6DC795DFE}" srcOrd="19" destOrd="0" presId="urn:microsoft.com/office/officeart/2016/7/layout/RepeatingBendingProcessNew"/>
    <dgm:cxn modelId="{83D7BDFA-AF50-4DE0-9239-4037E3840851}" type="presParOf" srcId="{28733031-47C7-4F9B-9B79-12C6DC795DFE}" destId="{016A54BC-7231-421D-988E-1E40FECDA9CA}" srcOrd="0" destOrd="0" presId="urn:microsoft.com/office/officeart/2016/7/layout/RepeatingBendingProcessNew"/>
    <dgm:cxn modelId="{F3AD8EA3-1A78-4E53-8D2C-2E2CED756710}" type="presParOf" srcId="{621A49D7-8E67-4409-92BF-462472A3EFEB}" destId="{F9D00482-D3EE-48A8-B217-FBA8D0173896}" srcOrd="20" destOrd="0" presId="urn:microsoft.com/office/officeart/2016/7/layout/RepeatingBendingProcessNew"/>
    <dgm:cxn modelId="{3983AB09-EC6C-4E7F-B91F-5951907D94CD}" type="presParOf" srcId="{621A49D7-8E67-4409-92BF-462472A3EFEB}" destId="{61291ADC-A15D-4188-8A01-2675F41E6A7A}" srcOrd="21" destOrd="0" presId="urn:microsoft.com/office/officeart/2016/7/layout/RepeatingBendingProcessNew"/>
    <dgm:cxn modelId="{D9C96E92-83D3-4916-86B6-D6AF007283EC}" type="presParOf" srcId="{61291ADC-A15D-4188-8A01-2675F41E6A7A}" destId="{09E41072-F9C9-44D2-B316-E9F7C210BD87}" srcOrd="0" destOrd="0" presId="urn:microsoft.com/office/officeart/2016/7/layout/RepeatingBendingProcessNew"/>
    <dgm:cxn modelId="{CAB195C5-AF03-499F-834A-1CAFC8314A32}" type="presParOf" srcId="{621A49D7-8E67-4409-92BF-462472A3EFEB}" destId="{CABFD61E-FD97-4C09-9270-09DAA834F4CD}" srcOrd="22" destOrd="0" presId="urn:microsoft.com/office/officeart/2016/7/layout/RepeatingBendingProcessNew"/>
    <dgm:cxn modelId="{B677338A-3399-45B8-AE23-7FF2EA95DA6C}" type="presParOf" srcId="{621A49D7-8E67-4409-92BF-462472A3EFEB}" destId="{B3064676-A059-4142-97A3-D8EFE18FDF24}" srcOrd="23" destOrd="0" presId="urn:microsoft.com/office/officeart/2016/7/layout/RepeatingBendingProcessNew"/>
    <dgm:cxn modelId="{6F3D719E-A520-473B-B643-C19343B34BC0}" type="presParOf" srcId="{B3064676-A059-4142-97A3-D8EFE18FDF24}" destId="{F3C04DF4-5DF0-40B6-9356-4F7D067251D7}" srcOrd="0" destOrd="0" presId="urn:microsoft.com/office/officeart/2016/7/layout/RepeatingBendingProcessNew"/>
    <dgm:cxn modelId="{7EA6110D-B1B8-4728-A592-8DF5FECB3FFB}" type="presParOf" srcId="{621A49D7-8E67-4409-92BF-462472A3EFEB}" destId="{C2B5AAC5-0CE0-401C-9F86-F96E31E11B64}" srcOrd="24" destOrd="0" presId="urn:microsoft.com/office/officeart/2016/7/layout/RepeatingBendingProcessNew"/>
    <dgm:cxn modelId="{B5074525-EA18-4B6F-A903-F1D615BE46B7}" type="presParOf" srcId="{621A49D7-8E67-4409-92BF-462472A3EFEB}" destId="{E0B70F88-7EEB-489F-9C3C-294CFCAE4830}" srcOrd="25" destOrd="0" presId="urn:microsoft.com/office/officeart/2016/7/layout/RepeatingBendingProcessNew"/>
    <dgm:cxn modelId="{AF3B0233-AEAC-4615-A423-B80D9A3B06A2}" type="presParOf" srcId="{E0B70F88-7EEB-489F-9C3C-294CFCAE4830}" destId="{C817A96A-E519-41AA-B5E9-71751C8DDA59}" srcOrd="0" destOrd="0" presId="urn:microsoft.com/office/officeart/2016/7/layout/RepeatingBendingProcessNew"/>
    <dgm:cxn modelId="{39AC00C6-0F47-4665-9951-86367B758A59}" type="presParOf" srcId="{621A49D7-8E67-4409-92BF-462472A3EFEB}" destId="{811BD0C2-7466-4641-9C0A-67DE57A64CB2}" srcOrd="26" destOrd="0" presId="urn:microsoft.com/office/officeart/2016/7/layout/RepeatingBendingProcessNew"/>
    <dgm:cxn modelId="{FC307B4F-496C-478D-81DD-702549CC2202}" type="presParOf" srcId="{621A49D7-8E67-4409-92BF-462472A3EFEB}" destId="{702ECE3A-789C-4DC8-90AF-06B3E6CBF6E4}" srcOrd="27" destOrd="0" presId="urn:microsoft.com/office/officeart/2016/7/layout/RepeatingBendingProcessNew"/>
    <dgm:cxn modelId="{57433F7E-027C-4525-9689-87DE35EDC0A0}" type="presParOf" srcId="{702ECE3A-789C-4DC8-90AF-06B3E6CBF6E4}" destId="{5D237422-2538-4FA7-9883-113B9F3E045F}" srcOrd="0" destOrd="0" presId="urn:microsoft.com/office/officeart/2016/7/layout/RepeatingBendingProcessNew"/>
    <dgm:cxn modelId="{E244985D-DF3D-43A8-A4D3-9E781981CBA1}" type="presParOf" srcId="{621A49D7-8E67-4409-92BF-462472A3EFEB}" destId="{AD859ED8-1998-4C78-B054-7F52168747AE}" srcOrd="28" destOrd="0" presId="urn:microsoft.com/office/officeart/2016/7/layout/RepeatingBendingProcessNew"/>
    <dgm:cxn modelId="{C60EC012-F08D-410C-95AE-37625C8BF121}" type="presParOf" srcId="{621A49D7-8E67-4409-92BF-462472A3EFEB}" destId="{65ADC393-042A-43E3-B620-928DF3488535}" srcOrd="29" destOrd="0" presId="urn:microsoft.com/office/officeart/2016/7/layout/RepeatingBendingProcessNew"/>
    <dgm:cxn modelId="{933E23A6-4303-4B6A-9303-D14CAB94FCC6}" type="presParOf" srcId="{65ADC393-042A-43E3-B620-928DF3488535}" destId="{8CDAC36F-03B9-45ED-8A23-FDFC377EFE16}" srcOrd="0" destOrd="0" presId="urn:microsoft.com/office/officeart/2016/7/layout/RepeatingBendingProcessNew"/>
    <dgm:cxn modelId="{9FE3A814-15A0-47A0-9938-E79D71E7632E}" type="presParOf" srcId="{621A49D7-8E67-4409-92BF-462472A3EFEB}" destId="{6ADF7EC8-0807-4CF5-9437-2902AA647F02}" srcOrd="30" destOrd="0" presId="urn:microsoft.com/office/officeart/2016/7/layout/RepeatingBendingProcessNew"/>
    <dgm:cxn modelId="{9C95BB10-4406-4530-86F0-02F51E549187}" type="presParOf" srcId="{621A49D7-8E67-4409-92BF-462472A3EFEB}" destId="{AAE0B540-64A9-4226-BE9D-B84672B6490F}" srcOrd="31" destOrd="0" presId="urn:microsoft.com/office/officeart/2016/7/layout/RepeatingBendingProcessNew"/>
    <dgm:cxn modelId="{391D41A8-6C0E-470B-B488-62088457AA4F}" type="presParOf" srcId="{AAE0B540-64A9-4226-BE9D-B84672B6490F}" destId="{B33872EE-5A67-4A35-91C4-76509D4E82C4}" srcOrd="0" destOrd="0" presId="urn:microsoft.com/office/officeart/2016/7/layout/RepeatingBendingProcessNew"/>
    <dgm:cxn modelId="{C05B746B-5F61-45FD-AEDE-09B01ED1BC3C}" type="presParOf" srcId="{621A49D7-8E67-4409-92BF-462472A3EFEB}" destId="{49FB6005-66CA-44E3-8EF0-70F021A008E7}" srcOrd="32" destOrd="0" presId="urn:microsoft.com/office/officeart/2016/7/layout/RepeatingBendingProcessNew"/>
    <dgm:cxn modelId="{662191A4-9B43-4D62-8EE3-B417530FAC8C}" type="presParOf" srcId="{621A49D7-8E67-4409-92BF-462472A3EFEB}" destId="{DC10828F-24CC-4C02-AA8D-0A83C15D5491}" srcOrd="33" destOrd="0" presId="urn:microsoft.com/office/officeart/2016/7/layout/RepeatingBendingProcessNew"/>
    <dgm:cxn modelId="{A83D7978-2476-40AF-93BC-9B40AC0B43D5}" type="presParOf" srcId="{DC10828F-24CC-4C02-AA8D-0A83C15D5491}" destId="{8636A99D-CABC-4FBE-B6C3-AF856DAAF581}" srcOrd="0" destOrd="0" presId="urn:microsoft.com/office/officeart/2016/7/layout/RepeatingBendingProcessNew"/>
    <dgm:cxn modelId="{74CB6AE3-2D56-4C47-8C42-F991EF705612}" type="presParOf" srcId="{621A49D7-8E67-4409-92BF-462472A3EFEB}" destId="{B675B3A2-2434-406C-A805-BECD22B7B6EF}" srcOrd="34" destOrd="0" presId="urn:microsoft.com/office/officeart/2016/7/layout/RepeatingBendingProcessNew"/>
    <dgm:cxn modelId="{59C88592-71BB-4240-84FB-583AF73D596C}" type="presParOf" srcId="{621A49D7-8E67-4409-92BF-462472A3EFEB}" destId="{50E29B3D-9842-4204-A4B3-DE8940190F1A}" srcOrd="35" destOrd="0" presId="urn:microsoft.com/office/officeart/2016/7/layout/RepeatingBendingProcessNew"/>
    <dgm:cxn modelId="{E372DB0C-CD35-45B4-B405-32C167EDBC8D}" type="presParOf" srcId="{50E29B3D-9842-4204-A4B3-DE8940190F1A}" destId="{5CC04141-6774-493F-87AA-14664A9C926B}" srcOrd="0" destOrd="0" presId="urn:microsoft.com/office/officeart/2016/7/layout/RepeatingBendingProcessNew"/>
    <dgm:cxn modelId="{14124078-B1B0-406A-A5CF-BE15285D747D}" type="presParOf" srcId="{621A49D7-8E67-4409-92BF-462472A3EFEB}" destId="{49A59B6E-895A-439E-A338-A5EC60943F53}" srcOrd="3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FF650-AE08-434C-8C20-706F494476F8}">
      <dsp:nvSpPr>
        <dsp:cNvPr id="0" name=""/>
        <dsp:cNvSpPr/>
      </dsp:nvSpPr>
      <dsp:spPr>
        <a:xfrm>
          <a:off x="1308703" y="548154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5648" y="592375"/>
        <a:ext cx="14973" cy="2997"/>
      </dsp:txXfrm>
    </dsp:sp>
    <dsp:sp modelId="{D9C78D68-37EB-443B-9D3C-672598373B4A}">
      <dsp:nvSpPr>
        <dsp:cNvPr id="0" name=""/>
        <dsp:cNvSpPr/>
      </dsp:nvSpPr>
      <dsp:spPr>
        <a:xfrm>
          <a:off x="8494" y="123733"/>
          <a:ext cx="1302009" cy="9402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Enrollment and Fundamentals (14/11/2023 - 20/11/2023):</a:t>
          </a:r>
        </a:p>
      </dsp:txBody>
      <dsp:txXfrm>
        <a:off x="8494" y="123733"/>
        <a:ext cx="1302009" cy="940282"/>
      </dsp:txXfrm>
    </dsp:sp>
    <dsp:sp modelId="{BA5213B1-3FF1-49C8-8A0E-513CDEE7C596}">
      <dsp:nvSpPr>
        <dsp:cNvPr id="0" name=""/>
        <dsp:cNvSpPr/>
      </dsp:nvSpPr>
      <dsp:spPr>
        <a:xfrm>
          <a:off x="2910175" y="548154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7120" y="592375"/>
        <a:ext cx="14973" cy="2997"/>
      </dsp:txXfrm>
    </dsp:sp>
    <dsp:sp modelId="{D32EBF7B-5ECA-49CC-AE3E-31C955055734}">
      <dsp:nvSpPr>
        <dsp:cNvPr id="0" name=""/>
        <dsp:cNvSpPr/>
      </dsp:nvSpPr>
      <dsp:spPr>
        <a:xfrm>
          <a:off x="1609966" y="113901"/>
          <a:ext cx="1302009" cy="9599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Enrolled in courses.</a:t>
          </a:r>
        </a:p>
      </dsp:txBody>
      <dsp:txXfrm>
        <a:off x="1609966" y="113901"/>
        <a:ext cx="1302009" cy="959945"/>
      </dsp:txXfrm>
    </dsp:sp>
    <dsp:sp modelId="{80E90BEE-7537-4E30-9AB9-838599D8B393}">
      <dsp:nvSpPr>
        <dsp:cNvPr id="0" name=""/>
        <dsp:cNvSpPr/>
      </dsp:nvSpPr>
      <dsp:spPr>
        <a:xfrm>
          <a:off x="4511647" y="548154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8592" y="592375"/>
        <a:ext cx="14973" cy="2997"/>
      </dsp:txXfrm>
    </dsp:sp>
    <dsp:sp modelId="{4E1CF2B2-AE61-48DD-8448-A331860BAE8A}">
      <dsp:nvSpPr>
        <dsp:cNvPr id="0" name=""/>
        <dsp:cNvSpPr/>
      </dsp:nvSpPr>
      <dsp:spPr>
        <a:xfrm>
          <a:off x="3211437" y="94238"/>
          <a:ext cx="1302009" cy="9992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Navigated through HTML and CSS fundamentals.</a:t>
          </a:r>
        </a:p>
      </dsp:txBody>
      <dsp:txXfrm>
        <a:off x="3211437" y="94238"/>
        <a:ext cx="1302009" cy="999271"/>
      </dsp:txXfrm>
    </dsp:sp>
    <dsp:sp modelId="{C91E56D6-60A2-4E4B-8CAE-F0E017EC269E}">
      <dsp:nvSpPr>
        <dsp:cNvPr id="0" name=""/>
        <dsp:cNvSpPr/>
      </dsp:nvSpPr>
      <dsp:spPr>
        <a:xfrm>
          <a:off x="6113119" y="548154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40063" y="592375"/>
        <a:ext cx="14973" cy="2997"/>
      </dsp:txXfrm>
    </dsp:sp>
    <dsp:sp modelId="{E9ED0F93-902D-4C2D-831B-7BBA1762A7DC}">
      <dsp:nvSpPr>
        <dsp:cNvPr id="0" name=""/>
        <dsp:cNvSpPr/>
      </dsp:nvSpPr>
      <dsp:spPr>
        <a:xfrm>
          <a:off x="4812909" y="104070"/>
          <a:ext cx="1302009" cy="9796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JavaScript Programming Basics (21/11/2023 - 27/11/2023):</a:t>
          </a:r>
        </a:p>
      </dsp:txBody>
      <dsp:txXfrm>
        <a:off x="4812909" y="104070"/>
        <a:ext cx="1302009" cy="979608"/>
      </dsp:txXfrm>
    </dsp:sp>
    <dsp:sp modelId="{5FC7BC0A-4F40-457F-885F-7A435AA6B6F0}">
      <dsp:nvSpPr>
        <dsp:cNvPr id="0" name=""/>
        <dsp:cNvSpPr/>
      </dsp:nvSpPr>
      <dsp:spPr>
        <a:xfrm>
          <a:off x="7714591" y="548154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41535" y="592375"/>
        <a:ext cx="14973" cy="2997"/>
      </dsp:txXfrm>
    </dsp:sp>
    <dsp:sp modelId="{E96591D5-0B73-466D-9CD2-56DE23181ED8}">
      <dsp:nvSpPr>
        <dsp:cNvPr id="0" name=""/>
        <dsp:cNvSpPr/>
      </dsp:nvSpPr>
      <dsp:spPr>
        <a:xfrm>
          <a:off x="6414381" y="104070"/>
          <a:ext cx="1302009" cy="9796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Mastered variables, data types, and operators.</a:t>
          </a:r>
        </a:p>
      </dsp:txBody>
      <dsp:txXfrm>
        <a:off x="6414381" y="104070"/>
        <a:ext cx="1302009" cy="979608"/>
      </dsp:txXfrm>
    </dsp:sp>
    <dsp:sp modelId="{B3FDA8B8-E076-451C-964F-252B937BEA5E}">
      <dsp:nvSpPr>
        <dsp:cNvPr id="0" name=""/>
        <dsp:cNvSpPr/>
      </dsp:nvSpPr>
      <dsp:spPr>
        <a:xfrm>
          <a:off x="9316062" y="548154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443007" y="592375"/>
        <a:ext cx="14973" cy="2997"/>
      </dsp:txXfrm>
    </dsp:sp>
    <dsp:sp modelId="{607DC953-F347-4810-B4CD-566C2CDDC3B8}">
      <dsp:nvSpPr>
        <dsp:cNvPr id="0" name=""/>
        <dsp:cNvSpPr/>
      </dsp:nvSpPr>
      <dsp:spPr>
        <a:xfrm>
          <a:off x="8015853" y="123733"/>
          <a:ext cx="1302009" cy="9402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Grasped control structures for effective coding.</a:t>
          </a:r>
        </a:p>
      </dsp:txBody>
      <dsp:txXfrm>
        <a:off x="8015853" y="123733"/>
        <a:ext cx="1302009" cy="940282"/>
      </dsp:txXfrm>
    </dsp:sp>
    <dsp:sp modelId="{1FB81F3F-DD82-4294-91A0-4458F0EDA520}">
      <dsp:nvSpPr>
        <dsp:cNvPr id="0" name=""/>
        <dsp:cNvSpPr/>
      </dsp:nvSpPr>
      <dsp:spPr>
        <a:xfrm>
          <a:off x="659499" y="1052384"/>
          <a:ext cx="9608830" cy="331405"/>
        </a:xfrm>
        <a:custGeom>
          <a:avLst/>
          <a:gdLst/>
          <a:ahLst/>
          <a:cxnLst/>
          <a:rect l="0" t="0" r="0" b="0"/>
          <a:pathLst>
            <a:path>
              <a:moveTo>
                <a:pt x="9608830" y="0"/>
              </a:moveTo>
              <a:lnTo>
                <a:pt x="9608830" y="182802"/>
              </a:lnTo>
              <a:lnTo>
                <a:pt x="0" y="182802"/>
              </a:lnTo>
              <a:lnTo>
                <a:pt x="0" y="33140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523" y="1216588"/>
        <a:ext cx="480782" cy="2997"/>
      </dsp:txXfrm>
    </dsp:sp>
    <dsp:sp modelId="{9664E4A8-C2E1-48F8-86E5-8F589AD25C10}">
      <dsp:nvSpPr>
        <dsp:cNvPr id="0" name=""/>
        <dsp:cNvSpPr/>
      </dsp:nvSpPr>
      <dsp:spPr>
        <a:xfrm>
          <a:off x="9617325" y="133564"/>
          <a:ext cx="1302009" cy="9206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React Basics and HTML Form Elements (28/11/2023 - 11/12/2023):</a:t>
          </a:r>
        </a:p>
      </dsp:txBody>
      <dsp:txXfrm>
        <a:off x="9617325" y="133564"/>
        <a:ext cx="1302009" cy="920619"/>
      </dsp:txXfrm>
    </dsp:sp>
    <dsp:sp modelId="{12BB82DA-3ABD-4675-9A2A-30A3588AA88C}">
      <dsp:nvSpPr>
        <dsp:cNvPr id="0" name=""/>
        <dsp:cNvSpPr/>
      </dsp:nvSpPr>
      <dsp:spPr>
        <a:xfrm>
          <a:off x="1308703" y="1849087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5648" y="1893308"/>
        <a:ext cx="14973" cy="2997"/>
      </dsp:txXfrm>
    </dsp:sp>
    <dsp:sp modelId="{3B9864BE-62C7-4063-BE3A-1EDD3F74D368}">
      <dsp:nvSpPr>
        <dsp:cNvPr id="0" name=""/>
        <dsp:cNvSpPr/>
      </dsp:nvSpPr>
      <dsp:spPr>
        <a:xfrm>
          <a:off x="8494" y="1416190"/>
          <a:ext cx="1302009" cy="9572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Initiated React basics.</a:t>
          </a:r>
        </a:p>
      </dsp:txBody>
      <dsp:txXfrm>
        <a:off x="8494" y="1416190"/>
        <a:ext cx="1302009" cy="957234"/>
      </dsp:txXfrm>
    </dsp:sp>
    <dsp:sp modelId="{A9FD6690-D60D-4B09-A30D-FD3A6AFDA906}">
      <dsp:nvSpPr>
        <dsp:cNvPr id="0" name=""/>
        <dsp:cNvSpPr/>
      </dsp:nvSpPr>
      <dsp:spPr>
        <a:xfrm>
          <a:off x="2910175" y="1849087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7120" y="1893308"/>
        <a:ext cx="14973" cy="2997"/>
      </dsp:txXfrm>
    </dsp:sp>
    <dsp:sp modelId="{014CD79A-B9D7-4303-AC93-C0E7E84E148C}">
      <dsp:nvSpPr>
        <dsp:cNvPr id="0" name=""/>
        <dsp:cNvSpPr/>
      </dsp:nvSpPr>
      <dsp:spPr>
        <a:xfrm>
          <a:off x="1609966" y="1426025"/>
          <a:ext cx="1302009" cy="9375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Extended learning to HTML form elements and validation.</a:t>
          </a:r>
        </a:p>
      </dsp:txBody>
      <dsp:txXfrm>
        <a:off x="1609966" y="1426025"/>
        <a:ext cx="1302009" cy="937564"/>
      </dsp:txXfrm>
    </dsp:sp>
    <dsp:sp modelId="{5A4DC4A6-7647-4A34-9E88-BB43986B3095}">
      <dsp:nvSpPr>
        <dsp:cNvPr id="0" name=""/>
        <dsp:cNvSpPr/>
      </dsp:nvSpPr>
      <dsp:spPr>
        <a:xfrm>
          <a:off x="4511647" y="1849087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8592" y="1893308"/>
        <a:ext cx="14973" cy="2997"/>
      </dsp:txXfrm>
    </dsp:sp>
    <dsp:sp modelId="{89C9C0CA-AE65-4237-B352-A05A11F6FD0E}">
      <dsp:nvSpPr>
        <dsp:cNvPr id="0" name=""/>
        <dsp:cNvSpPr/>
      </dsp:nvSpPr>
      <dsp:spPr>
        <a:xfrm>
          <a:off x="3211437" y="1445688"/>
          <a:ext cx="1302009" cy="8982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Explore Advanced JavaScript (19/12/2023 - 01/01/2024):</a:t>
          </a:r>
        </a:p>
      </dsp:txBody>
      <dsp:txXfrm>
        <a:off x="3211437" y="1445688"/>
        <a:ext cx="1302009" cy="898238"/>
      </dsp:txXfrm>
    </dsp:sp>
    <dsp:sp modelId="{5D09D2DB-AB24-4C7E-B14C-508D1A5A79DC}">
      <dsp:nvSpPr>
        <dsp:cNvPr id="0" name=""/>
        <dsp:cNvSpPr/>
      </dsp:nvSpPr>
      <dsp:spPr>
        <a:xfrm>
          <a:off x="6113119" y="1849087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40063" y="1893308"/>
        <a:ext cx="14973" cy="2997"/>
      </dsp:txXfrm>
    </dsp:sp>
    <dsp:sp modelId="{36A22CAF-7303-4B63-A340-4D99CC27080E}">
      <dsp:nvSpPr>
        <dsp:cNvPr id="0" name=""/>
        <dsp:cNvSpPr/>
      </dsp:nvSpPr>
      <dsp:spPr>
        <a:xfrm>
          <a:off x="4812909" y="1455519"/>
          <a:ext cx="1302009" cy="8785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Dived into prototypical inheritance and arrow functions.</a:t>
          </a:r>
        </a:p>
      </dsp:txBody>
      <dsp:txXfrm>
        <a:off x="4812909" y="1455519"/>
        <a:ext cx="1302009" cy="878575"/>
      </dsp:txXfrm>
    </dsp:sp>
    <dsp:sp modelId="{74476F78-C11E-4BFD-8EB7-FDD791CD78DA}">
      <dsp:nvSpPr>
        <dsp:cNvPr id="0" name=""/>
        <dsp:cNvSpPr/>
      </dsp:nvSpPr>
      <dsp:spPr>
        <a:xfrm>
          <a:off x="7714591" y="1849087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41535" y="1893308"/>
        <a:ext cx="14973" cy="2997"/>
      </dsp:txXfrm>
    </dsp:sp>
    <dsp:sp modelId="{C447254A-6286-4772-94A7-15BDDD2C369E}">
      <dsp:nvSpPr>
        <dsp:cNvPr id="0" name=""/>
        <dsp:cNvSpPr/>
      </dsp:nvSpPr>
      <dsp:spPr>
        <a:xfrm>
          <a:off x="6414381" y="1426025"/>
          <a:ext cx="1302009" cy="9375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Delved into asynchronous JavaScript and third-party APIs.</a:t>
          </a:r>
        </a:p>
      </dsp:txBody>
      <dsp:txXfrm>
        <a:off x="6414381" y="1426025"/>
        <a:ext cx="1302009" cy="937564"/>
      </dsp:txXfrm>
    </dsp:sp>
    <dsp:sp modelId="{E78F8D6C-7141-4E27-932A-9E7DA6673C42}">
      <dsp:nvSpPr>
        <dsp:cNvPr id="0" name=""/>
        <dsp:cNvSpPr/>
      </dsp:nvSpPr>
      <dsp:spPr>
        <a:xfrm>
          <a:off x="9316062" y="1849087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443007" y="1893308"/>
        <a:ext cx="14973" cy="2997"/>
      </dsp:txXfrm>
    </dsp:sp>
    <dsp:sp modelId="{577092F6-6780-4FD9-B3F7-606B5B2805FB}">
      <dsp:nvSpPr>
        <dsp:cNvPr id="0" name=""/>
        <dsp:cNvSpPr/>
      </dsp:nvSpPr>
      <dsp:spPr>
        <a:xfrm>
          <a:off x="8015853" y="1416193"/>
          <a:ext cx="1302009" cy="9572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Complete React Course and Integration (02/01/2024 - 08/01/2024):</a:t>
          </a:r>
        </a:p>
      </dsp:txBody>
      <dsp:txXfrm>
        <a:off x="8015853" y="1416193"/>
        <a:ext cx="1302009" cy="957227"/>
      </dsp:txXfrm>
    </dsp:sp>
    <dsp:sp modelId="{A08E8441-E9D4-4642-933E-21FC23011FAE}">
      <dsp:nvSpPr>
        <dsp:cNvPr id="0" name=""/>
        <dsp:cNvSpPr/>
      </dsp:nvSpPr>
      <dsp:spPr>
        <a:xfrm>
          <a:off x="659499" y="2394842"/>
          <a:ext cx="9608830" cy="268862"/>
        </a:xfrm>
        <a:custGeom>
          <a:avLst/>
          <a:gdLst/>
          <a:ahLst/>
          <a:cxnLst/>
          <a:rect l="0" t="0" r="0" b="0"/>
          <a:pathLst>
            <a:path>
              <a:moveTo>
                <a:pt x="9608830" y="0"/>
              </a:moveTo>
              <a:lnTo>
                <a:pt x="9608830" y="151531"/>
              </a:lnTo>
              <a:lnTo>
                <a:pt x="0" y="151531"/>
              </a:lnTo>
              <a:lnTo>
                <a:pt x="0" y="26886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577" y="2527774"/>
        <a:ext cx="480674" cy="2997"/>
      </dsp:txXfrm>
    </dsp:sp>
    <dsp:sp modelId="{E180539E-0EED-49D9-ADB1-D6A138F6E4F2}">
      <dsp:nvSpPr>
        <dsp:cNvPr id="0" name=""/>
        <dsp:cNvSpPr/>
      </dsp:nvSpPr>
      <dsp:spPr>
        <a:xfrm>
          <a:off x="9617325" y="1392972"/>
          <a:ext cx="1302009" cy="10036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Concurrently conquered the React course.</a:t>
          </a:r>
        </a:p>
      </dsp:txBody>
      <dsp:txXfrm>
        <a:off x="9617325" y="1392972"/>
        <a:ext cx="1302009" cy="1003669"/>
      </dsp:txXfrm>
    </dsp:sp>
    <dsp:sp modelId="{B87BD4B4-5031-48A5-A340-4DCBD760A168}">
      <dsp:nvSpPr>
        <dsp:cNvPr id="0" name=""/>
        <dsp:cNvSpPr/>
      </dsp:nvSpPr>
      <dsp:spPr>
        <a:xfrm>
          <a:off x="1308703" y="3201790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5648" y="3246012"/>
        <a:ext cx="14973" cy="2997"/>
      </dsp:txXfrm>
    </dsp:sp>
    <dsp:sp modelId="{EFDF8CC7-93D7-41BE-8CA2-983A344B9FEC}">
      <dsp:nvSpPr>
        <dsp:cNvPr id="0" name=""/>
        <dsp:cNvSpPr/>
      </dsp:nvSpPr>
      <dsp:spPr>
        <a:xfrm>
          <a:off x="8494" y="2696104"/>
          <a:ext cx="1302009" cy="11028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Seamlessly fused JavaScript data manipulation into the project.</a:t>
          </a:r>
        </a:p>
      </dsp:txBody>
      <dsp:txXfrm>
        <a:off x="8494" y="2696104"/>
        <a:ext cx="1302009" cy="1102812"/>
      </dsp:txXfrm>
    </dsp:sp>
    <dsp:sp modelId="{0D0C50C4-80D1-46A5-B9F9-B8177B92B174}">
      <dsp:nvSpPr>
        <dsp:cNvPr id="0" name=""/>
        <dsp:cNvSpPr/>
      </dsp:nvSpPr>
      <dsp:spPr>
        <a:xfrm>
          <a:off x="2910175" y="3201790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7120" y="3246012"/>
        <a:ext cx="14973" cy="2997"/>
      </dsp:txXfrm>
    </dsp:sp>
    <dsp:sp modelId="{6DB1AC6B-AF50-4A6D-AD14-38B098A920C1}">
      <dsp:nvSpPr>
        <dsp:cNvPr id="0" name=""/>
        <dsp:cNvSpPr/>
      </dsp:nvSpPr>
      <dsp:spPr>
        <a:xfrm>
          <a:off x="1609966" y="2713107"/>
          <a:ext cx="1302009" cy="10688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 Execution (09/01/2024 - 29/01/2024):</a:t>
          </a:r>
        </a:p>
      </dsp:txBody>
      <dsp:txXfrm>
        <a:off x="1609966" y="2713107"/>
        <a:ext cx="1302009" cy="1068806"/>
      </dsp:txXfrm>
    </dsp:sp>
    <dsp:sp modelId="{436C9632-8A21-44E5-963F-2816E09A034B}">
      <dsp:nvSpPr>
        <dsp:cNvPr id="0" name=""/>
        <dsp:cNvSpPr/>
      </dsp:nvSpPr>
      <dsp:spPr>
        <a:xfrm>
          <a:off x="4511647" y="3201790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8592" y="3246012"/>
        <a:ext cx="14973" cy="2997"/>
      </dsp:txXfrm>
    </dsp:sp>
    <dsp:sp modelId="{7F3591D1-DBE7-44A4-A9E8-48CA549BB21D}">
      <dsp:nvSpPr>
        <dsp:cNvPr id="0" name=""/>
        <dsp:cNvSpPr/>
      </dsp:nvSpPr>
      <dsp:spPr>
        <a:xfrm>
          <a:off x="3211437" y="2722938"/>
          <a:ext cx="1302009" cy="10491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Meticulously planned, designed, implemented, tested, and debugged the Quiz App.</a:t>
          </a:r>
        </a:p>
      </dsp:txBody>
      <dsp:txXfrm>
        <a:off x="3211437" y="2722938"/>
        <a:ext cx="1302009" cy="1049143"/>
      </dsp:txXfrm>
    </dsp:sp>
    <dsp:sp modelId="{7D77DC40-9B1F-4881-8DB0-FA0E200EC110}">
      <dsp:nvSpPr>
        <dsp:cNvPr id="0" name=""/>
        <dsp:cNvSpPr/>
      </dsp:nvSpPr>
      <dsp:spPr>
        <a:xfrm>
          <a:off x="6113119" y="3201790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40063" y="3246012"/>
        <a:ext cx="14973" cy="2997"/>
      </dsp:txXfrm>
    </dsp:sp>
    <dsp:sp modelId="{BBC27AA9-1FFD-4EEC-84C8-4FA35B455373}">
      <dsp:nvSpPr>
        <dsp:cNvPr id="0" name=""/>
        <dsp:cNvSpPr/>
      </dsp:nvSpPr>
      <dsp:spPr>
        <a:xfrm>
          <a:off x="4812909" y="2732770"/>
          <a:ext cx="1302009" cy="1029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Finalization and Submission (30/01/2024 - 05/02/2024):</a:t>
          </a:r>
        </a:p>
      </dsp:txBody>
      <dsp:txXfrm>
        <a:off x="4812909" y="2732770"/>
        <a:ext cx="1302009" cy="1029480"/>
      </dsp:txXfrm>
    </dsp:sp>
    <dsp:sp modelId="{FEDE1BAA-7927-4592-A4BF-3CE0A215E201}">
      <dsp:nvSpPr>
        <dsp:cNvPr id="0" name=""/>
        <dsp:cNvSpPr/>
      </dsp:nvSpPr>
      <dsp:spPr>
        <a:xfrm>
          <a:off x="7714591" y="3201790"/>
          <a:ext cx="268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886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41535" y="3246012"/>
        <a:ext cx="14973" cy="2997"/>
      </dsp:txXfrm>
    </dsp:sp>
    <dsp:sp modelId="{0BBFF1D5-3FC0-4052-8472-5E1672CEC01C}">
      <dsp:nvSpPr>
        <dsp:cNvPr id="0" name=""/>
        <dsp:cNvSpPr/>
      </dsp:nvSpPr>
      <dsp:spPr>
        <a:xfrm>
          <a:off x="6414381" y="2722938"/>
          <a:ext cx="1302009" cy="10491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Brought the project to completion.</a:t>
          </a:r>
        </a:p>
      </dsp:txBody>
      <dsp:txXfrm>
        <a:off x="6414381" y="2722938"/>
        <a:ext cx="1302009" cy="1049143"/>
      </dsp:txXfrm>
    </dsp:sp>
    <dsp:sp modelId="{B0886090-E661-446D-9DD5-C2556DE7BCD7}">
      <dsp:nvSpPr>
        <dsp:cNvPr id="0" name=""/>
        <dsp:cNvSpPr/>
      </dsp:nvSpPr>
      <dsp:spPr>
        <a:xfrm>
          <a:off x="8015853" y="2722938"/>
          <a:ext cx="1302009" cy="10491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00" tIns="66969" rIns="63800" bIns="669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Documented the intricate development process.</a:t>
          </a:r>
        </a:p>
      </dsp:txBody>
      <dsp:txXfrm>
        <a:off x="8015853" y="2722938"/>
        <a:ext cx="1302009" cy="1049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02400-47CD-4D67-8FC9-732E4752D289}">
      <dsp:nvSpPr>
        <dsp:cNvPr id="0" name=""/>
        <dsp:cNvSpPr/>
      </dsp:nvSpPr>
      <dsp:spPr>
        <a:xfrm>
          <a:off x="1633303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1704" y="422495"/>
        <a:ext cx="16179" cy="3235"/>
      </dsp:txXfrm>
    </dsp:sp>
    <dsp:sp modelId="{39F7703F-D556-4254-A1FB-29494F7108D5}">
      <dsp:nvSpPr>
        <dsp:cNvPr id="0" name=""/>
        <dsp:cNvSpPr/>
      </dsp:nvSpPr>
      <dsp:spPr>
        <a:xfrm>
          <a:off x="228231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HTML and CSS Fundamentals:</a:t>
          </a:r>
          <a:endParaRPr lang="en-US" sz="1200" kern="1200" dirty="0"/>
        </a:p>
      </dsp:txBody>
      <dsp:txXfrm>
        <a:off x="228231" y="2051"/>
        <a:ext cx="1406872" cy="844123"/>
      </dsp:txXfrm>
    </dsp:sp>
    <dsp:sp modelId="{79AFA9DD-33B3-46D2-B89A-8E4A093ED035}">
      <dsp:nvSpPr>
        <dsp:cNvPr id="0" name=""/>
        <dsp:cNvSpPr/>
      </dsp:nvSpPr>
      <dsp:spPr>
        <a:xfrm>
          <a:off x="3363756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2157" y="422495"/>
        <a:ext cx="16179" cy="3235"/>
      </dsp:txXfrm>
    </dsp:sp>
    <dsp:sp modelId="{95E10F61-02C9-49AD-81B9-12DCE894B818}">
      <dsp:nvSpPr>
        <dsp:cNvPr id="0" name=""/>
        <dsp:cNvSpPr/>
      </dsp:nvSpPr>
      <dsp:spPr>
        <a:xfrm>
          <a:off x="1958684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HTML document structure and essential tags.</a:t>
          </a:r>
          <a:endParaRPr lang="en-US" sz="1200" kern="1200" dirty="0"/>
        </a:p>
      </dsp:txBody>
      <dsp:txXfrm>
        <a:off x="1958684" y="2051"/>
        <a:ext cx="1406872" cy="844123"/>
      </dsp:txXfrm>
    </dsp:sp>
    <dsp:sp modelId="{2D484313-AA01-40E8-A67B-E1ECE5B2DE39}">
      <dsp:nvSpPr>
        <dsp:cNvPr id="0" name=""/>
        <dsp:cNvSpPr/>
      </dsp:nvSpPr>
      <dsp:spPr>
        <a:xfrm>
          <a:off x="5094209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610" y="422495"/>
        <a:ext cx="16179" cy="3235"/>
      </dsp:txXfrm>
    </dsp:sp>
    <dsp:sp modelId="{3FB5E72D-458F-4394-8A37-DD0825D5F60E}">
      <dsp:nvSpPr>
        <dsp:cNvPr id="0" name=""/>
        <dsp:cNvSpPr/>
      </dsp:nvSpPr>
      <dsp:spPr>
        <a:xfrm>
          <a:off x="3689137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CSS styling, selectors, properties, and values.</a:t>
          </a:r>
          <a:endParaRPr lang="en-US" sz="1200" kern="1200" dirty="0"/>
        </a:p>
      </dsp:txBody>
      <dsp:txXfrm>
        <a:off x="3689137" y="2051"/>
        <a:ext cx="1406872" cy="844123"/>
      </dsp:txXfrm>
    </dsp:sp>
    <dsp:sp modelId="{0FD7D104-E504-402F-B90A-BDB90FEF35BB}">
      <dsp:nvSpPr>
        <dsp:cNvPr id="0" name=""/>
        <dsp:cNvSpPr/>
      </dsp:nvSpPr>
      <dsp:spPr>
        <a:xfrm>
          <a:off x="6824662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3063" y="422495"/>
        <a:ext cx="16179" cy="3235"/>
      </dsp:txXfrm>
    </dsp:sp>
    <dsp:sp modelId="{BAF0E110-4A70-455E-BB62-851A36056E5D}">
      <dsp:nvSpPr>
        <dsp:cNvPr id="0" name=""/>
        <dsp:cNvSpPr/>
      </dsp:nvSpPr>
      <dsp:spPr>
        <a:xfrm>
          <a:off x="5419590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JavaScript Programming Basics:</a:t>
          </a:r>
          <a:endParaRPr lang="en-US" sz="1200" kern="1200"/>
        </a:p>
      </dsp:txBody>
      <dsp:txXfrm>
        <a:off x="5419590" y="2051"/>
        <a:ext cx="1406872" cy="844123"/>
      </dsp:txXfrm>
    </dsp:sp>
    <dsp:sp modelId="{890F9225-38A3-4D7D-B341-0036FBE7E498}">
      <dsp:nvSpPr>
        <dsp:cNvPr id="0" name=""/>
        <dsp:cNvSpPr/>
      </dsp:nvSpPr>
      <dsp:spPr>
        <a:xfrm>
          <a:off x="8555115" y="378393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93516" y="422495"/>
        <a:ext cx="16179" cy="3235"/>
      </dsp:txXfrm>
    </dsp:sp>
    <dsp:sp modelId="{9FAEC2ED-B857-444C-84F9-ECD5434F11C0}">
      <dsp:nvSpPr>
        <dsp:cNvPr id="0" name=""/>
        <dsp:cNvSpPr/>
      </dsp:nvSpPr>
      <dsp:spPr>
        <a:xfrm>
          <a:off x="7150043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Variables, data types, operators, control structures.</a:t>
          </a:r>
          <a:endParaRPr lang="en-US" sz="1200" kern="1200" dirty="0"/>
        </a:p>
      </dsp:txBody>
      <dsp:txXfrm>
        <a:off x="7150043" y="2051"/>
        <a:ext cx="1406872" cy="844123"/>
      </dsp:txXfrm>
    </dsp:sp>
    <dsp:sp modelId="{833B5AA2-5DE1-484A-B78E-42A2DD003994}">
      <dsp:nvSpPr>
        <dsp:cNvPr id="0" name=""/>
        <dsp:cNvSpPr/>
      </dsp:nvSpPr>
      <dsp:spPr>
        <a:xfrm>
          <a:off x="931667" y="844374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1342" y="989247"/>
        <a:ext cx="432915" cy="3235"/>
      </dsp:txXfrm>
    </dsp:sp>
    <dsp:sp modelId="{D2C97786-C192-45C6-8CA1-831B92FC504F}">
      <dsp:nvSpPr>
        <dsp:cNvPr id="0" name=""/>
        <dsp:cNvSpPr/>
      </dsp:nvSpPr>
      <dsp:spPr>
        <a:xfrm>
          <a:off x="8880496" y="2051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Functions, scope, and closures for robust JavaScript understanding.</a:t>
          </a:r>
          <a:endParaRPr lang="en-US" sz="1200" kern="1200" dirty="0"/>
        </a:p>
      </dsp:txBody>
      <dsp:txXfrm>
        <a:off x="8880496" y="2051"/>
        <a:ext cx="1406872" cy="844123"/>
      </dsp:txXfrm>
    </dsp:sp>
    <dsp:sp modelId="{2925ED7C-335B-4005-854B-E16EC7B2EC4D}">
      <dsp:nvSpPr>
        <dsp:cNvPr id="0" name=""/>
        <dsp:cNvSpPr/>
      </dsp:nvSpPr>
      <dsp:spPr>
        <a:xfrm>
          <a:off x="1633303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1704" y="1590199"/>
        <a:ext cx="16179" cy="3235"/>
      </dsp:txXfrm>
    </dsp:sp>
    <dsp:sp modelId="{E5F513AE-6B48-4705-BCB9-A590695AB0EB}">
      <dsp:nvSpPr>
        <dsp:cNvPr id="0" name=""/>
        <dsp:cNvSpPr/>
      </dsp:nvSpPr>
      <dsp:spPr>
        <a:xfrm>
          <a:off x="228231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React Basics:</a:t>
          </a:r>
          <a:endParaRPr lang="en-US" sz="1200" kern="1200"/>
        </a:p>
      </dsp:txBody>
      <dsp:txXfrm>
        <a:off x="228231" y="1169755"/>
        <a:ext cx="1406872" cy="844123"/>
      </dsp:txXfrm>
    </dsp:sp>
    <dsp:sp modelId="{F3B0EC86-2875-48D1-BFD7-C29B0F19B695}">
      <dsp:nvSpPr>
        <dsp:cNvPr id="0" name=""/>
        <dsp:cNvSpPr/>
      </dsp:nvSpPr>
      <dsp:spPr>
        <a:xfrm>
          <a:off x="3363756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2157" y="1590199"/>
        <a:ext cx="16179" cy="3235"/>
      </dsp:txXfrm>
    </dsp:sp>
    <dsp:sp modelId="{8C018967-F565-4467-90A0-9350E20D55E9}">
      <dsp:nvSpPr>
        <dsp:cNvPr id="0" name=""/>
        <dsp:cNvSpPr/>
      </dsp:nvSpPr>
      <dsp:spPr>
        <a:xfrm>
          <a:off x="1958684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React components, state, props, JSX.</a:t>
          </a:r>
          <a:endParaRPr lang="en-US" sz="1200" kern="1200" dirty="0"/>
        </a:p>
      </dsp:txBody>
      <dsp:txXfrm>
        <a:off x="1958684" y="1169755"/>
        <a:ext cx="1406872" cy="844123"/>
      </dsp:txXfrm>
    </dsp:sp>
    <dsp:sp modelId="{1F2F8823-709A-4754-9646-1F2C90976D95}">
      <dsp:nvSpPr>
        <dsp:cNvPr id="0" name=""/>
        <dsp:cNvSpPr/>
      </dsp:nvSpPr>
      <dsp:spPr>
        <a:xfrm>
          <a:off x="5094209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610" y="1590199"/>
        <a:ext cx="16179" cy="3235"/>
      </dsp:txXfrm>
    </dsp:sp>
    <dsp:sp modelId="{1E496CBE-F89E-4AB9-B08B-2124E21A5EDE}">
      <dsp:nvSpPr>
        <dsp:cNvPr id="0" name=""/>
        <dsp:cNvSpPr/>
      </dsp:nvSpPr>
      <dsp:spPr>
        <a:xfrm>
          <a:off x="3689137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Principles for constructing dynamic user interfaces.</a:t>
          </a:r>
          <a:endParaRPr lang="en-US" sz="1200" kern="1200" dirty="0"/>
        </a:p>
      </dsp:txBody>
      <dsp:txXfrm>
        <a:off x="3689137" y="1169755"/>
        <a:ext cx="1406872" cy="844123"/>
      </dsp:txXfrm>
    </dsp:sp>
    <dsp:sp modelId="{28733031-47C7-4F9B-9B79-12C6DC795DFE}">
      <dsp:nvSpPr>
        <dsp:cNvPr id="0" name=""/>
        <dsp:cNvSpPr/>
      </dsp:nvSpPr>
      <dsp:spPr>
        <a:xfrm>
          <a:off x="6824662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3063" y="1590199"/>
        <a:ext cx="16179" cy="3235"/>
      </dsp:txXfrm>
    </dsp:sp>
    <dsp:sp modelId="{32CDE4CA-D222-468C-9E43-D6C66275C2CD}">
      <dsp:nvSpPr>
        <dsp:cNvPr id="0" name=""/>
        <dsp:cNvSpPr/>
      </dsp:nvSpPr>
      <dsp:spPr>
        <a:xfrm>
          <a:off x="5419590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HTML Form Elements and Validation:</a:t>
          </a:r>
          <a:endParaRPr lang="en-US" sz="1200" kern="1200"/>
        </a:p>
      </dsp:txBody>
      <dsp:txXfrm>
        <a:off x="5419590" y="1169755"/>
        <a:ext cx="1406872" cy="844123"/>
      </dsp:txXfrm>
    </dsp:sp>
    <dsp:sp modelId="{61291ADC-A15D-4188-8A01-2675F41E6A7A}">
      <dsp:nvSpPr>
        <dsp:cNvPr id="0" name=""/>
        <dsp:cNvSpPr/>
      </dsp:nvSpPr>
      <dsp:spPr>
        <a:xfrm>
          <a:off x="8555115" y="1546097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93516" y="1590199"/>
        <a:ext cx="16179" cy="3235"/>
      </dsp:txXfrm>
    </dsp:sp>
    <dsp:sp modelId="{F9D00482-D3EE-48A8-B217-FBA8D0173896}">
      <dsp:nvSpPr>
        <dsp:cNvPr id="0" name=""/>
        <dsp:cNvSpPr/>
      </dsp:nvSpPr>
      <dsp:spPr>
        <a:xfrm>
          <a:off x="7150043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Creation of HTML forms.</a:t>
          </a:r>
          <a:endParaRPr lang="en-US" sz="1200" kern="1200" dirty="0"/>
        </a:p>
      </dsp:txBody>
      <dsp:txXfrm>
        <a:off x="7150043" y="1169755"/>
        <a:ext cx="1406872" cy="844123"/>
      </dsp:txXfrm>
    </dsp:sp>
    <dsp:sp modelId="{B3064676-A059-4142-97A3-D8EFE18FDF24}">
      <dsp:nvSpPr>
        <dsp:cNvPr id="0" name=""/>
        <dsp:cNvSpPr/>
      </dsp:nvSpPr>
      <dsp:spPr>
        <a:xfrm>
          <a:off x="931667" y="2012078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1342" y="2156951"/>
        <a:ext cx="432915" cy="3235"/>
      </dsp:txXfrm>
    </dsp:sp>
    <dsp:sp modelId="{CABFD61E-FD97-4C09-9270-09DAA834F4CD}">
      <dsp:nvSpPr>
        <dsp:cNvPr id="0" name=""/>
        <dsp:cNvSpPr/>
      </dsp:nvSpPr>
      <dsp:spPr>
        <a:xfrm>
          <a:off x="8880496" y="1169755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Implementation of form validation techniques.</a:t>
          </a:r>
          <a:endParaRPr lang="en-US" sz="1200" kern="1200" dirty="0"/>
        </a:p>
      </dsp:txBody>
      <dsp:txXfrm>
        <a:off x="8880496" y="1169755"/>
        <a:ext cx="1406872" cy="844123"/>
      </dsp:txXfrm>
    </dsp:sp>
    <dsp:sp modelId="{E0B70F88-7EEB-489F-9C3C-294CFCAE4830}">
      <dsp:nvSpPr>
        <dsp:cNvPr id="0" name=""/>
        <dsp:cNvSpPr/>
      </dsp:nvSpPr>
      <dsp:spPr>
        <a:xfrm>
          <a:off x="1633303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1704" y="2757903"/>
        <a:ext cx="16179" cy="3235"/>
      </dsp:txXfrm>
    </dsp:sp>
    <dsp:sp modelId="{C2B5AAC5-0CE0-401C-9F86-F96E31E11B64}">
      <dsp:nvSpPr>
        <dsp:cNvPr id="0" name=""/>
        <dsp:cNvSpPr/>
      </dsp:nvSpPr>
      <dsp:spPr>
        <a:xfrm>
          <a:off x="228231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Advanced JavaScript Concepts:</a:t>
          </a:r>
          <a:endParaRPr lang="en-US" sz="1200" kern="1200"/>
        </a:p>
      </dsp:txBody>
      <dsp:txXfrm>
        <a:off x="228231" y="2337459"/>
        <a:ext cx="1406872" cy="844123"/>
      </dsp:txXfrm>
    </dsp:sp>
    <dsp:sp modelId="{702ECE3A-789C-4DC8-90AF-06B3E6CBF6E4}">
      <dsp:nvSpPr>
        <dsp:cNvPr id="0" name=""/>
        <dsp:cNvSpPr/>
      </dsp:nvSpPr>
      <dsp:spPr>
        <a:xfrm>
          <a:off x="3363756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2157" y="2757903"/>
        <a:ext cx="16179" cy="3235"/>
      </dsp:txXfrm>
    </dsp:sp>
    <dsp:sp modelId="{811BD0C2-7466-4641-9C0A-67DE57A64CB2}">
      <dsp:nvSpPr>
        <dsp:cNvPr id="0" name=""/>
        <dsp:cNvSpPr/>
      </dsp:nvSpPr>
      <dsp:spPr>
        <a:xfrm>
          <a:off x="1958684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Prototypical inheritance, arrow functions, object manipulation.</a:t>
          </a:r>
          <a:endParaRPr lang="en-US" sz="1200" kern="1200" dirty="0"/>
        </a:p>
      </dsp:txBody>
      <dsp:txXfrm>
        <a:off x="1958684" y="2337459"/>
        <a:ext cx="1406872" cy="844123"/>
      </dsp:txXfrm>
    </dsp:sp>
    <dsp:sp modelId="{65ADC393-042A-43E3-B620-928DF3488535}">
      <dsp:nvSpPr>
        <dsp:cNvPr id="0" name=""/>
        <dsp:cNvSpPr/>
      </dsp:nvSpPr>
      <dsp:spPr>
        <a:xfrm>
          <a:off x="5094209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610" y="2757903"/>
        <a:ext cx="16179" cy="3235"/>
      </dsp:txXfrm>
    </dsp:sp>
    <dsp:sp modelId="{AD859ED8-1998-4C78-B054-7F52168747AE}">
      <dsp:nvSpPr>
        <dsp:cNvPr id="0" name=""/>
        <dsp:cNvSpPr/>
      </dsp:nvSpPr>
      <dsp:spPr>
        <a:xfrm>
          <a:off x="3689137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Asynchronous JavaScript, interfacing with third-party APIs.</a:t>
          </a:r>
          <a:endParaRPr lang="en-US" sz="1200" kern="1200" dirty="0"/>
        </a:p>
      </dsp:txBody>
      <dsp:txXfrm>
        <a:off x="3689137" y="2337459"/>
        <a:ext cx="1406872" cy="844123"/>
      </dsp:txXfrm>
    </dsp:sp>
    <dsp:sp modelId="{AAE0B540-64A9-4226-BE9D-B84672B6490F}">
      <dsp:nvSpPr>
        <dsp:cNvPr id="0" name=""/>
        <dsp:cNvSpPr/>
      </dsp:nvSpPr>
      <dsp:spPr>
        <a:xfrm>
          <a:off x="6824662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3063" y="2757903"/>
        <a:ext cx="16179" cy="3235"/>
      </dsp:txXfrm>
    </dsp:sp>
    <dsp:sp modelId="{6ADF7EC8-0807-4CF5-9437-2902AA647F02}">
      <dsp:nvSpPr>
        <dsp:cNvPr id="0" name=""/>
        <dsp:cNvSpPr/>
      </dsp:nvSpPr>
      <dsp:spPr>
        <a:xfrm>
          <a:off x="5419590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Integrating JavaScript Data Manipulation and React Knowledge:</a:t>
          </a:r>
          <a:endParaRPr lang="en-US" sz="1200" kern="1200"/>
        </a:p>
      </dsp:txBody>
      <dsp:txXfrm>
        <a:off x="5419590" y="2337459"/>
        <a:ext cx="1406872" cy="844123"/>
      </dsp:txXfrm>
    </dsp:sp>
    <dsp:sp modelId="{DC10828F-24CC-4C02-AA8D-0A83C15D5491}">
      <dsp:nvSpPr>
        <dsp:cNvPr id="0" name=""/>
        <dsp:cNvSpPr/>
      </dsp:nvSpPr>
      <dsp:spPr>
        <a:xfrm>
          <a:off x="8555115" y="2713800"/>
          <a:ext cx="292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8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93516" y="2757903"/>
        <a:ext cx="16179" cy="3235"/>
      </dsp:txXfrm>
    </dsp:sp>
    <dsp:sp modelId="{49FB6005-66CA-44E3-8EF0-70F021A008E7}">
      <dsp:nvSpPr>
        <dsp:cNvPr id="0" name=""/>
        <dsp:cNvSpPr/>
      </dsp:nvSpPr>
      <dsp:spPr>
        <a:xfrm>
          <a:off x="7150043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Combining data manipulation with React.</a:t>
          </a:r>
          <a:endParaRPr lang="en-US" sz="1200" kern="1200" dirty="0"/>
        </a:p>
      </dsp:txBody>
      <dsp:txXfrm>
        <a:off x="7150043" y="2337459"/>
        <a:ext cx="1406872" cy="844123"/>
      </dsp:txXfrm>
    </dsp:sp>
    <dsp:sp modelId="{50E29B3D-9842-4204-A4B3-DE8940190F1A}">
      <dsp:nvSpPr>
        <dsp:cNvPr id="0" name=""/>
        <dsp:cNvSpPr/>
      </dsp:nvSpPr>
      <dsp:spPr>
        <a:xfrm>
          <a:off x="931667" y="3179782"/>
          <a:ext cx="8652264" cy="292980"/>
        </a:xfrm>
        <a:custGeom>
          <a:avLst/>
          <a:gdLst/>
          <a:ahLst/>
          <a:cxnLst/>
          <a:rect l="0" t="0" r="0" b="0"/>
          <a:pathLst>
            <a:path>
              <a:moveTo>
                <a:pt x="8652264" y="0"/>
              </a:moveTo>
              <a:lnTo>
                <a:pt x="8652264" y="163590"/>
              </a:lnTo>
              <a:lnTo>
                <a:pt x="0" y="163590"/>
              </a:lnTo>
              <a:lnTo>
                <a:pt x="0" y="29298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1342" y="3324655"/>
        <a:ext cx="432915" cy="3235"/>
      </dsp:txXfrm>
    </dsp:sp>
    <dsp:sp modelId="{B675B3A2-2434-406C-A805-BECD22B7B6EF}">
      <dsp:nvSpPr>
        <dsp:cNvPr id="0" name=""/>
        <dsp:cNvSpPr/>
      </dsp:nvSpPr>
      <dsp:spPr>
        <a:xfrm>
          <a:off x="8880496" y="2337459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Efficient data flow between components.</a:t>
          </a:r>
          <a:endParaRPr lang="en-US" sz="1200" kern="1200" dirty="0"/>
        </a:p>
      </dsp:txBody>
      <dsp:txXfrm>
        <a:off x="8880496" y="2337459"/>
        <a:ext cx="1406872" cy="844123"/>
      </dsp:txXfrm>
    </dsp:sp>
    <dsp:sp modelId="{49A59B6E-895A-439E-A338-A5EC60943F53}">
      <dsp:nvSpPr>
        <dsp:cNvPr id="0" name=""/>
        <dsp:cNvSpPr/>
      </dsp:nvSpPr>
      <dsp:spPr>
        <a:xfrm>
          <a:off x="228231" y="3505163"/>
          <a:ext cx="1406872" cy="84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8" tIns="72362" rIns="68938" bIns="723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Optimal rendering and state management.</a:t>
          </a:r>
          <a:endParaRPr lang="en-US" sz="1200" kern="1200" dirty="0"/>
        </a:p>
      </dsp:txBody>
      <dsp:txXfrm>
        <a:off x="228231" y="3505163"/>
        <a:ext cx="1406872" cy="844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36F5-5935-916F-A56F-F5208F52F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C7249-3179-978D-DCBB-95328C8D6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3C64-C79A-1DE6-BA3E-95380F72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FFF-4D68-423F-A36D-6E1981AF320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7AF06-D672-F777-7D59-826D5BF6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EA45-BDA8-1954-ADBA-74B20142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FD0-2554-44FA-9598-A8F5F3AB1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40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58C0-E291-D207-3748-4F18D4D6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2C772-BBD2-6D6E-364D-A5D6A21BE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0027-A41B-66B4-8F46-504A0A77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FFF-4D68-423F-A36D-6E1981AF320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1C09-CECC-3201-F868-C61DF36B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87F2-FDBA-9C1E-4DE3-9403703D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FD0-2554-44FA-9598-A8F5F3AB1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12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26483-5035-D363-82DD-9160683F2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EA10-CD88-0564-8575-E29CEBD26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8101-034E-C14F-813F-7EBE34C4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FFF-4D68-423F-A36D-6E1981AF320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069E8-4DAE-A353-4ADB-3891E854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E243A-5FEA-C98C-3EE3-201F91B5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FD0-2554-44FA-9598-A8F5F3AB1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734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6C87-9627-8FA5-CB73-3C5A459D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BE114-561E-8E6C-9FB3-6FCB70058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0718-43E7-CBA9-2310-D886E380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FFF-4D68-423F-A36D-6E1981AF320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9969-3304-6FCB-DB51-B6C4797B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40375-49F3-A02F-32C2-88B59081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FD0-2554-44FA-9598-A8F5F3AB1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1E75-DC19-C3C9-6B56-74BB5473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B11C-860E-F507-84CE-DE67887D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4F45-C203-93C1-0A7B-AD2395EC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FFF-4D68-423F-A36D-6E1981AF320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7226-1633-876A-5A47-F704B639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AA1D-8510-FA6A-E076-B267DDEF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FD0-2554-44FA-9598-A8F5F3AB1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87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8794-60EE-D662-3A39-7968F6FC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080C1-609E-1F09-2A36-DDDE92ED5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D95F-6805-71A4-1238-B3687753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FFF-4D68-423F-A36D-6E1981AF320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99A51-6F4C-48A2-147F-75C44A91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6850-0AE5-0EF8-A4EC-952221A6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FD0-2554-44FA-9598-A8F5F3AB1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7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B4D9-E535-1D31-9EE8-2A1A6AE4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B7C7-F909-5B07-17F4-9B1EB8C7E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B166D-139A-D1E8-7F64-CB53ED9F2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B3F5-F9C1-3F9E-6FA9-5859AC98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FFF-4D68-423F-A36D-6E1981AF320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C428-CDCB-3538-F61A-F74D3B1D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E1BA3-0493-DB2F-C6BC-139E5CB2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FD0-2554-44FA-9598-A8F5F3AB1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04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C0DA-EA97-0BFD-6A67-EAEB69C2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47DA-6CA9-8079-674F-0A6FC761E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1C9A3-7CC4-BFF2-289B-E0829B8E3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049B3-E708-6AEF-0232-9A3B81409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1C2E1-29F7-7190-3FCF-6C4941E29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029F4-9860-BEBA-AA70-D85F23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FFF-4D68-423F-A36D-6E1981AF320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72046-89CD-A389-E016-86D56A94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1ACD5-9144-49C5-1723-35773A14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FD0-2554-44FA-9598-A8F5F3AB1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80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BD5B-7F0C-266C-81C9-28CC016A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63D78-A080-5C5B-9445-A37C7E3E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FFF-4D68-423F-A36D-6E1981AF320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5539A-41C3-EB5A-59DC-7C454098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0B350-EFD3-61A1-D823-12DBC64A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FD0-2554-44FA-9598-A8F5F3AB1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8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37EEA-A936-5208-02AD-1BF1271C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FFF-4D68-423F-A36D-6E1981AF320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82C2E-B5B3-1ED4-807E-C7986F27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7F91A-CC37-55EF-0105-49AFBE27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FD0-2554-44FA-9598-A8F5F3AB1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3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94B3-97EB-7823-60C8-F9E6DB37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5393-78BB-1E9D-6896-E6D099FA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C4193-2970-6C9A-17AA-53E02C6A7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0331B-8E09-29F9-0CB7-34A3FE4C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FFF-4D68-423F-A36D-6E1981AF320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6116E-626C-2BAC-D8D9-37F0B63F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EF848-26F7-A005-CE1D-BBB5D68D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FD0-2554-44FA-9598-A8F5F3AB1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78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32B7-A715-9B48-188C-3361D07C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E1E9B-EAD7-F3E5-F480-0776E7448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7C9F8-851A-8010-9F28-ABAE60C12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4B89-827B-4B43-1CBD-510A057C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FFF-4D68-423F-A36D-6E1981AF320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EA7C5-75D7-D45D-1FA3-4C7AA650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41340-9F7A-0A62-5013-66D61B63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6FD0-2554-44FA-9598-A8F5F3AB1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6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DE673-1070-4240-B00B-0D41F187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FEB5A-AC4A-771E-4112-09AE82EA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1B442-93F1-8099-28D9-4CC0AA1F9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0FFF-4D68-423F-A36D-6E1981AF3208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04486-5035-EF07-3CFE-205C92CA2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F9134-87F8-C0AB-E5E5-AB1DE1789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6FD0-2554-44FA-9598-A8F5F3AB1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6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frontend-development-using-react" TargetMode="External"/><Relationship Id="rId2" Type="http://schemas.openxmlformats.org/officeDocument/2006/relationships/hyperlink" Target="https://www.coursera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oursera.org/learn/javascript-data-manipula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07F7E-468E-48BA-4FE4-1021EAD59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Frontend Development using React And Data Manipulation in JavaScript</a:t>
            </a:r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1F963-A54A-567A-6721-BE431B5CE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Student Name: Anantha Krishnan S</a:t>
            </a:r>
          </a:p>
          <a:p>
            <a:pPr algn="l"/>
            <a:r>
              <a:rPr lang="en-US" dirty="0"/>
              <a:t>Roll No.: AA.SC.P2MCA2207023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1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11FC2-82F6-04DF-8BAA-42910083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0AB3E-9AB2-1715-78F9-FF037A57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hlinkClick r:id="rId2"/>
              </a:rPr>
              <a:t>https://www.coursera.org/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https://www.coursera.org/learn/frontend-development-using-react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https://www.coursera.org/learn/javascript-data-manipulation</a:t>
            </a:r>
            <a:endParaRPr lang="en-US" sz="2000" dirty="0"/>
          </a:p>
          <a:p>
            <a:r>
              <a:rPr lang="en-US" sz="2000" dirty="0"/>
              <a:t>Google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363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66F6D-DDCF-8E84-C338-97BC52D2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955D2-70A7-38D7-4F8C-AB4545A92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3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33DC0-90C8-EFC5-AA71-42D81299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6DB303D-1575-9BFC-CBA3-7674A2A2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372905"/>
            <a:ext cx="5224272" cy="430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Objective/Deliverables:</a:t>
            </a:r>
          </a:p>
          <a:p>
            <a:r>
              <a:rPr lang="en-US" sz="2000" dirty="0"/>
              <a:t>Completed JavaScript Data Manipulation Course.</a:t>
            </a:r>
          </a:p>
          <a:p>
            <a:r>
              <a:rPr lang="en-US" sz="2000" dirty="0"/>
              <a:t>Completed Frontend Development Using React Course.</a:t>
            </a:r>
          </a:p>
          <a:p>
            <a:r>
              <a:rPr lang="en-US" sz="2000" dirty="0"/>
              <a:t>Integrated Project: A fully functional Quiz App.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E2E0-86CF-D463-8696-FA72DC2A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Courses Selected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D289F-10C2-BC28-7957-98CD15E3E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Frontend Development using React</a:t>
            </a:r>
          </a:p>
          <a:p>
            <a:r>
              <a:rPr lang="en-US" sz="2000" dirty="0"/>
              <a:t>Course Link</a:t>
            </a:r>
          </a:p>
          <a:p>
            <a:r>
              <a:rPr lang="en-US" sz="2000" dirty="0"/>
              <a:t>Duration: 22 hours</a:t>
            </a:r>
          </a:p>
          <a:p>
            <a:endParaRPr lang="en-US" sz="2000" dirty="0"/>
          </a:p>
          <a:p>
            <a:r>
              <a:rPr lang="en-US" sz="2000" dirty="0"/>
              <a:t>Data Manipulation in JavaScript</a:t>
            </a:r>
          </a:p>
          <a:p>
            <a:r>
              <a:rPr lang="en-US" sz="2000" dirty="0"/>
              <a:t>Course Link</a:t>
            </a:r>
          </a:p>
          <a:p>
            <a:r>
              <a:rPr lang="en-US" sz="2000" dirty="0"/>
              <a:t>Duration: 18 hours</a:t>
            </a:r>
          </a:p>
          <a:p>
            <a:endParaRPr lang="en-US" sz="2000" dirty="0"/>
          </a:p>
          <a:p>
            <a:r>
              <a:rPr lang="en-US" sz="2000" dirty="0"/>
              <a:t>Total Duration: 40 hours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16BB47E5-F849-3A5E-D759-8A0B3E717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428" b="-3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D9E82-42B4-0E49-62E6-CE044590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 and Milestones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12E59D26-D1F6-D028-14B5-EBAFBA5DE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66840"/>
              </p:ext>
            </p:extLst>
          </p:nvPr>
        </p:nvGraphicFramePr>
        <p:xfrm>
          <a:off x="644056" y="2615979"/>
          <a:ext cx="10927829" cy="3893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60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C5B3-2543-37C1-25CB-B1C690AF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Tools Used</a:t>
            </a:r>
          </a:p>
        </p:txBody>
      </p:sp>
      <p:pic>
        <p:nvPicPr>
          <p:cNvPr id="28" name="Picture 27" descr="Computer script on a screen">
            <a:extLst>
              <a:ext uri="{FF2B5EF4-FFF2-40B4-BE49-F238E27FC236}">
                <a16:creationId xmlns:a16="http://schemas.microsoft.com/office/drawing/2014/main" id="{7343F300-3DD6-4548-7233-AE70CE590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8" r="43458" b="-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2142139-B1CC-5FFD-65BD-432ECDAE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0570" y="1839271"/>
            <a:ext cx="5444382" cy="446320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400" dirty="0"/>
              <a:t>Code Editor: Visual Studio Code:</a:t>
            </a:r>
          </a:p>
          <a:p>
            <a:r>
              <a:rPr lang="en-US" sz="1400" dirty="0"/>
              <a:t> Lightweight, fast, Git-integrated.</a:t>
            </a:r>
          </a:p>
          <a:p>
            <a:r>
              <a:rPr lang="en-US" sz="1400" dirty="0"/>
              <a:t>Extensive library of language-specific extensions.</a:t>
            </a:r>
          </a:p>
          <a:p>
            <a:r>
              <a:rPr lang="en-US" sz="1400" dirty="0"/>
              <a:t>IntelliSense for efficient autocompletion.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Version Control: Git and GitHub:</a:t>
            </a:r>
          </a:p>
          <a:p>
            <a:r>
              <a:rPr lang="en-US" sz="1400" dirty="0"/>
              <a:t>Git for decentralized version control.</a:t>
            </a:r>
          </a:p>
          <a:p>
            <a:r>
              <a:rPr lang="en-US" sz="1400" dirty="0"/>
              <a:t>GitHub for repository hosting, collaboration, and issue tracking.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Frontend Development: React:</a:t>
            </a:r>
          </a:p>
          <a:p>
            <a:r>
              <a:rPr lang="en-US" sz="1400" dirty="0"/>
              <a:t>Component-based architecture.</a:t>
            </a:r>
          </a:p>
          <a:p>
            <a:r>
              <a:rPr lang="en-US" sz="1400" dirty="0"/>
              <a:t> Virtual DOM for optimized rendering.</a:t>
            </a:r>
          </a:p>
          <a:p>
            <a:r>
              <a:rPr lang="en-US" sz="1400" dirty="0"/>
              <a:t>State management for effective application state handling.</a:t>
            </a:r>
          </a:p>
        </p:txBody>
      </p:sp>
    </p:spTree>
    <p:extLst>
      <p:ext uri="{BB962C8B-B14F-4D97-AF65-F5344CB8AC3E}">
        <p14:creationId xmlns:p14="http://schemas.microsoft.com/office/powerpoint/2010/main" val="118384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A809-1253-F506-5CD1-2B67640F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Learning Involved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6CC4B62-D3AF-BB10-E1E6-9AD9028A3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6530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95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55A6-F7E6-1051-29ED-2ADBCEFB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Challenges and Solutions</a:t>
            </a:r>
          </a:p>
        </p:txBody>
      </p:sp>
      <p:pic>
        <p:nvPicPr>
          <p:cNvPr id="17" name="Picture 16" descr="Top view of cubes connected with black lines">
            <a:extLst>
              <a:ext uri="{FF2B5EF4-FFF2-40B4-BE49-F238E27FC236}">
                <a16:creationId xmlns:a16="http://schemas.microsoft.com/office/drawing/2014/main" id="{1A0FDDEB-813B-17BB-F72F-9599DC038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86" r="16682" b="4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6B4C1D2-FA6C-DB6D-5785-66F4054A0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Challenge: Integrating asynchronous data fetching in React components.</a:t>
            </a:r>
          </a:p>
          <a:p>
            <a:r>
              <a:rPr lang="en-US" sz="2000" dirty="0"/>
              <a:t>Solution: Employed React hooks, specifically </a:t>
            </a:r>
            <a:r>
              <a:rPr lang="en-US" sz="2000" dirty="0" err="1"/>
              <a:t>useEffect</a:t>
            </a:r>
            <a:r>
              <a:rPr lang="en-US" sz="2000" dirty="0"/>
              <a:t> with async/await.</a:t>
            </a:r>
          </a:p>
          <a:p>
            <a:endParaRPr lang="en-US" sz="2000" dirty="0"/>
          </a:p>
          <a:p>
            <a:r>
              <a:rPr lang="en-US" sz="2000" dirty="0"/>
              <a:t>Challenge: Ensuring seamless integration of data manipulation logic.</a:t>
            </a:r>
          </a:p>
          <a:p>
            <a:r>
              <a:rPr lang="en-US" sz="2000" dirty="0"/>
              <a:t>Solution: Implemented a clear data flow architecture for effective data passage.</a:t>
            </a:r>
          </a:p>
        </p:txBody>
      </p:sp>
    </p:spTree>
    <p:extLst>
      <p:ext uri="{BB962C8B-B14F-4D97-AF65-F5344CB8AC3E}">
        <p14:creationId xmlns:p14="http://schemas.microsoft.com/office/powerpoint/2010/main" val="33432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0CAC-E09A-56B2-338C-3EE3C0B6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Final Outcomes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CC9AC23-0CC2-CD6B-AB13-2E2D3D966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57" r="5733" b="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B6022-8FE0-3DF8-DFCB-0075158C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Quiz App stands as a testament to the successful integration of React and JavaScript data manipulation.</a:t>
            </a:r>
          </a:p>
          <a:p>
            <a:r>
              <a:rPr lang="en-US" sz="2000" dirty="0"/>
              <a:t>Demonstrates a profound understanding of frontend development principles.</a:t>
            </a:r>
          </a:p>
          <a:p>
            <a:r>
              <a:rPr lang="en-US" sz="2000" dirty="0"/>
              <a:t>Showcases the practical application of JavaScript data manipulation in a tangible, real-world project.</a:t>
            </a:r>
          </a:p>
          <a:p>
            <a:r>
              <a:rPr lang="en-US" sz="2000" dirty="0"/>
              <a:t>Emphasizes the intricate planning, execution, and continuous learning throughout the Quiz App development journey.</a:t>
            </a:r>
          </a:p>
        </p:txBody>
      </p:sp>
    </p:spTree>
    <p:extLst>
      <p:ext uri="{BB962C8B-B14F-4D97-AF65-F5344CB8AC3E}">
        <p14:creationId xmlns:p14="http://schemas.microsoft.com/office/powerpoint/2010/main" val="28253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A9D0-98FD-CB16-7151-ADB09538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Conclusion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617374ED-3C3F-119B-54D4-AF396951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2" r="15456" b="2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87520-E57E-2A74-440E-E66133F41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9978" y="2533476"/>
            <a:ext cx="336923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Good understanding in Frontend Development</a:t>
            </a:r>
          </a:p>
          <a:p>
            <a:r>
              <a:rPr lang="en-US" sz="2000" dirty="0"/>
              <a:t>Effective Implementation of React Hooks</a:t>
            </a:r>
          </a:p>
          <a:p>
            <a:r>
              <a:rPr lang="en-US" sz="2000" dirty="0"/>
              <a:t>Seamless Integration of </a:t>
            </a:r>
            <a:r>
              <a:rPr lang="en-US" sz="2000" dirty="0" err="1"/>
              <a:t>Axios</a:t>
            </a:r>
            <a:r>
              <a:rPr lang="en-US" sz="2000" dirty="0"/>
              <a:t> and Advanced JavaScript Techniques</a:t>
            </a:r>
          </a:p>
          <a:p>
            <a:r>
              <a:rPr lang="en-US" sz="2000" dirty="0"/>
              <a:t>Proficient Collaboration and Streamlined Workflow</a:t>
            </a:r>
          </a:p>
        </p:txBody>
      </p:sp>
    </p:spTree>
    <p:extLst>
      <p:ext uri="{BB962C8B-B14F-4D97-AF65-F5344CB8AC3E}">
        <p14:creationId xmlns:p14="http://schemas.microsoft.com/office/powerpoint/2010/main" val="40132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51A7B130301A44B43FC41F39926BFD" ma:contentTypeVersion="13" ma:contentTypeDescription="Create a new document." ma:contentTypeScope="" ma:versionID="90c70c0b274e168c39f113e4113187a1">
  <xsd:schema xmlns:xsd="http://www.w3.org/2001/XMLSchema" xmlns:xs="http://www.w3.org/2001/XMLSchema" xmlns:p="http://schemas.microsoft.com/office/2006/metadata/properties" xmlns:ns3="ae9f590c-989f-4121-9b15-d716e3fb3490" xmlns:ns4="862fc03a-3124-4943-a187-6ffdc2b93ed3" targetNamespace="http://schemas.microsoft.com/office/2006/metadata/properties" ma:root="true" ma:fieldsID="2e61f464d4baac487d1d2904f87086ab" ns3:_="" ns4:_="">
    <xsd:import namespace="ae9f590c-989f-4121-9b15-d716e3fb3490"/>
    <xsd:import namespace="862fc03a-3124-4943-a187-6ffdc2b93e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9f590c-989f-4121-9b15-d716e3fb3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fc03a-3124-4943-a187-6ffdc2b93ed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e9f590c-989f-4121-9b15-d716e3fb3490" xsi:nil="true"/>
  </documentManagement>
</p:properties>
</file>

<file path=customXml/itemProps1.xml><?xml version="1.0" encoding="utf-8"?>
<ds:datastoreItem xmlns:ds="http://schemas.openxmlformats.org/officeDocument/2006/customXml" ds:itemID="{C8226D82-A1F0-4D2B-B5EC-D7C6B51596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00EA08-B252-4E8D-9634-6A87440391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9f590c-989f-4121-9b15-d716e3fb3490"/>
    <ds:schemaRef ds:uri="862fc03a-3124-4943-a187-6ffdc2b93e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FD37EB-EA7D-425B-9229-BAE7120DEF32}">
  <ds:schemaRefs>
    <ds:schemaRef ds:uri="http://schemas.microsoft.com/office/2006/documentManagement/types"/>
    <ds:schemaRef ds:uri="http://purl.org/dc/elements/1.1/"/>
    <ds:schemaRef ds:uri="http://www.w3.org/XML/1998/namespace"/>
    <ds:schemaRef ds:uri="862fc03a-3124-4943-a187-6ffdc2b93ed3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e9f590c-989f-4121-9b15-d716e3fb349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621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Frontend Development using React And Data Manipulation in JavaScript</vt:lpstr>
      <vt:lpstr>Project Overview</vt:lpstr>
      <vt:lpstr>Courses Selected</vt:lpstr>
      <vt:lpstr>Timeline and Milestones</vt:lpstr>
      <vt:lpstr>Tools Used</vt:lpstr>
      <vt:lpstr>Learning Involved</vt:lpstr>
      <vt:lpstr>Challenges and Solutions</vt:lpstr>
      <vt:lpstr>Final Outcomes</vt:lpstr>
      <vt:lpstr>Conclusion</vt:lpstr>
      <vt:lpstr>References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 using React And Data Manipulation in JavaScript</dc:title>
  <dc:creator>ANANTHA KRISHNAN S - [AA.SC.P2MCA2207023]</dc:creator>
  <cp:lastModifiedBy>ANANTHA KRISHNAN S - [AA.SC.P2MCA2207023]</cp:lastModifiedBy>
  <cp:revision>35</cp:revision>
  <dcterms:created xsi:type="dcterms:W3CDTF">2024-01-17T14:30:48Z</dcterms:created>
  <dcterms:modified xsi:type="dcterms:W3CDTF">2024-01-20T15:57:42Z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0x0101006851A7B130301A44B43FC41F39926BFD</vt:lpwstr>
  </property>
</Properties>
</file>