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Performance Timings for Scan for a block size</a:t>
            </a:r>
            <a:r>
              <a:rPr lang="en-US" baseline="0" dirty="0"/>
              <a:t> of 128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CPU_PT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8</c:v>
                </c:pt>
                <c:pt idx="1">
                  <c:v>12</c:v>
                </c:pt>
                <c:pt idx="2">
                  <c:v>16</c:v>
                </c:pt>
                <c:pt idx="3">
                  <c:v>20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6.4199999999999999E-4</c:v>
                </c:pt>
                <c:pt idx="1">
                  <c:v>5.4530000000000004E-3</c:v>
                </c:pt>
                <c:pt idx="2">
                  <c:v>9.0786000000000006E-2</c:v>
                </c:pt>
                <c:pt idx="3">
                  <c:v>3.9856400000000001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AC-4AB9-BF5E-9563CBD2DD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CPU_NPT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8</c:v>
                </c:pt>
                <c:pt idx="1">
                  <c:v>12</c:v>
                </c:pt>
                <c:pt idx="2">
                  <c:v>16</c:v>
                </c:pt>
                <c:pt idx="3">
                  <c:v>20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3.2000000000000003E-4</c:v>
                </c:pt>
                <c:pt idx="1">
                  <c:v>5.77E-3</c:v>
                </c:pt>
                <c:pt idx="2">
                  <c:v>8.8861999999999997E-2</c:v>
                </c:pt>
                <c:pt idx="3">
                  <c:v>1.41794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AC-4AB9-BF5E-9563CBD2DD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Naive_PT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8</c:v>
                </c:pt>
                <c:pt idx="1">
                  <c:v>12</c:v>
                </c:pt>
                <c:pt idx="2">
                  <c:v>16</c:v>
                </c:pt>
                <c:pt idx="3">
                  <c:v>20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8.6015999999999995E-2</c:v>
                </c:pt>
                <c:pt idx="1">
                  <c:v>7.4751999999999999E-2</c:v>
                </c:pt>
                <c:pt idx="2">
                  <c:v>0.118784</c:v>
                </c:pt>
                <c:pt idx="3">
                  <c:v>0.86732799999999999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7AC-4AB9-BF5E-9563CBD2DDD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Naive_NPT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8</c:v>
                </c:pt>
                <c:pt idx="1">
                  <c:v>12</c:v>
                </c:pt>
                <c:pt idx="2">
                  <c:v>16</c:v>
                </c:pt>
                <c:pt idx="3">
                  <c:v>20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9.2160000000000006E-2</c:v>
                </c:pt>
                <c:pt idx="1">
                  <c:v>7.6799999999999993E-2</c:v>
                </c:pt>
                <c:pt idx="2">
                  <c:v>0.124928</c:v>
                </c:pt>
                <c:pt idx="3">
                  <c:v>0.89088000000000001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7AC-4AB9-BF5E-9563CBD2DDD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WES_PT</c:v>
                </c:pt>
              </c:strCache>
            </c:strRef>
          </c:tx>
          <c:spPr>
            <a:ln w="381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8</c:v>
                </c:pt>
                <c:pt idx="1">
                  <c:v>12</c:v>
                </c:pt>
                <c:pt idx="2">
                  <c:v>16</c:v>
                </c:pt>
                <c:pt idx="3">
                  <c:v>20</c:v>
                </c:pt>
              </c:numCache>
            </c:numRef>
          </c:cat>
          <c:val>
            <c:numRef>
              <c:f>Sheet1!$F$2:$F$5</c:f>
              <c:numCache>
                <c:formatCode>General</c:formatCode>
                <c:ptCount val="4"/>
                <c:pt idx="0">
                  <c:v>5.7343999999999999E-2</c:v>
                </c:pt>
                <c:pt idx="1">
                  <c:v>8.7040000000000006E-2</c:v>
                </c:pt>
                <c:pt idx="2">
                  <c:v>0.18944</c:v>
                </c:pt>
                <c:pt idx="3">
                  <c:v>1.60768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7AC-4AB9-BF5E-9563CBD2DDD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WES_NPT</c:v>
                </c:pt>
              </c:strCache>
            </c:strRef>
          </c:tx>
          <c:spPr>
            <a:ln w="381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8</c:v>
                </c:pt>
                <c:pt idx="1">
                  <c:v>12</c:v>
                </c:pt>
                <c:pt idx="2">
                  <c:v>16</c:v>
                </c:pt>
                <c:pt idx="3">
                  <c:v>20</c:v>
                </c:pt>
              </c:numCache>
            </c:num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5.1200000000000002E-2</c:v>
                </c:pt>
                <c:pt idx="1">
                  <c:v>8.2944000000000004E-2</c:v>
                </c:pt>
                <c:pt idx="2">
                  <c:v>0.139264</c:v>
                </c:pt>
                <c:pt idx="3">
                  <c:v>0.84275199999999995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7AC-4AB9-BF5E-9563CBD2DDD1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THRUST_PT</c:v>
                </c:pt>
              </c:strCache>
            </c:strRef>
          </c:tx>
          <c:spPr>
            <a:ln w="3810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8</c:v>
                </c:pt>
                <c:pt idx="1">
                  <c:v>12</c:v>
                </c:pt>
                <c:pt idx="2">
                  <c:v>16</c:v>
                </c:pt>
                <c:pt idx="3">
                  <c:v>20</c:v>
                </c:pt>
              </c:numCache>
            </c:numRef>
          </c:cat>
          <c:val>
            <c:numRef>
              <c:f>Sheet1!$H$2:$H$5</c:f>
              <c:numCache>
                <c:formatCode>General</c:formatCode>
                <c:ptCount val="4"/>
                <c:pt idx="0">
                  <c:v>5.7343999999999999E-2</c:v>
                </c:pt>
                <c:pt idx="1">
                  <c:v>0.16486400000000001</c:v>
                </c:pt>
                <c:pt idx="2">
                  <c:v>0.169984</c:v>
                </c:pt>
                <c:pt idx="3">
                  <c:v>0.23449600000000001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7AC-4AB9-BF5E-9563CBD2DDD1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THRUST_NPT</c:v>
                </c:pt>
              </c:strCache>
            </c:strRef>
          </c:tx>
          <c:spPr>
            <a:ln w="3810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8</c:v>
                </c:pt>
                <c:pt idx="1">
                  <c:v>12</c:v>
                </c:pt>
                <c:pt idx="2">
                  <c:v>16</c:v>
                </c:pt>
                <c:pt idx="3">
                  <c:v>20</c:v>
                </c:pt>
              </c:numCache>
            </c:numRef>
          </c:cat>
          <c:val>
            <c:numRef>
              <c:f>Sheet1!$I$2:$I$5</c:f>
              <c:numCache>
                <c:formatCode>General</c:formatCode>
                <c:ptCount val="4"/>
                <c:pt idx="0">
                  <c:v>5.7343999999999999E-2</c:v>
                </c:pt>
                <c:pt idx="1">
                  <c:v>0.18515200000000001</c:v>
                </c:pt>
                <c:pt idx="2">
                  <c:v>0.15872</c:v>
                </c:pt>
                <c:pt idx="3">
                  <c:v>0.22425600000000001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7AC-4AB9-BF5E-9563CBD2DD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1145520"/>
        <c:axId val="411146480"/>
      </c:lineChart>
      <c:catAx>
        <c:axId val="411145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Array </a:t>
                </a:r>
                <a:r>
                  <a:rPr lang="en-US" dirty="0" err="1"/>
                  <a:t>SIZe</a:t>
                </a:r>
                <a:r>
                  <a:rPr lang="en-US" dirty="0"/>
                  <a:t> in Exponents of two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146480"/>
        <c:crosses val="autoZero"/>
        <c:auto val="1"/>
        <c:lblAlgn val="ctr"/>
        <c:lblOffset val="100"/>
        <c:noMultiLvlLbl val="0"/>
      </c:catAx>
      <c:valAx>
        <c:axId val="411146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Execution time in MILLISECONDS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145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Performance Timings for Scan for a block size of 256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CPU_PT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8</c:v>
                </c:pt>
                <c:pt idx="1">
                  <c:v>12</c:v>
                </c:pt>
                <c:pt idx="2">
                  <c:v>16</c:v>
                </c:pt>
                <c:pt idx="3">
                  <c:v>20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6.4199999999999999E-4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AC-4AB9-BF5E-9563CBD2DD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CPU_NPT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8</c:v>
                </c:pt>
                <c:pt idx="1">
                  <c:v>12</c:v>
                </c:pt>
                <c:pt idx="2">
                  <c:v>16</c:v>
                </c:pt>
                <c:pt idx="3">
                  <c:v>20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3.21E-4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AC-4AB9-BF5E-9563CBD2DD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Naive_PT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8</c:v>
                </c:pt>
                <c:pt idx="1">
                  <c:v>12</c:v>
                </c:pt>
                <c:pt idx="2">
                  <c:v>16</c:v>
                </c:pt>
                <c:pt idx="3">
                  <c:v>20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6.6559999999999994E-2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7AC-4AB9-BF5E-9563CBD2DDD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Naive_NPT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8</c:v>
                </c:pt>
                <c:pt idx="1">
                  <c:v>12</c:v>
                </c:pt>
                <c:pt idx="2">
                  <c:v>16</c:v>
                </c:pt>
                <c:pt idx="3">
                  <c:v>20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6.6559999999999994E-2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7AC-4AB9-BF5E-9563CBD2DDD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WES_PT</c:v>
                </c:pt>
              </c:strCache>
            </c:strRef>
          </c:tx>
          <c:spPr>
            <a:ln w="381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8</c:v>
                </c:pt>
                <c:pt idx="1">
                  <c:v>12</c:v>
                </c:pt>
                <c:pt idx="2">
                  <c:v>16</c:v>
                </c:pt>
                <c:pt idx="3">
                  <c:v>20</c:v>
                </c:pt>
              </c:numCache>
            </c:numRef>
          </c:cat>
          <c:val>
            <c:numRef>
              <c:f>Sheet1!$F$2:$F$5</c:f>
              <c:numCache>
                <c:formatCode>General</c:formatCode>
                <c:ptCount val="4"/>
                <c:pt idx="0">
                  <c:v>5.8368000000000003E-2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7AC-4AB9-BF5E-9563CBD2DDD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WES_NPT</c:v>
                </c:pt>
              </c:strCache>
            </c:strRef>
          </c:tx>
          <c:spPr>
            <a:ln w="381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8</c:v>
                </c:pt>
                <c:pt idx="1">
                  <c:v>12</c:v>
                </c:pt>
                <c:pt idx="2">
                  <c:v>16</c:v>
                </c:pt>
                <c:pt idx="3">
                  <c:v>20</c:v>
                </c:pt>
              </c:numCache>
            </c:num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5.2224E-2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7AC-4AB9-BF5E-9563CBD2DDD1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THRUST_PT</c:v>
                </c:pt>
              </c:strCache>
            </c:strRef>
          </c:tx>
          <c:spPr>
            <a:ln w="3810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8</c:v>
                </c:pt>
                <c:pt idx="1">
                  <c:v>12</c:v>
                </c:pt>
                <c:pt idx="2">
                  <c:v>16</c:v>
                </c:pt>
                <c:pt idx="3">
                  <c:v>20</c:v>
                </c:pt>
              </c:numCache>
            </c:numRef>
          </c:cat>
          <c:val>
            <c:numRef>
              <c:f>Sheet1!$H$2:$H$5</c:f>
              <c:numCache>
                <c:formatCode>General</c:formatCode>
                <c:ptCount val="4"/>
                <c:pt idx="0">
                  <c:v>8.7040000000000006E-2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7AC-4AB9-BF5E-9563CBD2DDD1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THRUST_NPT</c:v>
                </c:pt>
              </c:strCache>
            </c:strRef>
          </c:tx>
          <c:spPr>
            <a:ln w="3810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8</c:v>
                </c:pt>
                <c:pt idx="1">
                  <c:v>12</c:v>
                </c:pt>
                <c:pt idx="2">
                  <c:v>16</c:v>
                </c:pt>
                <c:pt idx="3">
                  <c:v>20</c:v>
                </c:pt>
              </c:numCache>
            </c:numRef>
          </c:cat>
          <c:val>
            <c:numRef>
              <c:f>Sheet1!$I$2:$I$5</c:f>
              <c:numCache>
                <c:formatCode>General</c:formatCode>
                <c:ptCount val="4"/>
                <c:pt idx="0">
                  <c:v>5.5295999999999998E-2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7AC-4AB9-BF5E-9563CBD2DD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1145520"/>
        <c:axId val="411146480"/>
      </c:lineChart>
      <c:catAx>
        <c:axId val="411145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Array SIZe in Exponents of two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146480"/>
        <c:crosses val="autoZero"/>
        <c:auto val="1"/>
        <c:lblAlgn val="ctr"/>
        <c:lblOffset val="100"/>
        <c:noMultiLvlLbl val="0"/>
      </c:catAx>
      <c:valAx>
        <c:axId val="411146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Execution time in MILLISECONDS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145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Performance Timings for Scan for a block size</a:t>
            </a:r>
            <a:r>
              <a:rPr lang="en-US" baseline="0" dirty="0"/>
              <a:t> of 512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CPU_PT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8</c:v>
                </c:pt>
                <c:pt idx="1">
                  <c:v>12</c:v>
                </c:pt>
                <c:pt idx="2">
                  <c:v>16</c:v>
                </c:pt>
                <c:pt idx="3">
                  <c:v>20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6.4199999999999999E-4</c:v>
                </c:pt>
                <c:pt idx="1">
                  <c:v>5.4530000000000004E-3</c:v>
                </c:pt>
                <c:pt idx="2">
                  <c:v>9.0786000000000006E-2</c:v>
                </c:pt>
                <c:pt idx="3">
                  <c:v>3.9856400000000001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AC-4AB9-BF5E-9563CBD2DD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CPU_NPT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8</c:v>
                </c:pt>
                <c:pt idx="1">
                  <c:v>12</c:v>
                </c:pt>
                <c:pt idx="2">
                  <c:v>16</c:v>
                </c:pt>
                <c:pt idx="3">
                  <c:v>20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3.2000000000000003E-4</c:v>
                </c:pt>
                <c:pt idx="1">
                  <c:v>5.77E-3</c:v>
                </c:pt>
                <c:pt idx="2">
                  <c:v>8.8861999999999997E-2</c:v>
                </c:pt>
                <c:pt idx="3">
                  <c:v>1.41794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AC-4AB9-BF5E-9563CBD2DD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Naive_PT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8</c:v>
                </c:pt>
                <c:pt idx="1">
                  <c:v>12</c:v>
                </c:pt>
                <c:pt idx="2">
                  <c:v>16</c:v>
                </c:pt>
                <c:pt idx="3">
                  <c:v>20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8.6015999999999995E-2</c:v>
                </c:pt>
                <c:pt idx="1">
                  <c:v>7.4751999999999999E-2</c:v>
                </c:pt>
                <c:pt idx="2">
                  <c:v>0.118784</c:v>
                </c:pt>
                <c:pt idx="3">
                  <c:v>0.86732799999999999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7AC-4AB9-BF5E-9563CBD2DDD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Naive_NPT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8</c:v>
                </c:pt>
                <c:pt idx="1">
                  <c:v>12</c:v>
                </c:pt>
                <c:pt idx="2">
                  <c:v>16</c:v>
                </c:pt>
                <c:pt idx="3">
                  <c:v>20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9.2160000000000006E-2</c:v>
                </c:pt>
                <c:pt idx="1">
                  <c:v>7.6799999999999993E-2</c:v>
                </c:pt>
                <c:pt idx="2">
                  <c:v>0.124928</c:v>
                </c:pt>
                <c:pt idx="3">
                  <c:v>0.89088000000000001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7AC-4AB9-BF5E-9563CBD2DDD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WES_PT</c:v>
                </c:pt>
              </c:strCache>
            </c:strRef>
          </c:tx>
          <c:spPr>
            <a:ln w="381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8</c:v>
                </c:pt>
                <c:pt idx="1">
                  <c:v>12</c:v>
                </c:pt>
                <c:pt idx="2">
                  <c:v>16</c:v>
                </c:pt>
                <c:pt idx="3">
                  <c:v>20</c:v>
                </c:pt>
              </c:numCache>
            </c:numRef>
          </c:cat>
          <c:val>
            <c:numRef>
              <c:f>Sheet1!$F$2:$F$5</c:f>
              <c:numCache>
                <c:formatCode>General</c:formatCode>
                <c:ptCount val="4"/>
                <c:pt idx="0">
                  <c:v>5.7343999999999999E-2</c:v>
                </c:pt>
                <c:pt idx="1">
                  <c:v>8.7040000000000006E-2</c:v>
                </c:pt>
                <c:pt idx="2">
                  <c:v>0.18944</c:v>
                </c:pt>
                <c:pt idx="3">
                  <c:v>1.60768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7AC-4AB9-BF5E-9563CBD2DDD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WES_NPT</c:v>
                </c:pt>
              </c:strCache>
            </c:strRef>
          </c:tx>
          <c:spPr>
            <a:ln w="381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8</c:v>
                </c:pt>
                <c:pt idx="1">
                  <c:v>12</c:v>
                </c:pt>
                <c:pt idx="2">
                  <c:v>16</c:v>
                </c:pt>
                <c:pt idx="3">
                  <c:v>20</c:v>
                </c:pt>
              </c:numCache>
            </c:num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5.1200000000000002E-2</c:v>
                </c:pt>
                <c:pt idx="1">
                  <c:v>8.2944000000000004E-2</c:v>
                </c:pt>
                <c:pt idx="2">
                  <c:v>0.139264</c:v>
                </c:pt>
                <c:pt idx="3">
                  <c:v>0.84275199999999995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7AC-4AB9-BF5E-9563CBD2DDD1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THRUST_PT</c:v>
                </c:pt>
              </c:strCache>
            </c:strRef>
          </c:tx>
          <c:spPr>
            <a:ln w="3810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8</c:v>
                </c:pt>
                <c:pt idx="1">
                  <c:v>12</c:v>
                </c:pt>
                <c:pt idx="2">
                  <c:v>16</c:v>
                </c:pt>
                <c:pt idx="3">
                  <c:v>20</c:v>
                </c:pt>
              </c:numCache>
            </c:numRef>
          </c:cat>
          <c:val>
            <c:numRef>
              <c:f>Sheet1!$H$2:$H$5</c:f>
              <c:numCache>
                <c:formatCode>General</c:formatCode>
                <c:ptCount val="4"/>
                <c:pt idx="0">
                  <c:v>5.7343999999999999E-2</c:v>
                </c:pt>
                <c:pt idx="1">
                  <c:v>0.16486400000000001</c:v>
                </c:pt>
                <c:pt idx="2">
                  <c:v>0.169984</c:v>
                </c:pt>
                <c:pt idx="3">
                  <c:v>0.23449600000000001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7AC-4AB9-BF5E-9563CBD2DDD1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THRUST_NPT</c:v>
                </c:pt>
              </c:strCache>
            </c:strRef>
          </c:tx>
          <c:spPr>
            <a:ln w="3810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8</c:v>
                </c:pt>
                <c:pt idx="1">
                  <c:v>12</c:v>
                </c:pt>
                <c:pt idx="2">
                  <c:v>16</c:v>
                </c:pt>
                <c:pt idx="3">
                  <c:v>20</c:v>
                </c:pt>
              </c:numCache>
            </c:numRef>
          </c:cat>
          <c:val>
            <c:numRef>
              <c:f>Sheet1!$I$2:$I$5</c:f>
              <c:numCache>
                <c:formatCode>General</c:formatCode>
                <c:ptCount val="4"/>
                <c:pt idx="0">
                  <c:v>5.7343999999999999E-2</c:v>
                </c:pt>
                <c:pt idx="1">
                  <c:v>0.18515200000000001</c:v>
                </c:pt>
                <c:pt idx="2">
                  <c:v>0.15872</c:v>
                </c:pt>
                <c:pt idx="3">
                  <c:v>0.22425600000000001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7AC-4AB9-BF5E-9563CBD2DD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1145520"/>
        <c:axId val="411146480"/>
      </c:lineChart>
      <c:catAx>
        <c:axId val="411145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Array </a:t>
                </a:r>
                <a:r>
                  <a:rPr lang="en-US" dirty="0" err="1"/>
                  <a:t>SIZe</a:t>
                </a:r>
                <a:r>
                  <a:rPr lang="en-US" dirty="0"/>
                  <a:t> in Exponents of two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146480"/>
        <c:crosses val="autoZero"/>
        <c:auto val="1"/>
        <c:lblAlgn val="ctr"/>
        <c:lblOffset val="100"/>
        <c:noMultiLvlLbl val="0"/>
      </c:catAx>
      <c:valAx>
        <c:axId val="411146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Execution time in MILLISECONDS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145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Performance Timings for Stream Compaction for a block size</a:t>
            </a:r>
            <a:r>
              <a:rPr lang="en-US" baseline="0" dirty="0"/>
              <a:t> of 128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CPU_NOSCAN_PT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8</c:v>
                </c:pt>
                <c:pt idx="1">
                  <c:v>12</c:v>
                </c:pt>
                <c:pt idx="2">
                  <c:v>16</c:v>
                </c:pt>
                <c:pt idx="3">
                  <c:v>20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6.4099999999999997E-4</c:v>
                </c:pt>
                <c:pt idx="1">
                  <c:v>8.6619999999999996E-3</c:v>
                </c:pt>
                <c:pt idx="2">
                  <c:v>0.14307800000000001</c:v>
                </c:pt>
                <c:pt idx="3">
                  <c:v>2.4111400000000001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AC-4AB9-BF5E-9563CBD2DD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CPU_NOSCAN_NPT2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8</c:v>
                </c:pt>
                <c:pt idx="1">
                  <c:v>12</c:v>
                </c:pt>
                <c:pt idx="2">
                  <c:v>16</c:v>
                </c:pt>
                <c:pt idx="3">
                  <c:v>20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9.6199999999999996E-4</c:v>
                </c:pt>
                <c:pt idx="1">
                  <c:v>9.6240000000000006E-3</c:v>
                </c:pt>
                <c:pt idx="2">
                  <c:v>0.179649</c:v>
                </c:pt>
                <c:pt idx="3">
                  <c:v>2.5757099999999999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AC-4AB9-BF5E-9563CBD2DD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CPU_SCAN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8</c:v>
                </c:pt>
                <c:pt idx="1">
                  <c:v>12</c:v>
                </c:pt>
                <c:pt idx="2">
                  <c:v>16</c:v>
                </c:pt>
                <c:pt idx="3">
                  <c:v>20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1.2830000000000001E-3</c:v>
                </c:pt>
                <c:pt idx="1">
                  <c:v>2.0532000000000002E-2</c:v>
                </c:pt>
                <c:pt idx="2">
                  <c:v>0.38431999999999999</c:v>
                </c:pt>
                <c:pt idx="3">
                  <c:v>8.8448100000000007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7AC-4AB9-BF5E-9563CBD2DDD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WES_PT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8</c:v>
                </c:pt>
                <c:pt idx="1">
                  <c:v>12</c:v>
                </c:pt>
                <c:pt idx="2">
                  <c:v>16</c:v>
                </c:pt>
                <c:pt idx="3">
                  <c:v>20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0.20582400000000001</c:v>
                </c:pt>
                <c:pt idx="1">
                  <c:v>0.18636800000000001</c:v>
                </c:pt>
                <c:pt idx="2">
                  <c:v>0.43519999999999998</c:v>
                </c:pt>
                <c:pt idx="3">
                  <c:v>4.0243200000000003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7AC-4AB9-BF5E-9563CBD2DDD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WES_NPT</c:v>
                </c:pt>
              </c:strCache>
            </c:strRef>
          </c:tx>
          <c:spPr>
            <a:ln w="381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8</c:v>
                </c:pt>
                <c:pt idx="1">
                  <c:v>12</c:v>
                </c:pt>
                <c:pt idx="2">
                  <c:v>16</c:v>
                </c:pt>
                <c:pt idx="3">
                  <c:v>20</c:v>
                </c:pt>
              </c:numCache>
            </c:num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0.16384000000000001</c:v>
                </c:pt>
                <c:pt idx="1">
                  <c:v>0.1792</c:v>
                </c:pt>
                <c:pt idx="2">
                  <c:v>0.39321600000000001</c:v>
                </c:pt>
                <c:pt idx="3">
                  <c:v>3.2214999999999998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7AC-4AB9-BF5E-9563CBD2DD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1145520"/>
        <c:axId val="411146480"/>
        <c:extLst>
          <c:ext xmlns:c15="http://schemas.microsoft.com/office/drawing/2012/chart" uri="{02D57815-91ED-43cb-92C2-25804820EDAC}">
            <c15:filteredLineSeries>
              <c15:ser>
                <c:idx val="5"/>
                <c:order val="5"/>
                <c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ln w="3810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8</c:v>
                      </c:pt>
                      <c:pt idx="1">
                        <c:v>12</c:v>
                      </c:pt>
                      <c:pt idx="2">
                        <c:v>16</c:v>
                      </c:pt>
                      <c:pt idx="3">
                        <c:v>20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57AC-4AB9-BF5E-9563CBD2DDD1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ln w="3810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8</c:v>
                      </c:pt>
                      <c:pt idx="1">
                        <c:v>12</c:v>
                      </c:pt>
                      <c:pt idx="2">
                        <c:v>16</c:v>
                      </c:pt>
                      <c:pt idx="3">
                        <c:v>20</c:v>
                      </c:pt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57AC-4AB9-BF5E-9563CBD2DDD1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ln w="3810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8</c:v>
                      </c:pt>
                      <c:pt idx="1">
                        <c:v>12</c:v>
                      </c:pt>
                      <c:pt idx="2">
                        <c:v>16</c:v>
                      </c:pt>
                      <c:pt idx="3">
                        <c:v>20</c:v>
                      </c:pt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57AC-4AB9-BF5E-9563CBD2DDD1}"/>
                  </c:ext>
                </c:extLst>
              </c15:ser>
            </c15:filteredLineSeries>
          </c:ext>
        </c:extLst>
      </c:lineChart>
      <c:catAx>
        <c:axId val="411145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Array </a:t>
                </a:r>
                <a:r>
                  <a:rPr lang="en-US" dirty="0" err="1"/>
                  <a:t>SIZe</a:t>
                </a:r>
                <a:r>
                  <a:rPr lang="en-US" dirty="0"/>
                  <a:t> in Exponents of two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146480"/>
        <c:crosses val="autoZero"/>
        <c:auto val="1"/>
        <c:lblAlgn val="ctr"/>
        <c:lblOffset val="100"/>
        <c:noMultiLvlLbl val="0"/>
      </c:catAx>
      <c:valAx>
        <c:axId val="411146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Execution time in MILLISECONDS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145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F53D-3A30-4D21-B9ED-4362990EC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5153F-D617-472D-BA53-E2BD0E226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B4D3D-ABFD-4346-BF65-45E35413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565C-56F9-4D7F-BFCD-295642386702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83C46-5124-4940-93EE-35237AE2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DC44E-6DE6-4F80-8743-128AB041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99FC-B98E-4120-9C74-442E05A1D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1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46CE-A16E-4110-A8E9-CD0C8538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34C74-C8C8-4A1F-86DA-40E90B7E7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A55DB-62A6-4DF0-AAEB-9600E87A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565C-56F9-4D7F-BFCD-295642386702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37705-4EBC-4577-B0D3-EEEF4437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93FC2-7B80-4846-BBAB-7C227408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99FC-B98E-4120-9C74-442E05A1D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2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34F2C-72F4-4414-A29D-D5B7E3B4B4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33C8-E2F2-4E03-B239-11CD6B7EC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3DF14-91D6-45F3-A939-61B5C5988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565C-56F9-4D7F-BFCD-295642386702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A8373-4113-447E-A4B3-363563D9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4C2FD-A507-4CB9-B7BB-8CB54140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99FC-B98E-4120-9C74-442E05A1D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8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361E-4A2B-417E-820E-99684C3F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41B50-8ABA-4B99-8624-12F5966A0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E628C-92CB-43A5-8B03-B23D84DB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565C-56F9-4D7F-BFCD-295642386702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D42ED-E9F8-495A-A6A0-6BFC3518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F6F2D-A8D0-4D2D-B5D4-6AC814F2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99FC-B98E-4120-9C74-442E05A1D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F539F-A4E3-4D35-AF16-5420E997B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B486B-E4B2-4F46-A427-22F4CB852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3A4C8-C84C-4920-B825-CC133476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565C-56F9-4D7F-BFCD-295642386702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E5FB7-1972-4E94-9F79-29E5AF73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9FAB1-4CFF-4C07-8C8D-E1748028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99FC-B98E-4120-9C74-442E05A1D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1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9C3E6-F603-47BF-90A3-1329FEBE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96754-2B20-4D28-93C6-C3A8DFBA1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6DF1C-7DFE-44D8-9A1C-769E8DC3B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ED1CA-488F-4A24-B118-8E75676B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565C-56F9-4D7F-BFCD-295642386702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92F30-886C-41CA-B325-76487DF9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D04CC-DD4E-464B-862A-0A1446B3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99FC-B98E-4120-9C74-442E05A1D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7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5CBB-2D44-43F6-8C9E-138057C14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C4958-7520-4CF5-A00C-A27917C43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B211F-36B1-4AB7-8EFF-F43361E45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09F12E-FD24-4B19-9E2C-1F2DD2D08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12C31-0134-4570-965E-4D0478197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9C3742-2492-4F7C-B9EF-3D9B42DD5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565C-56F9-4D7F-BFCD-295642386702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45D76-7AEB-42B7-AB70-21779C01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47E50F-AE9C-4053-9674-394A3FFA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99FC-B98E-4120-9C74-442E05A1D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5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0262D-9675-4C26-A1B6-F52DD012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FC37C-3DB7-4BA5-AA4B-377342AA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565C-56F9-4D7F-BFCD-295642386702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FEBB1-BF16-4346-98A3-9D6B843E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F4990-0E90-4A93-8A83-DAC1A022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99FC-B98E-4120-9C74-442E05A1D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8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87833-7813-443A-8B18-5BEC18ED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565C-56F9-4D7F-BFCD-295642386702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171BFE-5174-47B4-83C1-8ED50B5C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DDDE1-E27A-41E3-A752-40D89500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99FC-B98E-4120-9C74-442E05A1D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9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4422-3893-4E98-8D56-00E214ED6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DA8BE-67AD-455D-A62E-327FCEBC5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3D8D4-C300-4328-BEA4-B29A685B5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401D-7F3D-4439-B24D-47DB5E81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565C-56F9-4D7F-BFCD-295642386702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80692-2FE3-44CD-8F26-696B229C5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40BA-842A-4323-BBC2-0B5D4D700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99FC-B98E-4120-9C74-442E05A1D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4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CE95-0A38-4CC6-9C38-E9F25CE85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4313-E950-4423-A7DC-E33860701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3BA51-0B07-45FD-A53B-C5AC0FF89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D8F4B-F7AC-4E7F-92EF-6B988912B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565C-56F9-4D7F-BFCD-295642386702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C969E-8BCC-40E2-B5A7-7CF22A50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25017-A8FF-4647-A2D3-53F1F1C8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99FC-B98E-4120-9C74-442E05A1D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2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8984D-C8AA-4A16-97CF-C132DF63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BEA8B-B872-47AA-B74F-CFAB4635A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DDB89-7DBB-4784-9AAC-16764B8E4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C565C-56F9-4D7F-BFCD-295642386702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BF30-DA2C-4732-BC6D-9A6F7A0A5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89790-832A-4353-8AB2-5B679B4AF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499FC-B98E-4120-9C74-442E05A1D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207F-69E8-4357-A609-4A1E19D7E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258DA-CC18-4605-8932-24BF80A8F5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4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tangle 186">
            <a:extLst>
              <a:ext uri="{FF2B5EF4-FFF2-40B4-BE49-F238E27FC236}">
                <a16:creationId xmlns:a16="http://schemas.microsoft.com/office/drawing/2014/main" id="{737DE736-42D2-407C-915C-159A15352F35}"/>
              </a:ext>
            </a:extLst>
          </p:cNvPr>
          <p:cNvSpPr/>
          <p:nvPr/>
        </p:nvSpPr>
        <p:spPr>
          <a:xfrm>
            <a:off x="0" y="346229"/>
            <a:ext cx="12068245" cy="5228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5120B7-1027-4B8F-B697-151C78B21EB8}"/>
              </a:ext>
            </a:extLst>
          </p:cNvPr>
          <p:cNvSpPr/>
          <p:nvPr/>
        </p:nvSpPr>
        <p:spPr>
          <a:xfrm>
            <a:off x="1629291" y="2235905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3BFA63-86C7-4AB0-B579-6A2BFEE6ECDA}"/>
              </a:ext>
            </a:extLst>
          </p:cNvPr>
          <p:cNvSpPr/>
          <p:nvPr/>
        </p:nvSpPr>
        <p:spPr>
          <a:xfrm>
            <a:off x="1340768" y="2235905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354234-6EAB-42DD-A948-66A470EAFD89}"/>
              </a:ext>
            </a:extLst>
          </p:cNvPr>
          <p:cNvSpPr/>
          <p:nvPr/>
        </p:nvSpPr>
        <p:spPr>
          <a:xfrm>
            <a:off x="2206337" y="2235905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3CD1A-676E-4523-9228-6E844A1746CD}"/>
              </a:ext>
            </a:extLst>
          </p:cNvPr>
          <p:cNvSpPr/>
          <p:nvPr/>
        </p:nvSpPr>
        <p:spPr>
          <a:xfrm>
            <a:off x="1917814" y="2235905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49A9E-5D5B-4BDB-8B36-05B103B47791}"/>
              </a:ext>
            </a:extLst>
          </p:cNvPr>
          <p:cNvSpPr/>
          <p:nvPr/>
        </p:nvSpPr>
        <p:spPr>
          <a:xfrm>
            <a:off x="2783383" y="2235905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12B221-9FD0-45A3-A88C-1C406D6E654A}"/>
              </a:ext>
            </a:extLst>
          </p:cNvPr>
          <p:cNvSpPr/>
          <p:nvPr/>
        </p:nvSpPr>
        <p:spPr>
          <a:xfrm>
            <a:off x="2494860" y="2235905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F937FE-F8F9-4AD1-B72C-0347BE185B6E}"/>
              </a:ext>
            </a:extLst>
          </p:cNvPr>
          <p:cNvSpPr/>
          <p:nvPr/>
        </p:nvSpPr>
        <p:spPr>
          <a:xfrm>
            <a:off x="1629291" y="293739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D191C-7CC4-42BF-A1D3-7D352E2F7D6D}"/>
              </a:ext>
            </a:extLst>
          </p:cNvPr>
          <p:cNvSpPr/>
          <p:nvPr/>
        </p:nvSpPr>
        <p:spPr>
          <a:xfrm>
            <a:off x="1340768" y="293739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6AB8D1-8470-47A7-A668-832A53881168}"/>
              </a:ext>
            </a:extLst>
          </p:cNvPr>
          <p:cNvSpPr/>
          <p:nvPr/>
        </p:nvSpPr>
        <p:spPr>
          <a:xfrm>
            <a:off x="2206337" y="293739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4DF9C6-3B60-4C80-92F9-591FE1BE766C}"/>
              </a:ext>
            </a:extLst>
          </p:cNvPr>
          <p:cNvSpPr/>
          <p:nvPr/>
        </p:nvSpPr>
        <p:spPr>
          <a:xfrm>
            <a:off x="1917814" y="293739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E6BE77-F664-4111-AD06-C6E3A46128C3}"/>
              </a:ext>
            </a:extLst>
          </p:cNvPr>
          <p:cNvSpPr/>
          <p:nvPr/>
        </p:nvSpPr>
        <p:spPr>
          <a:xfrm>
            <a:off x="2783383" y="293739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8364E4-0A25-4F86-B0FE-2750DE558CF2}"/>
              </a:ext>
            </a:extLst>
          </p:cNvPr>
          <p:cNvSpPr/>
          <p:nvPr/>
        </p:nvSpPr>
        <p:spPr>
          <a:xfrm>
            <a:off x="2494860" y="293739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8E038F-AD0C-4818-A840-B3F7016A1FC3}"/>
              </a:ext>
            </a:extLst>
          </p:cNvPr>
          <p:cNvCxnSpPr>
            <a:cxnSpLocks/>
          </p:cNvCxnSpPr>
          <p:nvPr/>
        </p:nvCxnSpPr>
        <p:spPr>
          <a:xfrm>
            <a:off x="3887403" y="1472137"/>
            <a:ext cx="0" cy="340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740D4C7-2057-4729-9683-7E09071CB025}"/>
              </a:ext>
            </a:extLst>
          </p:cNvPr>
          <p:cNvCxnSpPr>
            <a:cxnSpLocks/>
          </p:cNvCxnSpPr>
          <p:nvPr/>
        </p:nvCxnSpPr>
        <p:spPr>
          <a:xfrm>
            <a:off x="6542751" y="1472137"/>
            <a:ext cx="0" cy="340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B4CB544-F08B-455F-83CF-297DF54B4760}"/>
              </a:ext>
            </a:extLst>
          </p:cNvPr>
          <p:cNvCxnSpPr>
            <a:cxnSpLocks/>
          </p:cNvCxnSpPr>
          <p:nvPr/>
        </p:nvCxnSpPr>
        <p:spPr>
          <a:xfrm>
            <a:off x="9254971" y="1501806"/>
            <a:ext cx="0" cy="3372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42E367E-242A-499F-8010-5C726CAEFAC3}"/>
              </a:ext>
            </a:extLst>
          </p:cNvPr>
          <p:cNvSpPr txBox="1"/>
          <p:nvPr/>
        </p:nvSpPr>
        <p:spPr>
          <a:xfrm>
            <a:off x="1816469" y="956199"/>
            <a:ext cx="96494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Initialize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744DE9E-C398-41FA-B250-130CBD548542}"/>
              </a:ext>
            </a:extLst>
          </p:cNvPr>
          <p:cNvSpPr txBox="1"/>
          <p:nvPr/>
        </p:nvSpPr>
        <p:spPr>
          <a:xfrm>
            <a:off x="4751941" y="965724"/>
            <a:ext cx="107356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UpSweep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DF967A-8DCF-494C-86AB-15D6CB6F751A}"/>
              </a:ext>
            </a:extLst>
          </p:cNvPr>
          <p:cNvSpPr txBox="1"/>
          <p:nvPr/>
        </p:nvSpPr>
        <p:spPr>
          <a:xfrm>
            <a:off x="7175649" y="956199"/>
            <a:ext cx="135479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DownSweep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464EDF0-052C-4A81-B07F-8261BAB37D6D}"/>
              </a:ext>
            </a:extLst>
          </p:cNvPr>
          <p:cNvSpPr txBox="1"/>
          <p:nvPr/>
        </p:nvSpPr>
        <p:spPr>
          <a:xfrm>
            <a:off x="10199863" y="965724"/>
            <a:ext cx="83849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Scatter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75FCE39-7F94-4401-9599-537CBCD9B896}"/>
              </a:ext>
            </a:extLst>
          </p:cNvPr>
          <p:cNvCxnSpPr>
            <a:endCxn id="70" idx="1"/>
          </p:cNvCxnSpPr>
          <p:nvPr/>
        </p:nvCxnSpPr>
        <p:spPr>
          <a:xfrm flipV="1">
            <a:off x="2781413" y="1150390"/>
            <a:ext cx="1970528" cy="5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A9D8D3-7FFE-4016-B1BA-C67439F9673F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 flipV="1">
            <a:off x="5825505" y="1140865"/>
            <a:ext cx="1350144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6ACCD65-E56F-4135-8A25-B6FB85D8F0B3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8530443" y="1140865"/>
            <a:ext cx="166942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994BFD9B-B0A9-40BC-A6F5-9BC8988C1AF9}"/>
              </a:ext>
            </a:extLst>
          </p:cNvPr>
          <p:cNvSpPr/>
          <p:nvPr/>
        </p:nvSpPr>
        <p:spPr>
          <a:xfrm>
            <a:off x="3360429" y="2235905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1F398FC-D035-448E-802C-83392A393609}"/>
              </a:ext>
            </a:extLst>
          </p:cNvPr>
          <p:cNvSpPr/>
          <p:nvPr/>
        </p:nvSpPr>
        <p:spPr>
          <a:xfrm>
            <a:off x="3071906" y="2235905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F6C6593-46F1-4CBE-942B-6A71D6FE8D00}"/>
              </a:ext>
            </a:extLst>
          </p:cNvPr>
          <p:cNvSpPr/>
          <p:nvPr/>
        </p:nvSpPr>
        <p:spPr>
          <a:xfrm>
            <a:off x="3360429" y="2936843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AE74532-F5DA-4525-828B-2F68607481B5}"/>
              </a:ext>
            </a:extLst>
          </p:cNvPr>
          <p:cNvSpPr/>
          <p:nvPr/>
        </p:nvSpPr>
        <p:spPr>
          <a:xfrm>
            <a:off x="3071906" y="2936843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E686697-8050-4DE1-A3D6-3B4BD2AAF7CA}"/>
              </a:ext>
            </a:extLst>
          </p:cNvPr>
          <p:cNvSpPr/>
          <p:nvPr/>
        </p:nvSpPr>
        <p:spPr>
          <a:xfrm>
            <a:off x="4338694" y="224781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9DA954F-AA88-452C-943B-E59CB3654F10}"/>
              </a:ext>
            </a:extLst>
          </p:cNvPr>
          <p:cNvSpPr/>
          <p:nvPr/>
        </p:nvSpPr>
        <p:spPr>
          <a:xfrm>
            <a:off x="4050171" y="224781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8C83341-21A9-494D-8F2A-DA3782868709}"/>
              </a:ext>
            </a:extLst>
          </p:cNvPr>
          <p:cNvSpPr/>
          <p:nvPr/>
        </p:nvSpPr>
        <p:spPr>
          <a:xfrm>
            <a:off x="4915740" y="224781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C357612-A50E-45CA-A236-08A20E1D83A1}"/>
              </a:ext>
            </a:extLst>
          </p:cNvPr>
          <p:cNvSpPr/>
          <p:nvPr/>
        </p:nvSpPr>
        <p:spPr>
          <a:xfrm>
            <a:off x="4627217" y="224781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031B65D-759F-42B5-AED6-73287AD48247}"/>
              </a:ext>
            </a:extLst>
          </p:cNvPr>
          <p:cNvSpPr/>
          <p:nvPr/>
        </p:nvSpPr>
        <p:spPr>
          <a:xfrm>
            <a:off x="5492786" y="224781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6EC00B-0EE7-4408-8878-8846A55C4525}"/>
              </a:ext>
            </a:extLst>
          </p:cNvPr>
          <p:cNvSpPr/>
          <p:nvPr/>
        </p:nvSpPr>
        <p:spPr>
          <a:xfrm>
            <a:off x="5204263" y="224781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0C81033-750A-45A7-8083-C9A2DF61D886}"/>
              </a:ext>
            </a:extLst>
          </p:cNvPr>
          <p:cNvSpPr/>
          <p:nvPr/>
        </p:nvSpPr>
        <p:spPr>
          <a:xfrm>
            <a:off x="4338694" y="2949311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9432812-FB3B-4E93-92A2-8EB72A02490A}"/>
              </a:ext>
            </a:extLst>
          </p:cNvPr>
          <p:cNvSpPr/>
          <p:nvPr/>
        </p:nvSpPr>
        <p:spPr>
          <a:xfrm>
            <a:off x="4050171" y="2949311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9A09B78-DFA0-41C4-8A22-2255E1D446E8}"/>
              </a:ext>
            </a:extLst>
          </p:cNvPr>
          <p:cNvSpPr/>
          <p:nvPr/>
        </p:nvSpPr>
        <p:spPr>
          <a:xfrm>
            <a:off x="4915740" y="2949311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130083D-5A80-4259-9B4A-FFDE2E9AD2D7}"/>
              </a:ext>
            </a:extLst>
          </p:cNvPr>
          <p:cNvSpPr/>
          <p:nvPr/>
        </p:nvSpPr>
        <p:spPr>
          <a:xfrm>
            <a:off x="4627217" y="2949311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9427A12-3E66-4601-9494-34A6FC3534D2}"/>
              </a:ext>
            </a:extLst>
          </p:cNvPr>
          <p:cNvSpPr/>
          <p:nvPr/>
        </p:nvSpPr>
        <p:spPr>
          <a:xfrm>
            <a:off x="5492786" y="2949311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E5732CC-52F9-4C4D-8641-99610E6C42D1}"/>
              </a:ext>
            </a:extLst>
          </p:cNvPr>
          <p:cNvSpPr/>
          <p:nvPr/>
        </p:nvSpPr>
        <p:spPr>
          <a:xfrm>
            <a:off x="5204263" y="2949311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3B2D591-8662-466A-9AE4-1F15C1946732}"/>
              </a:ext>
            </a:extLst>
          </p:cNvPr>
          <p:cNvSpPr/>
          <p:nvPr/>
        </p:nvSpPr>
        <p:spPr>
          <a:xfrm>
            <a:off x="6069832" y="224781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0564BF6-4FFB-4A3C-A872-58560E64D21B}"/>
              </a:ext>
            </a:extLst>
          </p:cNvPr>
          <p:cNvSpPr/>
          <p:nvPr/>
        </p:nvSpPr>
        <p:spPr>
          <a:xfrm>
            <a:off x="5781309" y="224781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E8DC251-DB5F-44E7-9AF7-FB1BA6BFFDFE}"/>
              </a:ext>
            </a:extLst>
          </p:cNvPr>
          <p:cNvSpPr/>
          <p:nvPr/>
        </p:nvSpPr>
        <p:spPr>
          <a:xfrm>
            <a:off x="6069832" y="2948756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B484CB2-4493-4F81-A537-95FE1236A262}"/>
              </a:ext>
            </a:extLst>
          </p:cNvPr>
          <p:cNvSpPr/>
          <p:nvPr/>
        </p:nvSpPr>
        <p:spPr>
          <a:xfrm>
            <a:off x="5781309" y="2948756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098D5C5-4F9E-42DD-98A9-148BCC27A98B}"/>
              </a:ext>
            </a:extLst>
          </p:cNvPr>
          <p:cNvSpPr/>
          <p:nvPr/>
        </p:nvSpPr>
        <p:spPr>
          <a:xfrm>
            <a:off x="7084475" y="2235905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0C5B0FD-5075-4929-9037-46BC48A8AD5B}"/>
              </a:ext>
            </a:extLst>
          </p:cNvPr>
          <p:cNvSpPr/>
          <p:nvPr/>
        </p:nvSpPr>
        <p:spPr>
          <a:xfrm>
            <a:off x="6795952" y="2235905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84D50ED-1FDF-40FB-8D8B-EDD727DCF5DE}"/>
              </a:ext>
            </a:extLst>
          </p:cNvPr>
          <p:cNvSpPr/>
          <p:nvPr/>
        </p:nvSpPr>
        <p:spPr>
          <a:xfrm>
            <a:off x="7661521" y="2235905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E1F9E21-1472-469B-B39C-3464FC6AD1E6}"/>
              </a:ext>
            </a:extLst>
          </p:cNvPr>
          <p:cNvSpPr/>
          <p:nvPr/>
        </p:nvSpPr>
        <p:spPr>
          <a:xfrm>
            <a:off x="7372998" y="2235905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BAF5856-5AE1-481C-A654-D3D11A5DB869}"/>
              </a:ext>
            </a:extLst>
          </p:cNvPr>
          <p:cNvSpPr/>
          <p:nvPr/>
        </p:nvSpPr>
        <p:spPr>
          <a:xfrm>
            <a:off x="8238567" y="2235905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EB31962-F3FB-4929-85D0-C38A79991670}"/>
              </a:ext>
            </a:extLst>
          </p:cNvPr>
          <p:cNvSpPr/>
          <p:nvPr/>
        </p:nvSpPr>
        <p:spPr>
          <a:xfrm>
            <a:off x="7950044" y="2235905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5F29178-3E1C-41AE-AB28-1959633DBE9C}"/>
              </a:ext>
            </a:extLst>
          </p:cNvPr>
          <p:cNvSpPr/>
          <p:nvPr/>
        </p:nvSpPr>
        <p:spPr>
          <a:xfrm>
            <a:off x="7084475" y="293739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E864037-FE59-4C98-B445-2277CCC6F67F}"/>
              </a:ext>
            </a:extLst>
          </p:cNvPr>
          <p:cNvSpPr/>
          <p:nvPr/>
        </p:nvSpPr>
        <p:spPr>
          <a:xfrm>
            <a:off x="6795952" y="293739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0383AD-9D77-42C5-A62E-CC3B0582D660}"/>
              </a:ext>
            </a:extLst>
          </p:cNvPr>
          <p:cNvSpPr/>
          <p:nvPr/>
        </p:nvSpPr>
        <p:spPr>
          <a:xfrm>
            <a:off x="7661521" y="293739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6C8D4C2-7B3F-40C5-9F09-3785C2CFB829}"/>
              </a:ext>
            </a:extLst>
          </p:cNvPr>
          <p:cNvSpPr/>
          <p:nvPr/>
        </p:nvSpPr>
        <p:spPr>
          <a:xfrm>
            <a:off x="7372998" y="293739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E142EEB-F959-45E7-A333-DE0D4591E855}"/>
              </a:ext>
            </a:extLst>
          </p:cNvPr>
          <p:cNvSpPr/>
          <p:nvPr/>
        </p:nvSpPr>
        <p:spPr>
          <a:xfrm>
            <a:off x="8238567" y="293739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EE41486-E65A-43CF-B0B2-179A64B720EB}"/>
              </a:ext>
            </a:extLst>
          </p:cNvPr>
          <p:cNvSpPr/>
          <p:nvPr/>
        </p:nvSpPr>
        <p:spPr>
          <a:xfrm>
            <a:off x="7950044" y="293739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D093DE8-40D3-4E10-B333-A0FC58C3374A}"/>
              </a:ext>
            </a:extLst>
          </p:cNvPr>
          <p:cNvSpPr/>
          <p:nvPr/>
        </p:nvSpPr>
        <p:spPr>
          <a:xfrm>
            <a:off x="8815613" y="2235905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36B0627-981D-4478-B116-22E274E65CDF}"/>
              </a:ext>
            </a:extLst>
          </p:cNvPr>
          <p:cNvSpPr/>
          <p:nvPr/>
        </p:nvSpPr>
        <p:spPr>
          <a:xfrm>
            <a:off x="8527090" y="2235905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D278E57-1B86-4C54-AB99-B276D924B682}"/>
              </a:ext>
            </a:extLst>
          </p:cNvPr>
          <p:cNvSpPr/>
          <p:nvPr/>
        </p:nvSpPr>
        <p:spPr>
          <a:xfrm>
            <a:off x="8815613" y="2936843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6BC2A8E-DB74-4E51-B60C-8C94BB3744B8}"/>
              </a:ext>
            </a:extLst>
          </p:cNvPr>
          <p:cNvSpPr/>
          <p:nvPr/>
        </p:nvSpPr>
        <p:spPr>
          <a:xfrm>
            <a:off x="8527090" y="2936843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0600B46-D5B0-48ED-966F-A6AFCBB8CA9E}"/>
              </a:ext>
            </a:extLst>
          </p:cNvPr>
          <p:cNvSpPr/>
          <p:nvPr/>
        </p:nvSpPr>
        <p:spPr>
          <a:xfrm>
            <a:off x="9706261" y="224781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F6B9B4E-CAEE-47D5-9A0F-B383CCF94BA0}"/>
              </a:ext>
            </a:extLst>
          </p:cNvPr>
          <p:cNvSpPr/>
          <p:nvPr/>
        </p:nvSpPr>
        <p:spPr>
          <a:xfrm>
            <a:off x="9417738" y="224781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EE1F57C-FAF9-47FD-85A8-A32C98096515}"/>
              </a:ext>
            </a:extLst>
          </p:cNvPr>
          <p:cNvSpPr/>
          <p:nvPr/>
        </p:nvSpPr>
        <p:spPr>
          <a:xfrm>
            <a:off x="10283307" y="224781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C436219-A08B-41A8-A992-289B6C3B0537}"/>
              </a:ext>
            </a:extLst>
          </p:cNvPr>
          <p:cNvSpPr/>
          <p:nvPr/>
        </p:nvSpPr>
        <p:spPr>
          <a:xfrm>
            <a:off x="9994784" y="224781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C72BF23-02F6-4BE7-B7DA-ED7429C332AD}"/>
              </a:ext>
            </a:extLst>
          </p:cNvPr>
          <p:cNvSpPr/>
          <p:nvPr/>
        </p:nvSpPr>
        <p:spPr>
          <a:xfrm>
            <a:off x="10860353" y="224781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0031B30-619C-4A3F-955E-9BD086F5D065}"/>
              </a:ext>
            </a:extLst>
          </p:cNvPr>
          <p:cNvSpPr/>
          <p:nvPr/>
        </p:nvSpPr>
        <p:spPr>
          <a:xfrm>
            <a:off x="10571830" y="224781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1505B24-7047-42E3-9EE8-63418F5AB2C6}"/>
              </a:ext>
            </a:extLst>
          </p:cNvPr>
          <p:cNvSpPr/>
          <p:nvPr/>
        </p:nvSpPr>
        <p:spPr>
          <a:xfrm>
            <a:off x="9706261" y="2949311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29585F5-E867-4560-BAFE-3418A39B28C4}"/>
              </a:ext>
            </a:extLst>
          </p:cNvPr>
          <p:cNvSpPr/>
          <p:nvPr/>
        </p:nvSpPr>
        <p:spPr>
          <a:xfrm>
            <a:off x="9417738" y="2949311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A8D902F-DC21-47E4-BBB5-6FF52E38DD2B}"/>
              </a:ext>
            </a:extLst>
          </p:cNvPr>
          <p:cNvSpPr/>
          <p:nvPr/>
        </p:nvSpPr>
        <p:spPr>
          <a:xfrm>
            <a:off x="10283307" y="2949311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50460D5-55D9-40B5-95D0-78507A9408A9}"/>
              </a:ext>
            </a:extLst>
          </p:cNvPr>
          <p:cNvSpPr/>
          <p:nvPr/>
        </p:nvSpPr>
        <p:spPr>
          <a:xfrm>
            <a:off x="9994784" y="2949311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6C664E4-1E6A-4BC0-BBAA-DB35282AD420}"/>
              </a:ext>
            </a:extLst>
          </p:cNvPr>
          <p:cNvSpPr/>
          <p:nvPr/>
        </p:nvSpPr>
        <p:spPr>
          <a:xfrm>
            <a:off x="10860353" y="2949311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3BCA6F9-96B7-4401-913F-C67296FFF69C}"/>
              </a:ext>
            </a:extLst>
          </p:cNvPr>
          <p:cNvSpPr/>
          <p:nvPr/>
        </p:nvSpPr>
        <p:spPr>
          <a:xfrm>
            <a:off x="10571830" y="2949311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BB4ED92-87E6-42E4-A113-D6CA72C244C7}"/>
              </a:ext>
            </a:extLst>
          </p:cNvPr>
          <p:cNvSpPr/>
          <p:nvPr/>
        </p:nvSpPr>
        <p:spPr>
          <a:xfrm>
            <a:off x="11437399" y="224781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F9BAFC4-3D83-4D07-86D9-F9ABF222EDD3}"/>
              </a:ext>
            </a:extLst>
          </p:cNvPr>
          <p:cNvSpPr/>
          <p:nvPr/>
        </p:nvSpPr>
        <p:spPr>
          <a:xfrm>
            <a:off x="11148876" y="224781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9568D23-B272-4801-8963-A4D9AF295C18}"/>
              </a:ext>
            </a:extLst>
          </p:cNvPr>
          <p:cNvSpPr/>
          <p:nvPr/>
        </p:nvSpPr>
        <p:spPr>
          <a:xfrm>
            <a:off x="11437399" y="2948756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1AB9DF7-835C-487A-B320-B062BB555BF0}"/>
              </a:ext>
            </a:extLst>
          </p:cNvPr>
          <p:cNvSpPr/>
          <p:nvPr/>
        </p:nvSpPr>
        <p:spPr>
          <a:xfrm>
            <a:off x="11148876" y="2948756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F237471-9EC1-464E-B072-336CD4A5C68C}"/>
              </a:ext>
            </a:extLst>
          </p:cNvPr>
          <p:cNvSpPr/>
          <p:nvPr/>
        </p:nvSpPr>
        <p:spPr>
          <a:xfrm>
            <a:off x="9707007" y="4262104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F9B4B6D-D755-42DD-B689-541CB30AA174}"/>
              </a:ext>
            </a:extLst>
          </p:cNvPr>
          <p:cNvSpPr/>
          <p:nvPr/>
        </p:nvSpPr>
        <p:spPr>
          <a:xfrm>
            <a:off x="9418484" y="4262104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4C6AD17-89EB-42AE-A507-C37EE56A36AA}"/>
              </a:ext>
            </a:extLst>
          </p:cNvPr>
          <p:cNvSpPr/>
          <p:nvPr/>
        </p:nvSpPr>
        <p:spPr>
          <a:xfrm>
            <a:off x="10284053" y="4262104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10E1542-25BD-4406-B6C9-C568B1605595}"/>
              </a:ext>
            </a:extLst>
          </p:cNvPr>
          <p:cNvSpPr/>
          <p:nvPr/>
        </p:nvSpPr>
        <p:spPr>
          <a:xfrm>
            <a:off x="9995530" y="4262104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23DDF12-DBA1-4105-8665-33EC78F9DBD2}"/>
              </a:ext>
            </a:extLst>
          </p:cNvPr>
          <p:cNvSpPr txBox="1"/>
          <p:nvPr/>
        </p:nvSpPr>
        <p:spPr>
          <a:xfrm>
            <a:off x="123009" y="2199832"/>
            <a:ext cx="68480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FE6751D-FD9F-4F38-89FC-AB3352565E5D}"/>
              </a:ext>
            </a:extLst>
          </p:cNvPr>
          <p:cNvSpPr txBox="1"/>
          <p:nvPr/>
        </p:nvSpPr>
        <p:spPr>
          <a:xfrm>
            <a:off x="123009" y="2882931"/>
            <a:ext cx="64152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Valid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35AAE0B-3A60-4E28-8025-7FB51D873C8E}"/>
              </a:ext>
            </a:extLst>
          </p:cNvPr>
          <p:cNvSpPr txBox="1"/>
          <p:nvPr/>
        </p:nvSpPr>
        <p:spPr>
          <a:xfrm>
            <a:off x="123755" y="4214118"/>
            <a:ext cx="8563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7E39146-80A4-4E02-BCCA-52F966312EAD}"/>
              </a:ext>
            </a:extLst>
          </p:cNvPr>
          <p:cNvSpPr/>
          <p:nvPr/>
        </p:nvSpPr>
        <p:spPr>
          <a:xfrm>
            <a:off x="1629291" y="3578632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F5F4897-BF94-44B5-9E05-B4037FC2B0E5}"/>
              </a:ext>
            </a:extLst>
          </p:cNvPr>
          <p:cNvSpPr/>
          <p:nvPr/>
        </p:nvSpPr>
        <p:spPr>
          <a:xfrm>
            <a:off x="1340768" y="3578632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5488274-D241-4670-BAC7-380227A6AB88}"/>
              </a:ext>
            </a:extLst>
          </p:cNvPr>
          <p:cNvSpPr/>
          <p:nvPr/>
        </p:nvSpPr>
        <p:spPr>
          <a:xfrm>
            <a:off x="2206337" y="3578632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A9B1D70-5458-43D3-AA38-0B9E4FF70D2D}"/>
              </a:ext>
            </a:extLst>
          </p:cNvPr>
          <p:cNvSpPr/>
          <p:nvPr/>
        </p:nvSpPr>
        <p:spPr>
          <a:xfrm>
            <a:off x="1917814" y="3578632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EC4508F-329E-46D0-BE82-2C9971AE180E}"/>
              </a:ext>
            </a:extLst>
          </p:cNvPr>
          <p:cNvSpPr/>
          <p:nvPr/>
        </p:nvSpPr>
        <p:spPr>
          <a:xfrm>
            <a:off x="2783383" y="3578632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24341FB-19AF-4E92-8EB2-1D38959C9A85}"/>
              </a:ext>
            </a:extLst>
          </p:cNvPr>
          <p:cNvSpPr/>
          <p:nvPr/>
        </p:nvSpPr>
        <p:spPr>
          <a:xfrm>
            <a:off x="2494860" y="3578632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1D3F4B8-56CB-4329-B9B6-3D93A000C2F9}"/>
              </a:ext>
            </a:extLst>
          </p:cNvPr>
          <p:cNvSpPr/>
          <p:nvPr/>
        </p:nvSpPr>
        <p:spPr>
          <a:xfrm>
            <a:off x="3360429" y="3578077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1C68E67-DA3A-447D-BA9C-38EC5F2CC3F0}"/>
              </a:ext>
            </a:extLst>
          </p:cNvPr>
          <p:cNvSpPr/>
          <p:nvPr/>
        </p:nvSpPr>
        <p:spPr>
          <a:xfrm>
            <a:off x="3071906" y="3578077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08516B5-842E-4846-B246-573A88354E49}"/>
              </a:ext>
            </a:extLst>
          </p:cNvPr>
          <p:cNvSpPr/>
          <p:nvPr/>
        </p:nvSpPr>
        <p:spPr>
          <a:xfrm>
            <a:off x="4338694" y="3590545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F515571F-EE59-4E45-883D-D98E5A3BBF2F}"/>
              </a:ext>
            </a:extLst>
          </p:cNvPr>
          <p:cNvSpPr/>
          <p:nvPr/>
        </p:nvSpPr>
        <p:spPr>
          <a:xfrm>
            <a:off x="4050171" y="3590545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D7B8604-C55D-4EFD-8C86-69A9A949EFBE}"/>
              </a:ext>
            </a:extLst>
          </p:cNvPr>
          <p:cNvSpPr/>
          <p:nvPr/>
        </p:nvSpPr>
        <p:spPr>
          <a:xfrm>
            <a:off x="4915740" y="3590545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E35E85C-453D-421C-85BA-16BE34DE2D0A}"/>
              </a:ext>
            </a:extLst>
          </p:cNvPr>
          <p:cNvSpPr/>
          <p:nvPr/>
        </p:nvSpPr>
        <p:spPr>
          <a:xfrm>
            <a:off x="4627217" y="3590545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B102E85-47B6-4ED2-AFAE-11B3EA3372D4}"/>
              </a:ext>
            </a:extLst>
          </p:cNvPr>
          <p:cNvSpPr/>
          <p:nvPr/>
        </p:nvSpPr>
        <p:spPr>
          <a:xfrm>
            <a:off x="5492786" y="3590545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87C71CF-E4B4-490C-852D-E59C449B75D3}"/>
              </a:ext>
            </a:extLst>
          </p:cNvPr>
          <p:cNvSpPr/>
          <p:nvPr/>
        </p:nvSpPr>
        <p:spPr>
          <a:xfrm>
            <a:off x="5204263" y="3590545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463EBE0-3B94-4E4B-9710-086EC3F5194E}"/>
              </a:ext>
            </a:extLst>
          </p:cNvPr>
          <p:cNvSpPr/>
          <p:nvPr/>
        </p:nvSpPr>
        <p:spPr>
          <a:xfrm>
            <a:off x="6069832" y="3589990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589205F-A340-4F37-9815-DDB88388712E}"/>
              </a:ext>
            </a:extLst>
          </p:cNvPr>
          <p:cNvSpPr/>
          <p:nvPr/>
        </p:nvSpPr>
        <p:spPr>
          <a:xfrm>
            <a:off x="5781309" y="3589990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2AA9700-DFBB-4D0C-8431-7D17D298EBD7}"/>
              </a:ext>
            </a:extLst>
          </p:cNvPr>
          <p:cNvSpPr/>
          <p:nvPr/>
        </p:nvSpPr>
        <p:spPr>
          <a:xfrm>
            <a:off x="7084475" y="3578632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AC76413-C707-41D0-89D9-A3E40AAA9729}"/>
              </a:ext>
            </a:extLst>
          </p:cNvPr>
          <p:cNvSpPr/>
          <p:nvPr/>
        </p:nvSpPr>
        <p:spPr>
          <a:xfrm>
            <a:off x="6795952" y="3578632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0CDB6D7-3040-4B1E-9311-C214548E1F65}"/>
              </a:ext>
            </a:extLst>
          </p:cNvPr>
          <p:cNvSpPr/>
          <p:nvPr/>
        </p:nvSpPr>
        <p:spPr>
          <a:xfrm>
            <a:off x="7661521" y="3578632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9199B1C-0EDE-4ED7-ABCB-7710C820BD7D}"/>
              </a:ext>
            </a:extLst>
          </p:cNvPr>
          <p:cNvSpPr/>
          <p:nvPr/>
        </p:nvSpPr>
        <p:spPr>
          <a:xfrm>
            <a:off x="7372998" y="3578632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7ABB221-E655-4D7A-B0E9-4CF0987FBB75}"/>
              </a:ext>
            </a:extLst>
          </p:cNvPr>
          <p:cNvSpPr/>
          <p:nvPr/>
        </p:nvSpPr>
        <p:spPr>
          <a:xfrm>
            <a:off x="8238567" y="3578632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DDFDED5-AE6F-4231-B086-9B91E6FDA9D9}"/>
              </a:ext>
            </a:extLst>
          </p:cNvPr>
          <p:cNvSpPr/>
          <p:nvPr/>
        </p:nvSpPr>
        <p:spPr>
          <a:xfrm>
            <a:off x="7950044" y="3578632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60417FE-1A2A-46F2-A3CA-25D2824B207A}"/>
              </a:ext>
            </a:extLst>
          </p:cNvPr>
          <p:cNvSpPr/>
          <p:nvPr/>
        </p:nvSpPr>
        <p:spPr>
          <a:xfrm>
            <a:off x="8815613" y="3578077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75D6BDD-961B-4325-B6C6-11E705F73507}"/>
              </a:ext>
            </a:extLst>
          </p:cNvPr>
          <p:cNvSpPr/>
          <p:nvPr/>
        </p:nvSpPr>
        <p:spPr>
          <a:xfrm>
            <a:off x="8527090" y="3578077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6F3BBFA-AA9E-4D9D-9572-9323CF33E3C5}"/>
              </a:ext>
            </a:extLst>
          </p:cNvPr>
          <p:cNvSpPr txBox="1"/>
          <p:nvPr/>
        </p:nvSpPr>
        <p:spPr>
          <a:xfrm>
            <a:off x="123009" y="3531015"/>
            <a:ext cx="62709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Calc.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1357783-B38E-4F16-ADA8-71FE20313DFF}"/>
              </a:ext>
            </a:extLst>
          </p:cNvPr>
          <p:cNvSpPr/>
          <p:nvPr/>
        </p:nvSpPr>
        <p:spPr>
          <a:xfrm>
            <a:off x="9706261" y="3578632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FF395A7-103A-4EF8-9CAC-C9933C3012D4}"/>
              </a:ext>
            </a:extLst>
          </p:cNvPr>
          <p:cNvSpPr/>
          <p:nvPr/>
        </p:nvSpPr>
        <p:spPr>
          <a:xfrm>
            <a:off x="9417738" y="3578632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B5A0A4DC-F1C1-4372-8AE5-E4EA8DDED83C}"/>
              </a:ext>
            </a:extLst>
          </p:cNvPr>
          <p:cNvSpPr/>
          <p:nvPr/>
        </p:nvSpPr>
        <p:spPr>
          <a:xfrm>
            <a:off x="10283307" y="3578632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99F9845-73AE-49C7-AE48-0FC9FBDE0B31}"/>
              </a:ext>
            </a:extLst>
          </p:cNvPr>
          <p:cNvSpPr/>
          <p:nvPr/>
        </p:nvSpPr>
        <p:spPr>
          <a:xfrm>
            <a:off x="9994784" y="3578632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5758D8C3-EE06-498F-9B09-A860E4678B0A}"/>
              </a:ext>
            </a:extLst>
          </p:cNvPr>
          <p:cNvSpPr/>
          <p:nvPr/>
        </p:nvSpPr>
        <p:spPr>
          <a:xfrm>
            <a:off x="10860353" y="3578632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576744AB-0002-4F59-B98F-11E3D74B7FE9}"/>
              </a:ext>
            </a:extLst>
          </p:cNvPr>
          <p:cNvSpPr/>
          <p:nvPr/>
        </p:nvSpPr>
        <p:spPr>
          <a:xfrm>
            <a:off x="10571830" y="3578632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5A29DF2-C23D-4407-BCB3-C2518382E06D}"/>
              </a:ext>
            </a:extLst>
          </p:cNvPr>
          <p:cNvSpPr/>
          <p:nvPr/>
        </p:nvSpPr>
        <p:spPr>
          <a:xfrm>
            <a:off x="11437399" y="3578077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5934CFFF-CC83-47D7-99BE-B9C59B8098B6}"/>
              </a:ext>
            </a:extLst>
          </p:cNvPr>
          <p:cNvSpPr/>
          <p:nvPr/>
        </p:nvSpPr>
        <p:spPr>
          <a:xfrm>
            <a:off x="11148876" y="3578077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7602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5C6C698-B21D-4D52-892B-9268CA6F01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484378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977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5C6C698-B21D-4D52-892B-9268CA6F01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767034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7760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5C6C698-B21D-4D52-892B-9268CA6F01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719900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684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5C6C698-B21D-4D52-892B-9268CA6F01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22109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081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190</Words>
  <Application>Microsoft Office PowerPoint</Application>
  <PresentationFormat>Widescreen</PresentationFormat>
  <Paragraphs>120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Srinivas, Anantha Krishnagiri</dc:creator>
  <cp:lastModifiedBy>Srinivas, Anantha Krishnagiri</cp:lastModifiedBy>
  <cp:revision>34</cp:revision>
  <dcterms:created xsi:type="dcterms:W3CDTF">2018-09-18T19:32:11Z</dcterms:created>
  <dcterms:modified xsi:type="dcterms:W3CDTF">2018-09-18T22:40:37Z</dcterms:modified>
</cp:coreProperties>
</file>