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F53D-3A30-4D21-B9ED-4362990E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5153F-D617-472D-BA53-E2BD0E226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4D3D-ABFD-4346-BF65-45E35413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3C46-5124-4940-93EE-35237AE2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C44E-6DE6-4F80-8743-128AB04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6CE-A16E-4110-A8E9-CD0C8538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34C74-C8C8-4A1F-86DA-40E90B7E7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55DB-62A6-4DF0-AAEB-9600E87A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7705-4EBC-4577-B0D3-EEEF4437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3FC2-7B80-4846-BBAB-7C227408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34F2C-72F4-4414-A29D-D5B7E3B4B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33C8-E2F2-4E03-B239-11CD6B7E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3DF14-91D6-45F3-A939-61B5C598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8373-4113-447E-A4B3-363563D9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C2FD-A507-4CB9-B7BB-8CB54140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361E-4A2B-417E-820E-99684C3F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1B50-8ABA-4B99-8624-12F5966A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628C-92CB-43A5-8B03-B23D84DB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42ED-E9F8-495A-A6A0-6BFC3518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6F2D-A8D0-4D2D-B5D4-6AC814F2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539F-A4E3-4D35-AF16-5420E997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B486B-E4B2-4F46-A427-22F4CB85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A4C8-C84C-4920-B825-CC133476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5FB7-1972-4E94-9F79-29E5AF73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FAB1-4CFF-4C07-8C8D-E174802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C3E6-F603-47BF-90A3-1329FEBE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6754-2B20-4D28-93C6-C3A8DFBA1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DF1C-7DFE-44D8-9A1C-769E8DC3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D1CA-488F-4A24-B118-8E75676B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92F30-886C-41CA-B325-76487DF9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D04CC-DD4E-464B-862A-0A1446B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5CBB-2D44-43F6-8C9E-138057C1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C4958-7520-4CF5-A00C-A27917C4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B211F-36B1-4AB7-8EFF-F43361E45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9F12E-FD24-4B19-9E2C-1F2DD2D08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12C31-0134-4570-965E-4D047819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C3742-2492-4F7C-B9EF-3D9B42DD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45D76-7AEB-42B7-AB70-21779C01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7E50F-AE9C-4053-9674-394A3FFA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262D-9675-4C26-A1B6-F52DD01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FC37C-3DB7-4BA5-AA4B-377342AA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FEBB1-BF16-4346-98A3-9D6B843E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4990-0E90-4A93-8A83-DAC1A02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87833-7813-443A-8B18-5BEC18ED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71BFE-5174-47B4-83C1-8ED50B5C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DDE1-E27A-41E3-A752-40D89500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4422-3893-4E98-8D56-00E214ED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A8BE-67AD-455D-A62E-327FCEBC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3D8D4-C300-4328-BEA4-B29A685B5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401D-7F3D-4439-B24D-47DB5E81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0692-2FE3-44CD-8F26-696B229C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40BA-842A-4323-BBC2-0B5D4D70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CE95-0A38-4CC6-9C38-E9F25CE8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4313-E950-4423-A7DC-E33860701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BA51-0B07-45FD-A53B-C5AC0FF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D8F4B-F7AC-4E7F-92EF-6B988912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C969E-8BCC-40E2-B5A7-7CF22A5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25017-A8FF-4647-A2D3-53F1F1C8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8984D-C8AA-4A16-97CF-C132DF63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BEA8B-B872-47AA-B74F-CFAB4635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DB89-7DBB-4784-9AAC-16764B8E4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565C-56F9-4D7F-BFCD-295642386702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BF30-DA2C-4732-BC6D-9A6F7A0A5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9790-832A-4353-8AB2-5B679B4A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99FC-B98E-4120-9C74-442E05A1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07F-69E8-4357-A609-4A1E19D7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258DA-CC18-4605-8932-24BF80A8F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5120B7-1027-4B8F-B697-151C78B21EB8}"/>
              </a:ext>
            </a:extLst>
          </p:cNvPr>
          <p:cNvSpPr/>
          <p:nvPr/>
        </p:nvSpPr>
        <p:spPr>
          <a:xfrm>
            <a:off x="1629291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BFA63-86C7-4AB0-B579-6A2BFEE6ECDA}"/>
              </a:ext>
            </a:extLst>
          </p:cNvPr>
          <p:cNvSpPr/>
          <p:nvPr/>
        </p:nvSpPr>
        <p:spPr>
          <a:xfrm>
            <a:off x="1340768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54234-6EAB-42DD-A948-66A470EAFD89}"/>
              </a:ext>
            </a:extLst>
          </p:cNvPr>
          <p:cNvSpPr/>
          <p:nvPr/>
        </p:nvSpPr>
        <p:spPr>
          <a:xfrm>
            <a:off x="2206337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3CD1A-676E-4523-9228-6E844A1746CD}"/>
              </a:ext>
            </a:extLst>
          </p:cNvPr>
          <p:cNvSpPr/>
          <p:nvPr/>
        </p:nvSpPr>
        <p:spPr>
          <a:xfrm>
            <a:off x="1917814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49A9E-5D5B-4BDB-8B36-05B103B47791}"/>
              </a:ext>
            </a:extLst>
          </p:cNvPr>
          <p:cNvSpPr/>
          <p:nvPr/>
        </p:nvSpPr>
        <p:spPr>
          <a:xfrm>
            <a:off x="2783383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2B221-9FD0-45A3-A88C-1C406D6E654A}"/>
              </a:ext>
            </a:extLst>
          </p:cNvPr>
          <p:cNvSpPr/>
          <p:nvPr/>
        </p:nvSpPr>
        <p:spPr>
          <a:xfrm>
            <a:off x="2494860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37FE-F8F9-4AD1-B72C-0347BE185B6E}"/>
              </a:ext>
            </a:extLst>
          </p:cNvPr>
          <p:cNvSpPr/>
          <p:nvPr/>
        </p:nvSpPr>
        <p:spPr>
          <a:xfrm>
            <a:off x="1629291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D191C-7CC4-42BF-A1D3-7D352E2F7D6D}"/>
              </a:ext>
            </a:extLst>
          </p:cNvPr>
          <p:cNvSpPr/>
          <p:nvPr/>
        </p:nvSpPr>
        <p:spPr>
          <a:xfrm>
            <a:off x="1340768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AB8D1-8470-47A7-A668-832A53881168}"/>
              </a:ext>
            </a:extLst>
          </p:cNvPr>
          <p:cNvSpPr/>
          <p:nvPr/>
        </p:nvSpPr>
        <p:spPr>
          <a:xfrm>
            <a:off x="2206337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4DF9C6-3B60-4C80-92F9-591FE1BE766C}"/>
              </a:ext>
            </a:extLst>
          </p:cNvPr>
          <p:cNvSpPr/>
          <p:nvPr/>
        </p:nvSpPr>
        <p:spPr>
          <a:xfrm>
            <a:off x="1917814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E6BE77-F664-4111-AD06-C6E3A46128C3}"/>
              </a:ext>
            </a:extLst>
          </p:cNvPr>
          <p:cNvSpPr/>
          <p:nvPr/>
        </p:nvSpPr>
        <p:spPr>
          <a:xfrm>
            <a:off x="2783383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8364E4-0A25-4F86-B0FE-2750DE558CF2}"/>
              </a:ext>
            </a:extLst>
          </p:cNvPr>
          <p:cNvSpPr/>
          <p:nvPr/>
        </p:nvSpPr>
        <p:spPr>
          <a:xfrm>
            <a:off x="2494860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8E038F-AD0C-4818-A840-B3F7016A1FC3}"/>
              </a:ext>
            </a:extLst>
          </p:cNvPr>
          <p:cNvCxnSpPr>
            <a:cxnSpLocks/>
          </p:cNvCxnSpPr>
          <p:nvPr/>
        </p:nvCxnSpPr>
        <p:spPr>
          <a:xfrm>
            <a:off x="3887403" y="1472137"/>
            <a:ext cx="0" cy="340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740D4C7-2057-4729-9683-7E09071CB025}"/>
              </a:ext>
            </a:extLst>
          </p:cNvPr>
          <p:cNvCxnSpPr>
            <a:cxnSpLocks/>
          </p:cNvCxnSpPr>
          <p:nvPr/>
        </p:nvCxnSpPr>
        <p:spPr>
          <a:xfrm>
            <a:off x="6542751" y="1472137"/>
            <a:ext cx="0" cy="340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4CB544-F08B-455F-83CF-297DF54B4760}"/>
              </a:ext>
            </a:extLst>
          </p:cNvPr>
          <p:cNvCxnSpPr>
            <a:cxnSpLocks/>
          </p:cNvCxnSpPr>
          <p:nvPr/>
        </p:nvCxnSpPr>
        <p:spPr>
          <a:xfrm>
            <a:off x="9254971" y="1501806"/>
            <a:ext cx="0" cy="337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2E367E-242A-499F-8010-5C726CAEFAC3}"/>
              </a:ext>
            </a:extLst>
          </p:cNvPr>
          <p:cNvSpPr txBox="1"/>
          <p:nvPr/>
        </p:nvSpPr>
        <p:spPr>
          <a:xfrm>
            <a:off x="1816469" y="956199"/>
            <a:ext cx="964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44DE9E-C398-41FA-B250-130CBD548542}"/>
              </a:ext>
            </a:extLst>
          </p:cNvPr>
          <p:cNvSpPr txBox="1"/>
          <p:nvPr/>
        </p:nvSpPr>
        <p:spPr>
          <a:xfrm>
            <a:off x="4751941" y="965724"/>
            <a:ext cx="107356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UpSweep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F967A-8DCF-494C-86AB-15D6CB6F751A}"/>
              </a:ext>
            </a:extLst>
          </p:cNvPr>
          <p:cNvSpPr txBox="1"/>
          <p:nvPr/>
        </p:nvSpPr>
        <p:spPr>
          <a:xfrm>
            <a:off x="7175649" y="956199"/>
            <a:ext cx="135479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DownSweep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64EDF0-052C-4A81-B07F-8261BAB37D6D}"/>
              </a:ext>
            </a:extLst>
          </p:cNvPr>
          <p:cNvSpPr txBox="1"/>
          <p:nvPr/>
        </p:nvSpPr>
        <p:spPr>
          <a:xfrm>
            <a:off x="10199863" y="965724"/>
            <a:ext cx="8384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Scatter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75FCE39-7F94-4401-9599-537CBCD9B896}"/>
              </a:ext>
            </a:extLst>
          </p:cNvPr>
          <p:cNvCxnSpPr>
            <a:endCxn id="70" idx="1"/>
          </p:cNvCxnSpPr>
          <p:nvPr/>
        </p:nvCxnSpPr>
        <p:spPr>
          <a:xfrm flipV="1">
            <a:off x="2781413" y="1150390"/>
            <a:ext cx="1970528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A9D8D3-7FFE-4016-B1BA-C67439F9673F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 flipV="1">
            <a:off x="5825505" y="1140865"/>
            <a:ext cx="135014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ACCD65-E56F-4135-8A25-B6FB85D8F0B3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8530443" y="1140865"/>
            <a:ext cx="166942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94BFD9B-B0A9-40BC-A6F5-9BC8988C1AF9}"/>
              </a:ext>
            </a:extLst>
          </p:cNvPr>
          <p:cNvSpPr/>
          <p:nvPr/>
        </p:nvSpPr>
        <p:spPr>
          <a:xfrm>
            <a:off x="3360429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F398FC-D035-448E-802C-83392A393609}"/>
              </a:ext>
            </a:extLst>
          </p:cNvPr>
          <p:cNvSpPr/>
          <p:nvPr/>
        </p:nvSpPr>
        <p:spPr>
          <a:xfrm>
            <a:off x="3071906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6C6593-46F1-4CBE-942B-6A71D6FE8D00}"/>
              </a:ext>
            </a:extLst>
          </p:cNvPr>
          <p:cNvSpPr/>
          <p:nvPr/>
        </p:nvSpPr>
        <p:spPr>
          <a:xfrm>
            <a:off x="3360429" y="2936843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74532-F5DA-4525-828B-2F68607481B5}"/>
              </a:ext>
            </a:extLst>
          </p:cNvPr>
          <p:cNvSpPr/>
          <p:nvPr/>
        </p:nvSpPr>
        <p:spPr>
          <a:xfrm>
            <a:off x="3071906" y="2936843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686697-8050-4DE1-A3D6-3B4BD2AAF7CA}"/>
              </a:ext>
            </a:extLst>
          </p:cNvPr>
          <p:cNvSpPr/>
          <p:nvPr/>
        </p:nvSpPr>
        <p:spPr>
          <a:xfrm>
            <a:off x="4338694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DA954F-AA88-452C-943B-E59CB3654F10}"/>
              </a:ext>
            </a:extLst>
          </p:cNvPr>
          <p:cNvSpPr/>
          <p:nvPr/>
        </p:nvSpPr>
        <p:spPr>
          <a:xfrm>
            <a:off x="4050171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C83341-21A9-494D-8F2A-DA3782868709}"/>
              </a:ext>
            </a:extLst>
          </p:cNvPr>
          <p:cNvSpPr/>
          <p:nvPr/>
        </p:nvSpPr>
        <p:spPr>
          <a:xfrm>
            <a:off x="4915740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C357612-A50E-45CA-A236-08A20E1D83A1}"/>
              </a:ext>
            </a:extLst>
          </p:cNvPr>
          <p:cNvSpPr/>
          <p:nvPr/>
        </p:nvSpPr>
        <p:spPr>
          <a:xfrm>
            <a:off x="4627217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031B65D-759F-42B5-AED6-73287AD48247}"/>
              </a:ext>
            </a:extLst>
          </p:cNvPr>
          <p:cNvSpPr/>
          <p:nvPr/>
        </p:nvSpPr>
        <p:spPr>
          <a:xfrm>
            <a:off x="5492786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6EC00B-0EE7-4408-8878-8846A55C4525}"/>
              </a:ext>
            </a:extLst>
          </p:cNvPr>
          <p:cNvSpPr/>
          <p:nvPr/>
        </p:nvSpPr>
        <p:spPr>
          <a:xfrm>
            <a:off x="5204263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0C81033-750A-45A7-8083-C9A2DF61D886}"/>
              </a:ext>
            </a:extLst>
          </p:cNvPr>
          <p:cNvSpPr/>
          <p:nvPr/>
        </p:nvSpPr>
        <p:spPr>
          <a:xfrm>
            <a:off x="4338694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9432812-FB3B-4E93-92A2-8EB72A02490A}"/>
              </a:ext>
            </a:extLst>
          </p:cNvPr>
          <p:cNvSpPr/>
          <p:nvPr/>
        </p:nvSpPr>
        <p:spPr>
          <a:xfrm>
            <a:off x="4050171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A09B78-DFA0-41C4-8A22-2255E1D446E8}"/>
              </a:ext>
            </a:extLst>
          </p:cNvPr>
          <p:cNvSpPr/>
          <p:nvPr/>
        </p:nvSpPr>
        <p:spPr>
          <a:xfrm>
            <a:off x="4915740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130083D-5A80-4259-9B4A-FFDE2E9AD2D7}"/>
              </a:ext>
            </a:extLst>
          </p:cNvPr>
          <p:cNvSpPr/>
          <p:nvPr/>
        </p:nvSpPr>
        <p:spPr>
          <a:xfrm>
            <a:off x="4627217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427A12-3E66-4601-9494-34A6FC3534D2}"/>
              </a:ext>
            </a:extLst>
          </p:cNvPr>
          <p:cNvSpPr/>
          <p:nvPr/>
        </p:nvSpPr>
        <p:spPr>
          <a:xfrm>
            <a:off x="5492786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5732CC-52F9-4C4D-8641-99610E6C42D1}"/>
              </a:ext>
            </a:extLst>
          </p:cNvPr>
          <p:cNvSpPr/>
          <p:nvPr/>
        </p:nvSpPr>
        <p:spPr>
          <a:xfrm>
            <a:off x="5204263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B2D591-8662-466A-9AE4-1F15C1946732}"/>
              </a:ext>
            </a:extLst>
          </p:cNvPr>
          <p:cNvSpPr/>
          <p:nvPr/>
        </p:nvSpPr>
        <p:spPr>
          <a:xfrm>
            <a:off x="6069832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564BF6-4FFB-4A3C-A872-58560E64D21B}"/>
              </a:ext>
            </a:extLst>
          </p:cNvPr>
          <p:cNvSpPr/>
          <p:nvPr/>
        </p:nvSpPr>
        <p:spPr>
          <a:xfrm>
            <a:off x="5781309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8DC251-DB5F-44E7-9AF7-FB1BA6BFFDFE}"/>
              </a:ext>
            </a:extLst>
          </p:cNvPr>
          <p:cNvSpPr/>
          <p:nvPr/>
        </p:nvSpPr>
        <p:spPr>
          <a:xfrm>
            <a:off x="6069832" y="2948756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484CB2-4493-4F81-A537-95FE1236A262}"/>
              </a:ext>
            </a:extLst>
          </p:cNvPr>
          <p:cNvSpPr/>
          <p:nvPr/>
        </p:nvSpPr>
        <p:spPr>
          <a:xfrm>
            <a:off x="5781309" y="2948756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98D5C5-4F9E-42DD-98A9-148BCC27A98B}"/>
              </a:ext>
            </a:extLst>
          </p:cNvPr>
          <p:cNvSpPr/>
          <p:nvPr/>
        </p:nvSpPr>
        <p:spPr>
          <a:xfrm>
            <a:off x="7084475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C5B0FD-5075-4929-9037-46BC48A8AD5B}"/>
              </a:ext>
            </a:extLst>
          </p:cNvPr>
          <p:cNvSpPr/>
          <p:nvPr/>
        </p:nvSpPr>
        <p:spPr>
          <a:xfrm>
            <a:off x="6795952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4D50ED-1FDF-40FB-8D8B-EDD727DCF5DE}"/>
              </a:ext>
            </a:extLst>
          </p:cNvPr>
          <p:cNvSpPr/>
          <p:nvPr/>
        </p:nvSpPr>
        <p:spPr>
          <a:xfrm>
            <a:off x="7661521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E1F9E21-1472-469B-B39C-3464FC6AD1E6}"/>
              </a:ext>
            </a:extLst>
          </p:cNvPr>
          <p:cNvSpPr/>
          <p:nvPr/>
        </p:nvSpPr>
        <p:spPr>
          <a:xfrm>
            <a:off x="7372998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BAF5856-5AE1-481C-A654-D3D11A5DB869}"/>
              </a:ext>
            </a:extLst>
          </p:cNvPr>
          <p:cNvSpPr/>
          <p:nvPr/>
        </p:nvSpPr>
        <p:spPr>
          <a:xfrm>
            <a:off x="8238567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B31962-F3FB-4929-85D0-C38A79991670}"/>
              </a:ext>
            </a:extLst>
          </p:cNvPr>
          <p:cNvSpPr/>
          <p:nvPr/>
        </p:nvSpPr>
        <p:spPr>
          <a:xfrm>
            <a:off x="7950044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5F29178-3E1C-41AE-AB28-1959633DBE9C}"/>
              </a:ext>
            </a:extLst>
          </p:cNvPr>
          <p:cNvSpPr/>
          <p:nvPr/>
        </p:nvSpPr>
        <p:spPr>
          <a:xfrm>
            <a:off x="7084475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E864037-FE59-4C98-B445-2277CCC6F67F}"/>
              </a:ext>
            </a:extLst>
          </p:cNvPr>
          <p:cNvSpPr/>
          <p:nvPr/>
        </p:nvSpPr>
        <p:spPr>
          <a:xfrm>
            <a:off x="6795952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0383AD-9D77-42C5-A62E-CC3B0582D660}"/>
              </a:ext>
            </a:extLst>
          </p:cNvPr>
          <p:cNvSpPr/>
          <p:nvPr/>
        </p:nvSpPr>
        <p:spPr>
          <a:xfrm>
            <a:off x="7661521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6C8D4C2-7B3F-40C5-9F09-3785C2CFB829}"/>
              </a:ext>
            </a:extLst>
          </p:cNvPr>
          <p:cNvSpPr/>
          <p:nvPr/>
        </p:nvSpPr>
        <p:spPr>
          <a:xfrm>
            <a:off x="7372998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E142EEB-F959-45E7-A333-DE0D4591E855}"/>
              </a:ext>
            </a:extLst>
          </p:cNvPr>
          <p:cNvSpPr/>
          <p:nvPr/>
        </p:nvSpPr>
        <p:spPr>
          <a:xfrm>
            <a:off x="8238567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EE41486-E65A-43CF-B0B2-179A64B720EB}"/>
              </a:ext>
            </a:extLst>
          </p:cNvPr>
          <p:cNvSpPr/>
          <p:nvPr/>
        </p:nvSpPr>
        <p:spPr>
          <a:xfrm>
            <a:off x="7950044" y="293739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093DE8-40D3-4E10-B333-A0FC58C3374A}"/>
              </a:ext>
            </a:extLst>
          </p:cNvPr>
          <p:cNvSpPr/>
          <p:nvPr/>
        </p:nvSpPr>
        <p:spPr>
          <a:xfrm>
            <a:off x="8815613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6B0627-981D-4478-B116-22E274E65CDF}"/>
              </a:ext>
            </a:extLst>
          </p:cNvPr>
          <p:cNvSpPr/>
          <p:nvPr/>
        </p:nvSpPr>
        <p:spPr>
          <a:xfrm>
            <a:off x="8527090" y="223590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278E57-1B86-4C54-AB99-B276D924B682}"/>
              </a:ext>
            </a:extLst>
          </p:cNvPr>
          <p:cNvSpPr/>
          <p:nvPr/>
        </p:nvSpPr>
        <p:spPr>
          <a:xfrm>
            <a:off x="8815613" y="2936843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6BC2A8E-DB74-4E51-B60C-8C94BB3744B8}"/>
              </a:ext>
            </a:extLst>
          </p:cNvPr>
          <p:cNvSpPr/>
          <p:nvPr/>
        </p:nvSpPr>
        <p:spPr>
          <a:xfrm>
            <a:off x="8527090" y="2936843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0600B46-D5B0-48ED-966F-A6AFCBB8CA9E}"/>
              </a:ext>
            </a:extLst>
          </p:cNvPr>
          <p:cNvSpPr/>
          <p:nvPr/>
        </p:nvSpPr>
        <p:spPr>
          <a:xfrm>
            <a:off x="9706261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F6B9B4E-CAEE-47D5-9A0F-B383CCF94BA0}"/>
              </a:ext>
            </a:extLst>
          </p:cNvPr>
          <p:cNvSpPr/>
          <p:nvPr/>
        </p:nvSpPr>
        <p:spPr>
          <a:xfrm>
            <a:off x="9417738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E1F57C-FAF9-47FD-85A8-A32C98096515}"/>
              </a:ext>
            </a:extLst>
          </p:cNvPr>
          <p:cNvSpPr/>
          <p:nvPr/>
        </p:nvSpPr>
        <p:spPr>
          <a:xfrm>
            <a:off x="10283307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C436219-A08B-41A8-A992-289B6C3B0537}"/>
              </a:ext>
            </a:extLst>
          </p:cNvPr>
          <p:cNvSpPr/>
          <p:nvPr/>
        </p:nvSpPr>
        <p:spPr>
          <a:xfrm>
            <a:off x="9994784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72BF23-02F6-4BE7-B7DA-ED7429C332AD}"/>
              </a:ext>
            </a:extLst>
          </p:cNvPr>
          <p:cNvSpPr/>
          <p:nvPr/>
        </p:nvSpPr>
        <p:spPr>
          <a:xfrm>
            <a:off x="10860353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031B30-619C-4A3F-955E-9BD086F5D065}"/>
              </a:ext>
            </a:extLst>
          </p:cNvPr>
          <p:cNvSpPr/>
          <p:nvPr/>
        </p:nvSpPr>
        <p:spPr>
          <a:xfrm>
            <a:off x="10571830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1505B24-7047-42E3-9EE8-63418F5AB2C6}"/>
              </a:ext>
            </a:extLst>
          </p:cNvPr>
          <p:cNvSpPr/>
          <p:nvPr/>
        </p:nvSpPr>
        <p:spPr>
          <a:xfrm>
            <a:off x="9706261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9585F5-E867-4560-BAFE-3418A39B28C4}"/>
              </a:ext>
            </a:extLst>
          </p:cNvPr>
          <p:cNvSpPr/>
          <p:nvPr/>
        </p:nvSpPr>
        <p:spPr>
          <a:xfrm>
            <a:off x="9417738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A8D902F-DC21-47E4-BBB5-6FF52E38DD2B}"/>
              </a:ext>
            </a:extLst>
          </p:cNvPr>
          <p:cNvSpPr/>
          <p:nvPr/>
        </p:nvSpPr>
        <p:spPr>
          <a:xfrm>
            <a:off x="10283307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50460D5-55D9-40B5-95D0-78507A9408A9}"/>
              </a:ext>
            </a:extLst>
          </p:cNvPr>
          <p:cNvSpPr/>
          <p:nvPr/>
        </p:nvSpPr>
        <p:spPr>
          <a:xfrm>
            <a:off x="9994784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6C664E4-1E6A-4BC0-BBAA-DB35282AD420}"/>
              </a:ext>
            </a:extLst>
          </p:cNvPr>
          <p:cNvSpPr/>
          <p:nvPr/>
        </p:nvSpPr>
        <p:spPr>
          <a:xfrm>
            <a:off x="10860353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BCA6F9-96B7-4401-913F-C67296FFF69C}"/>
              </a:ext>
            </a:extLst>
          </p:cNvPr>
          <p:cNvSpPr/>
          <p:nvPr/>
        </p:nvSpPr>
        <p:spPr>
          <a:xfrm>
            <a:off x="10571830" y="2949311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4ED92-87E6-42E4-A113-D6CA72C244C7}"/>
              </a:ext>
            </a:extLst>
          </p:cNvPr>
          <p:cNvSpPr/>
          <p:nvPr/>
        </p:nvSpPr>
        <p:spPr>
          <a:xfrm>
            <a:off x="11437399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F9BAFC4-3D83-4D07-86D9-F9ABF222EDD3}"/>
              </a:ext>
            </a:extLst>
          </p:cNvPr>
          <p:cNvSpPr/>
          <p:nvPr/>
        </p:nvSpPr>
        <p:spPr>
          <a:xfrm>
            <a:off x="11148876" y="2247818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9568D23-B272-4801-8963-A4D9AF295C18}"/>
              </a:ext>
            </a:extLst>
          </p:cNvPr>
          <p:cNvSpPr/>
          <p:nvPr/>
        </p:nvSpPr>
        <p:spPr>
          <a:xfrm>
            <a:off x="11437399" y="2948756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1AB9DF7-835C-487A-B320-B062BB555BF0}"/>
              </a:ext>
            </a:extLst>
          </p:cNvPr>
          <p:cNvSpPr/>
          <p:nvPr/>
        </p:nvSpPr>
        <p:spPr>
          <a:xfrm>
            <a:off x="11148876" y="2948756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F237471-9EC1-464E-B072-336CD4A5C68C}"/>
              </a:ext>
            </a:extLst>
          </p:cNvPr>
          <p:cNvSpPr/>
          <p:nvPr/>
        </p:nvSpPr>
        <p:spPr>
          <a:xfrm>
            <a:off x="9707007" y="4262104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F9B4B6D-D755-42DD-B689-541CB30AA174}"/>
              </a:ext>
            </a:extLst>
          </p:cNvPr>
          <p:cNvSpPr/>
          <p:nvPr/>
        </p:nvSpPr>
        <p:spPr>
          <a:xfrm>
            <a:off x="9418484" y="4262104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4C6AD17-89EB-42AE-A507-C37EE56A36AA}"/>
              </a:ext>
            </a:extLst>
          </p:cNvPr>
          <p:cNvSpPr/>
          <p:nvPr/>
        </p:nvSpPr>
        <p:spPr>
          <a:xfrm>
            <a:off x="10284053" y="4262104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0E1542-25BD-4406-B6C9-C568B1605595}"/>
              </a:ext>
            </a:extLst>
          </p:cNvPr>
          <p:cNvSpPr/>
          <p:nvPr/>
        </p:nvSpPr>
        <p:spPr>
          <a:xfrm>
            <a:off x="9995530" y="4262104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23DDF12-DBA1-4105-8665-33EC78F9DBD2}"/>
              </a:ext>
            </a:extLst>
          </p:cNvPr>
          <p:cNvSpPr txBox="1"/>
          <p:nvPr/>
        </p:nvSpPr>
        <p:spPr>
          <a:xfrm>
            <a:off x="123009" y="2199832"/>
            <a:ext cx="68480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FE6751D-FD9F-4F38-89FC-AB3352565E5D}"/>
              </a:ext>
            </a:extLst>
          </p:cNvPr>
          <p:cNvSpPr txBox="1"/>
          <p:nvPr/>
        </p:nvSpPr>
        <p:spPr>
          <a:xfrm>
            <a:off x="123009" y="2882931"/>
            <a:ext cx="6415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5AAE0B-3A60-4E28-8025-7FB51D873C8E}"/>
              </a:ext>
            </a:extLst>
          </p:cNvPr>
          <p:cNvSpPr txBox="1"/>
          <p:nvPr/>
        </p:nvSpPr>
        <p:spPr>
          <a:xfrm>
            <a:off x="123755" y="4214118"/>
            <a:ext cx="8563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E39146-80A4-4E02-BCCA-52F966312EAD}"/>
              </a:ext>
            </a:extLst>
          </p:cNvPr>
          <p:cNvSpPr/>
          <p:nvPr/>
        </p:nvSpPr>
        <p:spPr>
          <a:xfrm>
            <a:off x="1629291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F5F4897-BF94-44B5-9E05-B4037FC2B0E5}"/>
              </a:ext>
            </a:extLst>
          </p:cNvPr>
          <p:cNvSpPr/>
          <p:nvPr/>
        </p:nvSpPr>
        <p:spPr>
          <a:xfrm>
            <a:off x="1340768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5488274-D241-4670-BAC7-380227A6AB88}"/>
              </a:ext>
            </a:extLst>
          </p:cNvPr>
          <p:cNvSpPr/>
          <p:nvPr/>
        </p:nvSpPr>
        <p:spPr>
          <a:xfrm>
            <a:off x="2206337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A9B1D70-5458-43D3-AA38-0B9E4FF70D2D}"/>
              </a:ext>
            </a:extLst>
          </p:cNvPr>
          <p:cNvSpPr/>
          <p:nvPr/>
        </p:nvSpPr>
        <p:spPr>
          <a:xfrm>
            <a:off x="1917814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EC4508F-329E-46D0-BE82-2C9971AE180E}"/>
              </a:ext>
            </a:extLst>
          </p:cNvPr>
          <p:cNvSpPr/>
          <p:nvPr/>
        </p:nvSpPr>
        <p:spPr>
          <a:xfrm>
            <a:off x="2783383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24341FB-19AF-4E92-8EB2-1D38959C9A85}"/>
              </a:ext>
            </a:extLst>
          </p:cNvPr>
          <p:cNvSpPr/>
          <p:nvPr/>
        </p:nvSpPr>
        <p:spPr>
          <a:xfrm>
            <a:off x="2494860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D3F4B8-56CB-4329-B9B6-3D93A000C2F9}"/>
              </a:ext>
            </a:extLst>
          </p:cNvPr>
          <p:cNvSpPr/>
          <p:nvPr/>
        </p:nvSpPr>
        <p:spPr>
          <a:xfrm>
            <a:off x="3360429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C68E67-DA3A-447D-BA9C-38EC5F2CC3F0}"/>
              </a:ext>
            </a:extLst>
          </p:cNvPr>
          <p:cNvSpPr/>
          <p:nvPr/>
        </p:nvSpPr>
        <p:spPr>
          <a:xfrm>
            <a:off x="3071906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08516B5-842E-4846-B246-573A88354E49}"/>
              </a:ext>
            </a:extLst>
          </p:cNvPr>
          <p:cNvSpPr/>
          <p:nvPr/>
        </p:nvSpPr>
        <p:spPr>
          <a:xfrm>
            <a:off x="4338694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515571F-EE59-4E45-883D-D98E5A3BBF2F}"/>
              </a:ext>
            </a:extLst>
          </p:cNvPr>
          <p:cNvSpPr/>
          <p:nvPr/>
        </p:nvSpPr>
        <p:spPr>
          <a:xfrm>
            <a:off x="4050171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D7B8604-C55D-4EFD-8C86-69A9A949EFBE}"/>
              </a:ext>
            </a:extLst>
          </p:cNvPr>
          <p:cNvSpPr/>
          <p:nvPr/>
        </p:nvSpPr>
        <p:spPr>
          <a:xfrm>
            <a:off x="4915740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35E85C-453D-421C-85BA-16BE34DE2D0A}"/>
              </a:ext>
            </a:extLst>
          </p:cNvPr>
          <p:cNvSpPr/>
          <p:nvPr/>
        </p:nvSpPr>
        <p:spPr>
          <a:xfrm>
            <a:off x="4627217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B102E85-47B6-4ED2-AFAE-11B3EA3372D4}"/>
              </a:ext>
            </a:extLst>
          </p:cNvPr>
          <p:cNvSpPr/>
          <p:nvPr/>
        </p:nvSpPr>
        <p:spPr>
          <a:xfrm>
            <a:off x="5492786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87C71CF-E4B4-490C-852D-E59C449B75D3}"/>
              </a:ext>
            </a:extLst>
          </p:cNvPr>
          <p:cNvSpPr/>
          <p:nvPr/>
        </p:nvSpPr>
        <p:spPr>
          <a:xfrm>
            <a:off x="5204263" y="3590545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463EBE0-3B94-4E4B-9710-086EC3F5194E}"/>
              </a:ext>
            </a:extLst>
          </p:cNvPr>
          <p:cNvSpPr/>
          <p:nvPr/>
        </p:nvSpPr>
        <p:spPr>
          <a:xfrm>
            <a:off x="6069832" y="3589990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589205F-A340-4F37-9815-DDB88388712E}"/>
              </a:ext>
            </a:extLst>
          </p:cNvPr>
          <p:cNvSpPr/>
          <p:nvPr/>
        </p:nvSpPr>
        <p:spPr>
          <a:xfrm>
            <a:off x="5781309" y="3589990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2AA9700-DFBB-4D0C-8431-7D17D298EBD7}"/>
              </a:ext>
            </a:extLst>
          </p:cNvPr>
          <p:cNvSpPr/>
          <p:nvPr/>
        </p:nvSpPr>
        <p:spPr>
          <a:xfrm>
            <a:off x="7084475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AC76413-C707-41D0-89D9-A3E40AAA9729}"/>
              </a:ext>
            </a:extLst>
          </p:cNvPr>
          <p:cNvSpPr/>
          <p:nvPr/>
        </p:nvSpPr>
        <p:spPr>
          <a:xfrm>
            <a:off x="6795952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DB6D7-3040-4B1E-9311-C214548E1F65}"/>
              </a:ext>
            </a:extLst>
          </p:cNvPr>
          <p:cNvSpPr/>
          <p:nvPr/>
        </p:nvSpPr>
        <p:spPr>
          <a:xfrm>
            <a:off x="7661521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9199B1C-0EDE-4ED7-ABCB-7710C820BD7D}"/>
              </a:ext>
            </a:extLst>
          </p:cNvPr>
          <p:cNvSpPr/>
          <p:nvPr/>
        </p:nvSpPr>
        <p:spPr>
          <a:xfrm>
            <a:off x="7372998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7ABB221-E655-4D7A-B0E9-4CF0987FBB75}"/>
              </a:ext>
            </a:extLst>
          </p:cNvPr>
          <p:cNvSpPr/>
          <p:nvPr/>
        </p:nvSpPr>
        <p:spPr>
          <a:xfrm>
            <a:off x="8238567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DDFDED5-AE6F-4231-B086-9B91E6FDA9D9}"/>
              </a:ext>
            </a:extLst>
          </p:cNvPr>
          <p:cNvSpPr/>
          <p:nvPr/>
        </p:nvSpPr>
        <p:spPr>
          <a:xfrm>
            <a:off x="7950044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60417FE-1A2A-46F2-A3CA-25D2824B207A}"/>
              </a:ext>
            </a:extLst>
          </p:cNvPr>
          <p:cNvSpPr/>
          <p:nvPr/>
        </p:nvSpPr>
        <p:spPr>
          <a:xfrm>
            <a:off x="8815613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75D6BDD-961B-4325-B6C6-11E705F73507}"/>
              </a:ext>
            </a:extLst>
          </p:cNvPr>
          <p:cNvSpPr/>
          <p:nvPr/>
        </p:nvSpPr>
        <p:spPr>
          <a:xfrm>
            <a:off x="8527090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6F3BBFA-AA9E-4D9D-9572-9323CF33E3C5}"/>
              </a:ext>
            </a:extLst>
          </p:cNvPr>
          <p:cNvSpPr txBox="1"/>
          <p:nvPr/>
        </p:nvSpPr>
        <p:spPr>
          <a:xfrm>
            <a:off x="123009" y="3531015"/>
            <a:ext cx="62709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Calc.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357783-B38E-4F16-ADA8-71FE20313DFF}"/>
              </a:ext>
            </a:extLst>
          </p:cNvPr>
          <p:cNvSpPr/>
          <p:nvPr/>
        </p:nvSpPr>
        <p:spPr>
          <a:xfrm>
            <a:off x="9706261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FF395A7-103A-4EF8-9CAC-C9933C3012D4}"/>
              </a:ext>
            </a:extLst>
          </p:cNvPr>
          <p:cNvSpPr/>
          <p:nvPr/>
        </p:nvSpPr>
        <p:spPr>
          <a:xfrm>
            <a:off x="9417738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5A0A4DC-F1C1-4372-8AE5-E4EA8DDED83C}"/>
              </a:ext>
            </a:extLst>
          </p:cNvPr>
          <p:cNvSpPr/>
          <p:nvPr/>
        </p:nvSpPr>
        <p:spPr>
          <a:xfrm>
            <a:off x="10283307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99F9845-73AE-49C7-AE48-0FC9FBDE0B31}"/>
              </a:ext>
            </a:extLst>
          </p:cNvPr>
          <p:cNvSpPr/>
          <p:nvPr/>
        </p:nvSpPr>
        <p:spPr>
          <a:xfrm>
            <a:off x="9994784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758D8C3-EE06-498F-9B09-A860E4678B0A}"/>
              </a:ext>
            </a:extLst>
          </p:cNvPr>
          <p:cNvSpPr/>
          <p:nvPr/>
        </p:nvSpPr>
        <p:spPr>
          <a:xfrm>
            <a:off x="10860353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76744AB-0002-4F59-B98F-11E3D74B7FE9}"/>
              </a:ext>
            </a:extLst>
          </p:cNvPr>
          <p:cNvSpPr/>
          <p:nvPr/>
        </p:nvSpPr>
        <p:spPr>
          <a:xfrm>
            <a:off x="10571830" y="3578632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5A29DF2-C23D-4407-BCB3-C2518382E06D}"/>
              </a:ext>
            </a:extLst>
          </p:cNvPr>
          <p:cNvSpPr/>
          <p:nvPr/>
        </p:nvSpPr>
        <p:spPr>
          <a:xfrm>
            <a:off x="11437399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934CFFF-CC83-47D7-99BE-B9C59B8098B6}"/>
              </a:ext>
            </a:extLst>
          </p:cNvPr>
          <p:cNvSpPr/>
          <p:nvPr/>
        </p:nvSpPr>
        <p:spPr>
          <a:xfrm>
            <a:off x="11148876" y="3578077"/>
            <a:ext cx="288523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602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</Words>
  <Application>Microsoft Office PowerPoint</Application>
  <PresentationFormat>Widescreen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Srinivas, Anantha Krishnagiri</dc:creator>
  <cp:lastModifiedBy>Srinivas, Anantha Krishnagiri</cp:lastModifiedBy>
  <cp:revision>27</cp:revision>
  <dcterms:created xsi:type="dcterms:W3CDTF">2018-09-18T19:32:11Z</dcterms:created>
  <dcterms:modified xsi:type="dcterms:W3CDTF">2018-09-18T19:55:18Z</dcterms:modified>
</cp:coreProperties>
</file>