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62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1"/>
    <p:restoredTop sz="94656"/>
  </p:normalViewPr>
  <p:slideViewPr>
    <p:cSldViewPr snapToGrid="0" snapToObjects="1">
      <p:cViewPr varScale="1">
        <p:scale>
          <a:sx n="91" d="100"/>
          <a:sy n="91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581C-639E-A04C-9F8D-3C420994246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8B89-46B9-3046-93AD-AB12F97E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0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581C-639E-A04C-9F8D-3C420994246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8B89-46B9-3046-93AD-AB12F97E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581C-639E-A04C-9F8D-3C420994246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8B89-46B9-3046-93AD-AB12F97E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0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581C-639E-A04C-9F8D-3C420994246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8B89-46B9-3046-93AD-AB12F97E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2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581C-639E-A04C-9F8D-3C420994246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8B89-46B9-3046-93AD-AB12F97E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9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581C-639E-A04C-9F8D-3C420994246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8B89-46B9-3046-93AD-AB12F97E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6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581C-639E-A04C-9F8D-3C420994246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8B89-46B9-3046-93AD-AB12F97E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581C-639E-A04C-9F8D-3C420994246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8B89-46B9-3046-93AD-AB12F97E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6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581C-639E-A04C-9F8D-3C420994246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8B89-46B9-3046-93AD-AB12F97E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3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581C-639E-A04C-9F8D-3C420994246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8B89-46B9-3046-93AD-AB12F97E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4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581C-639E-A04C-9F8D-3C420994246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8B89-46B9-3046-93AD-AB12F97E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2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9581C-639E-A04C-9F8D-3C420994246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D8B89-46B9-3046-93AD-AB12F97E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3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2017-10-11T19:28:08Z</dcterms:created>
  <dcterms:modified xsi:type="dcterms:W3CDTF">2017-10-11T22:06:03Z</dcterms:modified>
</cp:coreProperties>
</file>