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3F3C44-D66E-4D2A-886B-228911094A79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571"/>
    <a:srgbClr val="51CBDF"/>
    <a:srgbClr val="6FB7B3"/>
    <a:srgbClr val="103541"/>
    <a:srgbClr val="020B12"/>
    <a:srgbClr val="52C5D8"/>
    <a:srgbClr val="267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3AF-29E1-32C4-6174-2EFBC9717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B5766-F55C-F226-19A0-6369E26F2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D496-9F85-D1B4-90EB-BF61DFA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6AD2-DBCE-6DDE-4E1C-0226D69D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314-C749-AF87-C05D-E28BCD3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2977-42F4-A788-56E0-D203EB9F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6A8A-47AB-B732-A605-D08CA4F6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D660-42EF-DB44-8158-E7DB4CD1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A210-B685-E478-3B40-32F31B75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E7E9-7365-4D03-7123-E395FA2C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5FED0-84F1-7029-1231-2276B92F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1B491-0C1B-49B6-0FBA-8C0AF283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BB80-B18C-F8C1-84E0-5118243F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B9B-8830-DD99-0352-A6161A82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CB18-D1B7-B021-20C5-706F1FDF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B773-ED65-63B3-3338-6BA4F21E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F46F-A02D-4B07-E382-74B1914E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30AF-4E31-4C87-B1AA-FFDEBBEA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DC6A-017E-A308-A6B7-B088201E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9E44-E386-65E9-340F-64E61EE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14C1-0098-8DD9-7BAB-9ED7350A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2985-F0BF-C0DA-7AA5-CFE1559A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FF95-71AC-664E-F97A-27BB2A5B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301F-0750-9953-09BD-2193F8C0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6E46-FD0E-7880-B757-84C72D2D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9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E33-DC5A-F525-4F11-87441925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21DB-7BA8-184E-6EC5-B1AF55EAB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B917-8853-17D1-CBC3-91FD8FA2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DACD-C0C9-9D7E-C857-574D9A13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C319-EA03-872F-87C6-218F347E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896C-DE2E-0794-8BF4-50EFF059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345-D2BA-0945-A911-12F09242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41F56-1C31-D8E7-000A-B6243B31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A4DF0-2965-89FF-AB16-7D62C8B2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8FDC0-F3CA-C7D1-11D0-30E702224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CEA2B-404C-EB9B-1638-96396A464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51D2C-B529-C869-F998-61DE0F8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05B23-653D-27BF-AA2F-0A48CC60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21E0-BFA3-02AB-E351-37805EAD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3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4453-A6D8-1241-9638-9E562983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9EFD3-56B8-A3E5-7254-0AF98083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5D66-556D-1EFC-02CF-258CDAA0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3E3C1-AA48-8D57-71F4-BB1D4667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B8AF7-FA29-E615-00CB-C92F733A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AAED6-FF84-FE48-CA44-8BCD5DAD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0048-1AC0-2CC6-15F1-6A6247CD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43FA-D514-F37B-6AC2-8E159139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56D2-D6CA-625E-0877-7DD85684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A820E-2951-8B7D-1B23-58F1BD7B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B034-BB36-13BF-CB9E-44A6BB51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9F5C-D6F6-D61D-DA12-7FD8DB0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A6387-6149-2545-016A-4C7BEA0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8FE1-9CB7-F273-289B-B2B6C96D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C8B3F-75EE-FAC4-1732-7AB87AA0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353D-A84E-CD63-839D-FC2AC67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DF869-4E58-6BD7-9B57-1B6553E3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FCF3-C0C9-C41C-4EB2-857BE7B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C315D-D31A-B016-4588-C739A59E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DD267-7F0F-4049-CA37-47F68CC6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3A5D-495A-F467-A978-919959C2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625F-B256-E4AB-0340-76313A9E1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3AB3-5740-42A4-990C-B9F3D40AA4C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4414-DE87-6DE8-3B9A-AE4B0710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2114-743F-B74D-4B89-640CC10B8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F11E-5777-4919-A1D2-4D3EF8982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0E1EF5-7F94-8C1B-E216-6D5B5E190CDF}"/>
              </a:ext>
            </a:extLst>
          </p:cNvPr>
          <p:cNvGrpSpPr/>
          <p:nvPr/>
        </p:nvGrpSpPr>
        <p:grpSpPr>
          <a:xfrm>
            <a:off x="6143355" y="-938"/>
            <a:ext cx="6352574" cy="6858938"/>
            <a:chOff x="5713369" y="21187"/>
            <a:chExt cx="6352574" cy="683587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2465AC6-33E3-83B6-B4D3-B65A3F7F6CFC}"/>
                </a:ext>
              </a:extLst>
            </p:cNvPr>
            <p:cNvSpPr/>
            <p:nvPr/>
          </p:nvSpPr>
          <p:spPr>
            <a:xfrm>
              <a:off x="10638570" y="5494126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D19CA1A-8FE4-6891-3017-F257101F5240}"/>
                </a:ext>
              </a:extLst>
            </p:cNvPr>
            <p:cNvSpPr/>
            <p:nvPr/>
          </p:nvSpPr>
          <p:spPr>
            <a:xfrm flipV="1">
              <a:off x="6950630" y="4132123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02C2882-6554-23FE-218B-D043C97F741A}"/>
                </a:ext>
              </a:extLst>
            </p:cNvPr>
            <p:cNvSpPr/>
            <p:nvPr/>
          </p:nvSpPr>
          <p:spPr>
            <a:xfrm flipV="1">
              <a:off x="8187283" y="4131188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0BE141CC-8BD2-2758-0177-5A8A3EB86CEA}"/>
                </a:ext>
              </a:extLst>
            </p:cNvPr>
            <p:cNvSpPr/>
            <p:nvPr/>
          </p:nvSpPr>
          <p:spPr>
            <a:xfrm flipV="1">
              <a:off x="9407567" y="4110937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C48B410-2AB4-D6AC-1203-F7A6890EC7E7}"/>
                </a:ext>
              </a:extLst>
            </p:cNvPr>
            <p:cNvSpPr/>
            <p:nvPr/>
          </p:nvSpPr>
          <p:spPr>
            <a:xfrm flipV="1">
              <a:off x="10638570" y="4132123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ADA6B0A-56CB-3987-82EE-C13B47AA0B5C}"/>
                </a:ext>
              </a:extLst>
            </p:cNvPr>
            <p:cNvSpPr/>
            <p:nvPr/>
          </p:nvSpPr>
          <p:spPr>
            <a:xfrm>
              <a:off x="6950630" y="2769184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BC4D5C1-95B9-504D-E6DC-E292FAC144F3}"/>
                </a:ext>
              </a:extLst>
            </p:cNvPr>
            <p:cNvSpPr/>
            <p:nvPr/>
          </p:nvSpPr>
          <p:spPr>
            <a:xfrm>
              <a:off x="8187283" y="2768249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295D7CA-1E48-366A-6C20-12F4BE787C86}"/>
                </a:ext>
              </a:extLst>
            </p:cNvPr>
            <p:cNvSpPr/>
            <p:nvPr/>
          </p:nvSpPr>
          <p:spPr>
            <a:xfrm>
              <a:off x="9407567" y="2747998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9F599F-219D-C48B-2DEF-2CA22017A1A1}"/>
                </a:ext>
              </a:extLst>
            </p:cNvPr>
            <p:cNvSpPr/>
            <p:nvPr/>
          </p:nvSpPr>
          <p:spPr>
            <a:xfrm>
              <a:off x="10638570" y="2769184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03C6933-163C-A7F6-58D9-F1839DC2F569}"/>
                </a:ext>
              </a:extLst>
            </p:cNvPr>
            <p:cNvSpPr/>
            <p:nvPr/>
          </p:nvSpPr>
          <p:spPr>
            <a:xfrm flipV="1">
              <a:off x="6950630" y="1406246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DE613A4-FFFF-542E-974A-73C11833636B}"/>
                </a:ext>
              </a:extLst>
            </p:cNvPr>
            <p:cNvSpPr/>
            <p:nvPr/>
          </p:nvSpPr>
          <p:spPr>
            <a:xfrm flipV="1">
              <a:off x="8187283" y="1405312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D0D64624-9ABD-C127-27B0-A1BB39FED81A}"/>
                </a:ext>
              </a:extLst>
            </p:cNvPr>
            <p:cNvSpPr/>
            <p:nvPr/>
          </p:nvSpPr>
          <p:spPr>
            <a:xfrm flipV="1">
              <a:off x="9407567" y="1385060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8ABC58B-CA5F-5590-3993-FB47968769D6}"/>
                </a:ext>
              </a:extLst>
            </p:cNvPr>
            <p:cNvSpPr/>
            <p:nvPr/>
          </p:nvSpPr>
          <p:spPr>
            <a:xfrm flipV="1">
              <a:off x="10638570" y="1406246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DCD8C65A-1F95-4BB8-CA74-949054AB94E7}"/>
                </a:ext>
              </a:extLst>
            </p:cNvPr>
            <p:cNvSpPr/>
            <p:nvPr/>
          </p:nvSpPr>
          <p:spPr>
            <a:xfrm>
              <a:off x="6950630" y="43307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6380FD8-C60E-2337-9BDD-1363CB27E3CB}"/>
                </a:ext>
              </a:extLst>
            </p:cNvPr>
            <p:cNvSpPr/>
            <p:nvPr/>
          </p:nvSpPr>
          <p:spPr>
            <a:xfrm>
              <a:off x="8187283" y="42373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E7A2F7B5-FD3B-2E43-4753-6293D8D9FC21}"/>
                </a:ext>
              </a:extLst>
            </p:cNvPr>
            <p:cNvSpPr/>
            <p:nvPr/>
          </p:nvSpPr>
          <p:spPr>
            <a:xfrm>
              <a:off x="9407567" y="22122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39E97AA4-B9E7-5E5A-5C27-BD023BCBAD79}"/>
                </a:ext>
              </a:extLst>
            </p:cNvPr>
            <p:cNvSpPr/>
            <p:nvPr/>
          </p:nvSpPr>
          <p:spPr>
            <a:xfrm>
              <a:off x="10638570" y="43308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E5402CE6-1763-A1F4-473C-77C639BD9FE5}"/>
                </a:ext>
              </a:extLst>
            </p:cNvPr>
            <p:cNvSpPr/>
            <p:nvPr/>
          </p:nvSpPr>
          <p:spPr>
            <a:xfrm>
              <a:off x="6947805" y="5494126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C6B83B-A845-0769-59A1-041ABB1882CF}"/>
                </a:ext>
              </a:extLst>
            </p:cNvPr>
            <p:cNvSpPr/>
            <p:nvPr/>
          </p:nvSpPr>
          <p:spPr>
            <a:xfrm>
              <a:off x="8184458" y="5493191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6DFD130-55C8-A5A4-F8F8-7D4B567DD222}"/>
                </a:ext>
              </a:extLst>
            </p:cNvPr>
            <p:cNvSpPr/>
            <p:nvPr/>
          </p:nvSpPr>
          <p:spPr>
            <a:xfrm>
              <a:off x="9404742" y="5451754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E91EDB68-936D-CA5B-E3EC-83534EEEC182}"/>
                </a:ext>
              </a:extLst>
            </p:cNvPr>
            <p:cNvSpPr/>
            <p:nvPr/>
          </p:nvSpPr>
          <p:spPr>
            <a:xfrm flipV="1">
              <a:off x="5716194" y="4110003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781ECD88-3A93-42CF-FAB3-99C28581D8AD}"/>
                </a:ext>
              </a:extLst>
            </p:cNvPr>
            <p:cNvSpPr/>
            <p:nvPr/>
          </p:nvSpPr>
          <p:spPr>
            <a:xfrm>
              <a:off x="5716194" y="2747064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88D037A1-B21C-BCAB-8B95-203636E8FF22}"/>
                </a:ext>
              </a:extLst>
            </p:cNvPr>
            <p:cNvSpPr/>
            <p:nvPr/>
          </p:nvSpPr>
          <p:spPr>
            <a:xfrm flipV="1">
              <a:off x="5716194" y="1384126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A6EF0686-0A40-5E35-6974-D36EFA890A69}"/>
                </a:ext>
              </a:extLst>
            </p:cNvPr>
            <p:cNvSpPr/>
            <p:nvPr/>
          </p:nvSpPr>
          <p:spPr>
            <a:xfrm>
              <a:off x="5716194" y="21187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D481E91E-8C55-C1FA-C4CF-2F1FBAFECD5F}"/>
                </a:ext>
              </a:extLst>
            </p:cNvPr>
            <p:cNvSpPr/>
            <p:nvPr/>
          </p:nvSpPr>
          <p:spPr>
            <a:xfrm>
              <a:off x="5713369" y="5472007"/>
              <a:ext cx="1427373" cy="1362938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F20862-C41A-FF5A-9F37-63E5AE5241F3}"/>
              </a:ext>
            </a:extLst>
          </p:cNvPr>
          <p:cNvGrpSpPr/>
          <p:nvPr/>
        </p:nvGrpSpPr>
        <p:grpSpPr>
          <a:xfrm>
            <a:off x="121817" y="3679723"/>
            <a:ext cx="5962965" cy="2986548"/>
            <a:chOff x="75518" y="3429000"/>
            <a:chExt cx="5962965" cy="298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4739805-C268-0683-8882-404F43BB3DE3}"/>
                </a:ext>
              </a:extLst>
            </p:cNvPr>
            <p:cNvGrpSpPr/>
            <p:nvPr/>
          </p:nvGrpSpPr>
          <p:grpSpPr>
            <a:xfrm>
              <a:off x="75518" y="3429000"/>
              <a:ext cx="5559643" cy="1384995"/>
              <a:chOff x="790759" y="2722726"/>
              <a:chExt cx="5559643" cy="138499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3360382-542E-70B5-7217-AEEA0C04B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759" y="2722726"/>
                <a:ext cx="1314890" cy="13849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34980A-DD6C-973D-5E1B-3F7F4A435888}"/>
                  </a:ext>
                </a:extLst>
              </p:cNvPr>
              <p:cNvSpPr txBox="1"/>
              <p:nvPr/>
            </p:nvSpPr>
            <p:spPr>
              <a:xfrm>
                <a:off x="1819050" y="2722726"/>
                <a:ext cx="45313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1" dirty="0">
                    <a:solidFill>
                      <a:schemeClr val="bg1"/>
                    </a:solidFill>
                  </a:rPr>
                  <a:t>Anantha Padmanabhan M Nair</a:t>
                </a:r>
                <a:endParaRPr lang="en-US" sz="2200" b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</a:rPr>
                  <a:t>4</a:t>
                </a:r>
                <a:r>
                  <a:rPr lang="en-US" sz="1600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sz="1600" dirty="0">
                    <a:solidFill>
                      <a:schemeClr val="bg1"/>
                    </a:solidFill>
                  </a:rPr>
                  <a:t> year Integrated MSc Student</a:t>
                </a: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</a:rPr>
                  <a:t>School of Physical Sciences</a:t>
                </a: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</a:rPr>
                  <a:t>National Institute of Science Education and Research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C01ED-6664-618E-ECF9-6C7069A8DBCA}"/>
                </a:ext>
              </a:extLst>
            </p:cNvPr>
            <p:cNvSpPr txBox="1"/>
            <p:nvPr/>
          </p:nvSpPr>
          <p:spPr>
            <a:xfrm>
              <a:off x="1551199" y="4819789"/>
              <a:ext cx="348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Under the Guidance of :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2C52709-A2AD-2B1E-3322-EE50EAEC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18" y="5276774"/>
              <a:ext cx="1427373" cy="113877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9B4AC3-C28B-BA3F-88CD-7810FE409DC8}"/>
                </a:ext>
              </a:extLst>
            </p:cNvPr>
            <p:cNvSpPr txBox="1"/>
            <p:nvPr/>
          </p:nvSpPr>
          <p:spPr>
            <a:xfrm>
              <a:off x="1507131" y="5276774"/>
              <a:ext cx="453135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 Prof. Sanjib Muhuri</a:t>
              </a:r>
              <a:endParaRPr lang="en-US" sz="2200" b="1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 Scientific Officer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Variable Energy Cyclotron Centre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Kolkata (VECC)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3BFB97E-4096-D77F-2335-1FE0AC737E40}"/>
              </a:ext>
            </a:extLst>
          </p:cNvPr>
          <p:cNvSpPr/>
          <p:nvPr/>
        </p:nvSpPr>
        <p:spPr>
          <a:xfrm>
            <a:off x="260798" y="410632"/>
            <a:ext cx="55956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COSMIC MUONS AND ITS DETECTION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4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F20862-C41A-FF5A-9F37-63E5AE5241F3}"/>
              </a:ext>
            </a:extLst>
          </p:cNvPr>
          <p:cNvGrpSpPr/>
          <p:nvPr/>
        </p:nvGrpSpPr>
        <p:grpSpPr>
          <a:xfrm>
            <a:off x="121817" y="3679723"/>
            <a:ext cx="5962965" cy="2986548"/>
            <a:chOff x="75518" y="3429000"/>
            <a:chExt cx="5962965" cy="298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4739805-C268-0683-8882-404F43BB3DE3}"/>
                </a:ext>
              </a:extLst>
            </p:cNvPr>
            <p:cNvGrpSpPr/>
            <p:nvPr/>
          </p:nvGrpSpPr>
          <p:grpSpPr>
            <a:xfrm>
              <a:off x="75518" y="3429000"/>
              <a:ext cx="5559643" cy="1384995"/>
              <a:chOff x="790759" y="2722726"/>
              <a:chExt cx="5559643" cy="138499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3360382-542E-70B5-7217-AEEA0C04B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759" y="2722726"/>
                <a:ext cx="1314890" cy="13849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34980A-DD6C-973D-5E1B-3F7F4A435888}"/>
                  </a:ext>
                </a:extLst>
              </p:cNvPr>
              <p:cNvSpPr txBox="1"/>
              <p:nvPr/>
            </p:nvSpPr>
            <p:spPr>
              <a:xfrm>
                <a:off x="1819050" y="2722726"/>
                <a:ext cx="45313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1" dirty="0">
                    <a:solidFill>
                      <a:schemeClr val="bg1"/>
                    </a:solidFill>
                  </a:rPr>
                  <a:t>Anantha Padmanabhan M Nair</a:t>
                </a:r>
                <a:endParaRPr lang="en-US" sz="2200" b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</a:rPr>
                  <a:t>4</a:t>
                </a:r>
                <a:r>
                  <a:rPr lang="en-US" sz="1600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sz="1600" dirty="0">
                    <a:solidFill>
                      <a:schemeClr val="bg1"/>
                    </a:solidFill>
                  </a:rPr>
                  <a:t> year Integrated MSc Student</a:t>
                </a: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</a:rPr>
                  <a:t>School of Physical Sciences</a:t>
                </a:r>
              </a:p>
              <a:p>
                <a:pPr lvl="1"/>
                <a:r>
                  <a:rPr lang="en-US" sz="1600" dirty="0">
                    <a:solidFill>
                      <a:schemeClr val="bg1"/>
                    </a:solidFill>
                  </a:rPr>
                  <a:t>National Institute of Science Education and Research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C01ED-6664-618E-ECF9-6C7069A8DBCA}"/>
                </a:ext>
              </a:extLst>
            </p:cNvPr>
            <p:cNvSpPr txBox="1"/>
            <p:nvPr/>
          </p:nvSpPr>
          <p:spPr>
            <a:xfrm>
              <a:off x="1103809" y="4815447"/>
              <a:ext cx="348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Under the Guidance of :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2C52709-A2AD-2B1E-3322-EE50EAEC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18" y="5276774"/>
              <a:ext cx="1427373" cy="113877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9B4AC3-C28B-BA3F-88CD-7810FE409DC8}"/>
                </a:ext>
              </a:extLst>
            </p:cNvPr>
            <p:cNvSpPr txBox="1"/>
            <p:nvPr/>
          </p:nvSpPr>
          <p:spPr>
            <a:xfrm>
              <a:off x="1507131" y="5276774"/>
              <a:ext cx="453135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 Prof. Sanjib Muhuri</a:t>
              </a:r>
              <a:endParaRPr lang="en-US" sz="2200" b="1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 Scientific Officer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Variable Energy Cyclotron Centre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Kolkata (VECC)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3BFB97E-4096-D77F-2335-1FE0AC737E40}"/>
              </a:ext>
            </a:extLst>
          </p:cNvPr>
          <p:cNvSpPr/>
          <p:nvPr/>
        </p:nvSpPr>
        <p:spPr>
          <a:xfrm>
            <a:off x="260798" y="410632"/>
            <a:ext cx="55956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COSMIC MUONS AND ITS DETECTION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5E9329F-40FA-8DCA-C21A-9778A3C189DE}"/>
              </a:ext>
            </a:extLst>
          </p:cNvPr>
          <p:cNvGrpSpPr/>
          <p:nvPr/>
        </p:nvGrpSpPr>
        <p:grpSpPr>
          <a:xfrm>
            <a:off x="5412658" y="191730"/>
            <a:ext cx="6657525" cy="6474540"/>
            <a:chOff x="5263719" y="0"/>
            <a:chExt cx="6849889" cy="7003082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1FAF56-FFF9-28EC-300D-B9D72D0A044A}"/>
                </a:ext>
              </a:extLst>
            </p:cNvPr>
            <p:cNvGrpSpPr/>
            <p:nvPr/>
          </p:nvGrpSpPr>
          <p:grpSpPr>
            <a:xfrm>
              <a:off x="8359216" y="0"/>
              <a:ext cx="3754392" cy="4298215"/>
              <a:chOff x="6467041" y="678408"/>
              <a:chExt cx="4574851" cy="5418475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856DD54-A6E3-05BF-D8AC-B3490C8F2AD9}"/>
                  </a:ext>
                </a:extLst>
              </p:cNvPr>
              <p:cNvSpPr/>
              <p:nvPr/>
            </p:nvSpPr>
            <p:spPr>
              <a:xfrm>
                <a:off x="8354348" y="678408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74DD517-A7D8-ECE1-63F8-83126A7F5B98}"/>
                  </a:ext>
                </a:extLst>
              </p:cNvPr>
              <p:cNvSpPr/>
              <p:nvPr/>
            </p:nvSpPr>
            <p:spPr>
              <a:xfrm>
                <a:off x="6467041" y="678408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86E7EAF-BDFE-4BE6-930B-53994D9AE844}"/>
                  </a:ext>
                </a:extLst>
              </p:cNvPr>
              <p:cNvSpPr/>
              <p:nvPr/>
            </p:nvSpPr>
            <p:spPr>
              <a:xfrm>
                <a:off x="7407079" y="2383332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8F882-E8D0-E2ED-E499-697DF3B673B9}"/>
                  </a:ext>
                </a:extLst>
              </p:cNvPr>
              <p:cNvSpPr/>
              <p:nvPr/>
            </p:nvSpPr>
            <p:spPr>
              <a:xfrm>
                <a:off x="9294386" y="2383332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6485056-5CAC-4585-2739-E8E1627F7E98}"/>
                  </a:ext>
                </a:extLst>
              </p:cNvPr>
              <p:cNvSpPr/>
              <p:nvPr/>
            </p:nvSpPr>
            <p:spPr>
              <a:xfrm>
                <a:off x="8354348" y="4088255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F0CCBE-E31C-7A1E-ECA9-DCE2054C3DEA}"/>
                  </a:ext>
                </a:extLst>
              </p:cNvPr>
              <p:cNvSpPr/>
              <p:nvPr/>
            </p:nvSpPr>
            <p:spPr>
              <a:xfrm>
                <a:off x="6467041" y="4088255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9BA9DD2-C20D-393D-023B-7ED3D45320B0}"/>
                </a:ext>
              </a:extLst>
            </p:cNvPr>
            <p:cNvGrpSpPr/>
            <p:nvPr/>
          </p:nvGrpSpPr>
          <p:grpSpPr>
            <a:xfrm rot="10800000">
              <a:off x="5263719" y="1352434"/>
              <a:ext cx="3754392" cy="4298215"/>
              <a:chOff x="6467041" y="678408"/>
              <a:chExt cx="4574851" cy="5418475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FCF15F1-DAFB-967C-FF83-6D7BC4CC7049}"/>
                  </a:ext>
                </a:extLst>
              </p:cNvPr>
              <p:cNvSpPr/>
              <p:nvPr/>
            </p:nvSpPr>
            <p:spPr>
              <a:xfrm>
                <a:off x="8354348" y="678408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A56E16D-D565-952E-01FA-774164A0CBB8}"/>
                  </a:ext>
                </a:extLst>
              </p:cNvPr>
              <p:cNvSpPr/>
              <p:nvPr/>
            </p:nvSpPr>
            <p:spPr>
              <a:xfrm>
                <a:off x="6467041" y="678408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AF0CB84-E0E1-6B8B-C64D-793BCABC5873}"/>
                  </a:ext>
                </a:extLst>
              </p:cNvPr>
              <p:cNvSpPr/>
              <p:nvPr/>
            </p:nvSpPr>
            <p:spPr>
              <a:xfrm>
                <a:off x="7407079" y="2383332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A125E39-96D7-E1B8-9F7A-832B9D6BCFCA}"/>
                  </a:ext>
                </a:extLst>
              </p:cNvPr>
              <p:cNvSpPr/>
              <p:nvPr/>
            </p:nvSpPr>
            <p:spPr>
              <a:xfrm>
                <a:off x="9294386" y="2383332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17C9216-D27D-8E65-4E41-DAC22C4DD66E}"/>
                  </a:ext>
                </a:extLst>
              </p:cNvPr>
              <p:cNvSpPr/>
              <p:nvPr/>
            </p:nvSpPr>
            <p:spPr>
              <a:xfrm>
                <a:off x="8354348" y="4088255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54911AE-92B9-E5D8-76C0-0AF973775EBB}"/>
                  </a:ext>
                </a:extLst>
              </p:cNvPr>
              <p:cNvSpPr/>
              <p:nvPr/>
            </p:nvSpPr>
            <p:spPr>
              <a:xfrm>
                <a:off x="6467041" y="4088255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8DD607C-4D83-8E30-F0CF-19B7E76374FB}"/>
                </a:ext>
              </a:extLst>
            </p:cNvPr>
            <p:cNvGrpSpPr/>
            <p:nvPr/>
          </p:nvGrpSpPr>
          <p:grpSpPr>
            <a:xfrm rot="10800000">
              <a:off x="8359216" y="4057301"/>
              <a:ext cx="3754392" cy="2945781"/>
              <a:chOff x="6467041" y="2383332"/>
              <a:chExt cx="4574851" cy="3713551"/>
            </a:xfrm>
            <a:grp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7938F32-4303-3978-26CB-2FF6AD40B2EA}"/>
                  </a:ext>
                </a:extLst>
              </p:cNvPr>
              <p:cNvSpPr/>
              <p:nvPr/>
            </p:nvSpPr>
            <p:spPr>
              <a:xfrm>
                <a:off x="7407079" y="2383332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50EEE30-D5EC-29EB-56BB-BA5FFC348D54}"/>
                  </a:ext>
                </a:extLst>
              </p:cNvPr>
              <p:cNvSpPr/>
              <p:nvPr/>
            </p:nvSpPr>
            <p:spPr>
              <a:xfrm>
                <a:off x="9294386" y="2383332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7B72C82-10BF-0262-23D1-5BC118E52813}"/>
                  </a:ext>
                </a:extLst>
              </p:cNvPr>
              <p:cNvSpPr/>
              <p:nvPr/>
            </p:nvSpPr>
            <p:spPr>
              <a:xfrm>
                <a:off x="8354348" y="4088255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6160" tIns="556851" rIns="516160" bIns="556851" numCol="1" spcCol="1270" anchor="ctr" anchorCtr="0">
                <a:noAutofit/>
              </a:bodyPr>
              <a:lstStyle/>
              <a:p>
                <a:pPr marL="0" lvl="0" indent="0" algn="ctr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400" kern="1200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18B874D-4119-432B-39E3-7C624384B91B}"/>
                  </a:ext>
                </a:extLst>
              </p:cNvPr>
              <p:cNvSpPr/>
              <p:nvPr/>
            </p:nvSpPr>
            <p:spPr>
              <a:xfrm>
                <a:off x="6467041" y="4088255"/>
                <a:ext cx="1747506" cy="2008628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6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 Padmanabhan</dc:creator>
  <cp:lastModifiedBy>Anantha Padmanabhan</cp:lastModifiedBy>
  <cp:revision>3</cp:revision>
  <dcterms:created xsi:type="dcterms:W3CDTF">2023-07-14T15:35:53Z</dcterms:created>
  <dcterms:modified xsi:type="dcterms:W3CDTF">2023-07-14T19:44:40Z</dcterms:modified>
</cp:coreProperties>
</file>