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1409-58AD-612E-3045-D7880E9CA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38D91-82AA-DD9C-B84C-459FD3466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B0F5-B5F9-B516-1076-620CE268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FD6A-35CB-F34C-FEA3-CB732E2B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A6D1-05F1-9056-AECF-4AED389A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61BF-7D2D-0AE1-4F5A-202E1453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5AB77-5D1A-6731-F751-3341EB95C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A154-2DCD-33A0-B177-A7302C5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EB73-234F-FB26-14A0-FB7B0790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CE7F-5600-D9EB-9AF4-37B59EEC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236B2-A9AC-33E2-FF49-B53CFC419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526DB-B638-5E77-05FF-6BE2CC467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7946-9C59-8DBC-9962-B64AE5B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D97A-537F-691E-BE04-E9AA3726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6842-9E5A-0275-8855-443CD315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2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1FE8-756E-EC5A-0644-CE67FAAC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4AEB-CCE3-97E4-27A6-F020854C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4098-5069-A912-B6C7-C300153D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D6FE-F004-8AD3-53BE-F1DA7AD6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52D4-D4D0-8060-E90D-0CF8ADA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A645-9AD4-B0E8-0F57-C74A7BE0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276C-06C6-95F2-BF87-69083795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39E8-464A-86BF-14BB-F3071EA5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A350-3E49-525E-4237-EC589FE9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10E5-4A40-281D-A34E-300DC99B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9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0A7-E42E-7B4F-8352-A623697E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FC1C-065F-47AC-2114-2A3AA65B7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8C780-DEC5-F2F5-7C2B-65498D64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F7ED2-F2E8-21DF-9768-34BD8C30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B7503-F66C-3120-3F44-1A2DCFA7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033C-272A-BFCB-5590-9FDCD7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1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E206-D7C2-A2D3-F161-A166ADE0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F2FCB-5EA7-5174-5566-F2374FC8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FCEA-5B50-11D3-A6D6-7BBFBEA37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E04C3-634B-4F66-6E7B-5DE489E56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EBA69-3E96-2655-2C62-8113FFEC6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51A4C-B564-EEDA-33A6-FB04585E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7B467-ED57-11F4-D727-548B9EB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57573-DC18-6DE2-BA28-ABF7F4B4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A9C9-72BB-BC29-BA53-3774449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7BB5F-96A9-F4BE-CDB9-907298B1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0B0BF-83E2-C553-E724-9DC3F9C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048CE-4F9F-7E6E-A39F-F45384C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4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7B431-A26C-5256-1E86-AF0E98D5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169B0-F614-FC77-0965-BF5B52F1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A8798-96D2-F907-7797-8283E9DF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4EB1-38BB-8BE2-4255-2030E734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EF77-D84B-09FD-DE2D-3BC5B77E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EA310-ABAE-A420-0B96-CA395A47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4FC7-4E05-FBAD-0C72-F2550412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B90C-27C0-6C1C-C2BE-E117A29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E7BFB-C32C-4DE4-C589-8A4E1AA2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8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8D21-9B04-B2F2-514F-9134B907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45513-609B-B250-21FF-038FDE31E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16C53-45CD-E84F-A2BF-D68FD6B4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9646-4561-61BC-0173-2279F461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2857-CACF-FEF3-4293-45CB521F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7F000-A793-5A51-4D99-F3FD2DBA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8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F55CA-840A-A1BE-FFAF-C386DC86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03DEE-C880-EA8A-5C93-27ABAF7D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81B6-4437-88F0-E5ED-0977A6510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D3A9-DBE3-4BD0-B3D8-F75BF67A2F96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7100-7B7E-0272-A462-814667B15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30F4-2369-F6E2-4471-7CA16566A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642F-F013-4AFD-B011-CA963372A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7123-1B3B-9D34-44C0-56687DE77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4965F-F7A1-60A4-ABF5-6942A34D8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2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Anantha Padmanabhan</dc:creator>
  <cp:lastModifiedBy>Anantha Padmanabhan</cp:lastModifiedBy>
  <cp:revision>1</cp:revision>
  <dcterms:created xsi:type="dcterms:W3CDTF">2024-04-21T09:49:50Z</dcterms:created>
  <dcterms:modified xsi:type="dcterms:W3CDTF">2024-04-21T09:50:29Z</dcterms:modified>
</cp:coreProperties>
</file>