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lang="en-US" sz="24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Ananthapalli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Vignesh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:vigneshananthapalli67@gmail.com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:Ideal institute of technology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Kali Linux /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15 July 2024 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447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B923FF-65A7-86CA-0A41-8A3C33F63D0D}"/>
              </a:ext>
            </a:extLst>
          </p:cNvPr>
          <p:cNvSpPr txBox="1"/>
          <p:nvPr/>
        </p:nvSpPr>
        <p:spPr>
          <a:xfrm>
            <a:off x="3047215" y="3277468"/>
            <a:ext cx="7209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https://github.com/ananthapallivignesh200567/Sternography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805</Words>
  <Application>Microsoft Office PowerPoint</Application>
  <PresentationFormat>Custom</PresentationFormat>
  <Paragraphs>73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LINKS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ASMITH SULTHANA</dc:creator>
  <cp:lastModifiedBy>ACER</cp:lastModifiedBy>
  <cp:revision>4</cp:revision>
  <dcterms:modified xsi:type="dcterms:W3CDTF">2024-07-14T17:00:46Z</dcterms:modified>
</cp:coreProperties>
</file>